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jpg" ContentType="image/jpg"/>
  <Default Extension="png" ContentType="image/pn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</p:sldIdLst>
  <p:sldSz cx="12192000" cy="6858000"/>
  <p:notesSz cx="12192000" cy="685800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Relationship Id="rId57" Type="http://schemas.openxmlformats.org/officeDocument/2006/relationships/slide" Target="slides/slide52.xml"/><Relationship Id="rId58" Type="http://schemas.openxmlformats.org/officeDocument/2006/relationships/slide" Target="slides/slide53.xml"/><Relationship Id="rId59" Type="http://schemas.openxmlformats.org/officeDocument/2006/relationships/slide" Target="slides/slide54.xml"/><Relationship Id="rId60" Type="http://schemas.openxmlformats.org/officeDocument/2006/relationships/slide" Target="slides/slide55.xml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
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6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304799" y="158495"/>
            <a:ext cx="11582400" cy="6541134"/>
          </a:xfrm>
          <a:custGeom>
            <a:avLst/>
            <a:gdLst/>
            <a:ahLst/>
            <a:cxnLst/>
            <a:rect l="l" t="t" r="r" b="b"/>
            <a:pathLst>
              <a:path w="11582400" h="6541134">
                <a:moveTo>
                  <a:pt x="11012297" y="0"/>
                </a:moveTo>
                <a:lnTo>
                  <a:pt x="570115" y="0"/>
                </a:lnTo>
                <a:lnTo>
                  <a:pt x="523356" y="1890"/>
                </a:lnTo>
                <a:lnTo>
                  <a:pt x="477638" y="7462"/>
                </a:lnTo>
                <a:lnTo>
                  <a:pt x="433108" y="16570"/>
                </a:lnTo>
                <a:lnTo>
                  <a:pt x="389913" y="29066"/>
                </a:lnTo>
                <a:lnTo>
                  <a:pt x="348198" y="44805"/>
                </a:lnTo>
                <a:lnTo>
                  <a:pt x="308112" y="63638"/>
                </a:lnTo>
                <a:lnTo>
                  <a:pt x="269800" y="85420"/>
                </a:lnTo>
                <a:lnTo>
                  <a:pt x="233410" y="110004"/>
                </a:lnTo>
                <a:lnTo>
                  <a:pt x="199088" y="137242"/>
                </a:lnTo>
                <a:lnTo>
                  <a:pt x="166981" y="166989"/>
                </a:lnTo>
                <a:lnTo>
                  <a:pt x="137235" y="199096"/>
                </a:lnTo>
                <a:lnTo>
                  <a:pt x="109997" y="233418"/>
                </a:lnTo>
                <a:lnTo>
                  <a:pt x="85415" y="269808"/>
                </a:lnTo>
                <a:lnTo>
                  <a:pt x="63634" y="308119"/>
                </a:lnTo>
                <a:lnTo>
                  <a:pt x="44801" y="348204"/>
                </a:lnTo>
                <a:lnTo>
                  <a:pt x="29064" y="389916"/>
                </a:lnTo>
                <a:lnTo>
                  <a:pt x="16568" y="433109"/>
                </a:lnTo>
                <a:lnTo>
                  <a:pt x="7461" y="477635"/>
                </a:lnTo>
                <a:lnTo>
                  <a:pt x="1889" y="523349"/>
                </a:lnTo>
                <a:lnTo>
                  <a:pt x="0" y="570102"/>
                </a:lnTo>
                <a:lnTo>
                  <a:pt x="0" y="5970892"/>
                </a:lnTo>
                <a:lnTo>
                  <a:pt x="1889" y="6017651"/>
                </a:lnTo>
                <a:lnTo>
                  <a:pt x="7461" y="6063369"/>
                </a:lnTo>
                <a:lnTo>
                  <a:pt x="16568" y="6107899"/>
                </a:lnTo>
                <a:lnTo>
                  <a:pt x="29064" y="6151094"/>
                </a:lnTo>
                <a:lnTo>
                  <a:pt x="44801" y="6192809"/>
                </a:lnTo>
                <a:lnTo>
                  <a:pt x="63634" y="6232895"/>
                </a:lnTo>
                <a:lnTo>
                  <a:pt x="85415" y="6271207"/>
                </a:lnTo>
                <a:lnTo>
                  <a:pt x="109997" y="6307597"/>
                </a:lnTo>
                <a:lnTo>
                  <a:pt x="137235" y="6341919"/>
                </a:lnTo>
                <a:lnTo>
                  <a:pt x="166981" y="6374026"/>
                </a:lnTo>
                <a:lnTo>
                  <a:pt x="199088" y="6403772"/>
                </a:lnTo>
                <a:lnTo>
                  <a:pt x="233410" y="6431010"/>
                </a:lnTo>
                <a:lnTo>
                  <a:pt x="269800" y="6455592"/>
                </a:lnTo>
                <a:lnTo>
                  <a:pt x="308112" y="6477373"/>
                </a:lnTo>
                <a:lnTo>
                  <a:pt x="348198" y="6496206"/>
                </a:lnTo>
                <a:lnTo>
                  <a:pt x="389913" y="6511943"/>
                </a:lnTo>
                <a:lnTo>
                  <a:pt x="433108" y="6524439"/>
                </a:lnTo>
                <a:lnTo>
                  <a:pt x="477638" y="6533546"/>
                </a:lnTo>
                <a:lnTo>
                  <a:pt x="523356" y="6539118"/>
                </a:lnTo>
                <a:lnTo>
                  <a:pt x="570115" y="6541008"/>
                </a:lnTo>
                <a:lnTo>
                  <a:pt x="11012297" y="6541008"/>
                </a:lnTo>
                <a:lnTo>
                  <a:pt x="11059050" y="6539118"/>
                </a:lnTo>
                <a:lnTo>
                  <a:pt x="11104764" y="6533546"/>
                </a:lnTo>
                <a:lnTo>
                  <a:pt x="11149290" y="6524439"/>
                </a:lnTo>
                <a:lnTo>
                  <a:pt x="11192483" y="6511943"/>
                </a:lnTo>
                <a:lnTo>
                  <a:pt x="11234195" y="6496206"/>
                </a:lnTo>
                <a:lnTo>
                  <a:pt x="11274280" y="6477373"/>
                </a:lnTo>
                <a:lnTo>
                  <a:pt x="11312591" y="6455592"/>
                </a:lnTo>
                <a:lnTo>
                  <a:pt x="11348981" y="6431010"/>
                </a:lnTo>
                <a:lnTo>
                  <a:pt x="11383303" y="6403772"/>
                </a:lnTo>
                <a:lnTo>
                  <a:pt x="11415410" y="6374026"/>
                </a:lnTo>
                <a:lnTo>
                  <a:pt x="11445157" y="6341919"/>
                </a:lnTo>
                <a:lnTo>
                  <a:pt x="11472395" y="6307597"/>
                </a:lnTo>
                <a:lnTo>
                  <a:pt x="11496979" y="6271207"/>
                </a:lnTo>
                <a:lnTo>
                  <a:pt x="11518761" y="6232895"/>
                </a:lnTo>
                <a:lnTo>
                  <a:pt x="11537594" y="6192809"/>
                </a:lnTo>
                <a:lnTo>
                  <a:pt x="11553333" y="6151094"/>
                </a:lnTo>
                <a:lnTo>
                  <a:pt x="11565829" y="6107899"/>
                </a:lnTo>
                <a:lnTo>
                  <a:pt x="11574937" y="6063369"/>
                </a:lnTo>
                <a:lnTo>
                  <a:pt x="11580509" y="6017651"/>
                </a:lnTo>
                <a:lnTo>
                  <a:pt x="11582400" y="5970892"/>
                </a:lnTo>
                <a:lnTo>
                  <a:pt x="11582400" y="570102"/>
                </a:lnTo>
                <a:lnTo>
                  <a:pt x="11580509" y="523349"/>
                </a:lnTo>
                <a:lnTo>
                  <a:pt x="11574937" y="477635"/>
                </a:lnTo>
                <a:lnTo>
                  <a:pt x="11565829" y="433109"/>
                </a:lnTo>
                <a:lnTo>
                  <a:pt x="11553333" y="389916"/>
                </a:lnTo>
                <a:lnTo>
                  <a:pt x="11537594" y="348204"/>
                </a:lnTo>
                <a:lnTo>
                  <a:pt x="11518761" y="308119"/>
                </a:lnTo>
                <a:lnTo>
                  <a:pt x="11496979" y="269808"/>
                </a:lnTo>
                <a:lnTo>
                  <a:pt x="11472395" y="233418"/>
                </a:lnTo>
                <a:lnTo>
                  <a:pt x="11445157" y="199096"/>
                </a:lnTo>
                <a:lnTo>
                  <a:pt x="11415410" y="166989"/>
                </a:lnTo>
                <a:lnTo>
                  <a:pt x="11383303" y="137242"/>
                </a:lnTo>
                <a:lnTo>
                  <a:pt x="11348981" y="110004"/>
                </a:lnTo>
                <a:lnTo>
                  <a:pt x="11312591" y="85420"/>
                </a:lnTo>
                <a:lnTo>
                  <a:pt x="11274280" y="63638"/>
                </a:lnTo>
                <a:lnTo>
                  <a:pt x="11234195" y="44805"/>
                </a:lnTo>
                <a:lnTo>
                  <a:pt x="11192483" y="29066"/>
                </a:lnTo>
                <a:lnTo>
                  <a:pt x="11149290" y="16570"/>
                </a:lnTo>
                <a:lnTo>
                  <a:pt x="11104764" y="7462"/>
                </a:lnTo>
                <a:lnTo>
                  <a:pt x="11059050" y="1890"/>
                </a:lnTo>
                <a:lnTo>
                  <a:pt x="11012297" y="0"/>
                </a:lnTo>
                <a:close/>
              </a:path>
            </a:pathLst>
          </a:custGeom>
          <a:solidFill>
            <a:srgbClr val="FFFFFF">
              <a:alpha val="85096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8" name="bg object 1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3185160"/>
            <a:ext cx="3666743" cy="3672836"/>
          </a:xfrm>
          <a:prstGeom prst="rect">
            <a:avLst/>
          </a:prstGeom>
        </p:spPr>
      </p:pic>
      <p:pic>
        <p:nvPicPr>
          <p:cNvPr id="19" name="bg object 1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36904" y="1418843"/>
            <a:ext cx="4517136" cy="2540507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347205" y="1926158"/>
            <a:ext cx="1970404" cy="635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1" i="0">
                <a:solidFill>
                  <a:srgbClr val="FF0000"/>
                </a:solidFill>
                <a:latin typeface="Times New Roman"/>
                <a:cs typeface="Times New Roman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6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4400" b="1" i="0">
                <a:solidFill>
                  <a:srgbClr val="FF0000"/>
                </a:solidFill>
                <a:latin typeface="Times New Roman"/>
                <a:cs typeface="Times New Roman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6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304799" y="158495"/>
            <a:ext cx="11582400" cy="6541134"/>
          </a:xfrm>
          <a:custGeom>
            <a:avLst/>
            <a:gdLst/>
            <a:ahLst/>
            <a:cxnLst/>
            <a:rect l="l" t="t" r="r" b="b"/>
            <a:pathLst>
              <a:path w="11582400" h="6541134">
                <a:moveTo>
                  <a:pt x="11012297" y="0"/>
                </a:moveTo>
                <a:lnTo>
                  <a:pt x="570115" y="0"/>
                </a:lnTo>
                <a:lnTo>
                  <a:pt x="523356" y="1890"/>
                </a:lnTo>
                <a:lnTo>
                  <a:pt x="477638" y="7462"/>
                </a:lnTo>
                <a:lnTo>
                  <a:pt x="433108" y="16570"/>
                </a:lnTo>
                <a:lnTo>
                  <a:pt x="389913" y="29066"/>
                </a:lnTo>
                <a:lnTo>
                  <a:pt x="348198" y="44805"/>
                </a:lnTo>
                <a:lnTo>
                  <a:pt x="308112" y="63638"/>
                </a:lnTo>
                <a:lnTo>
                  <a:pt x="269800" y="85420"/>
                </a:lnTo>
                <a:lnTo>
                  <a:pt x="233410" y="110004"/>
                </a:lnTo>
                <a:lnTo>
                  <a:pt x="199088" y="137242"/>
                </a:lnTo>
                <a:lnTo>
                  <a:pt x="166981" y="166989"/>
                </a:lnTo>
                <a:lnTo>
                  <a:pt x="137235" y="199096"/>
                </a:lnTo>
                <a:lnTo>
                  <a:pt x="109997" y="233418"/>
                </a:lnTo>
                <a:lnTo>
                  <a:pt x="85415" y="269808"/>
                </a:lnTo>
                <a:lnTo>
                  <a:pt x="63634" y="308119"/>
                </a:lnTo>
                <a:lnTo>
                  <a:pt x="44801" y="348204"/>
                </a:lnTo>
                <a:lnTo>
                  <a:pt x="29064" y="389916"/>
                </a:lnTo>
                <a:lnTo>
                  <a:pt x="16568" y="433109"/>
                </a:lnTo>
                <a:lnTo>
                  <a:pt x="7461" y="477635"/>
                </a:lnTo>
                <a:lnTo>
                  <a:pt x="1889" y="523349"/>
                </a:lnTo>
                <a:lnTo>
                  <a:pt x="0" y="570102"/>
                </a:lnTo>
                <a:lnTo>
                  <a:pt x="0" y="5970892"/>
                </a:lnTo>
                <a:lnTo>
                  <a:pt x="1889" y="6017651"/>
                </a:lnTo>
                <a:lnTo>
                  <a:pt x="7461" y="6063369"/>
                </a:lnTo>
                <a:lnTo>
                  <a:pt x="16568" y="6107899"/>
                </a:lnTo>
                <a:lnTo>
                  <a:pt x="29064" y="6151094"/>
                </a:lnTo>
                <a:lnTo>
                  <a:pt x="44801" y="6192809"/>
                </a:lnTo>
                <a:lnTo>
                  <a:pt x="63634" y="6232895"/>
                </a:lnTo>
                <a:lnTo>
                  <a:pt x="85415" y="6271207"/>
                </a:lnTo>
                <a:lnTo>
                  <a:pt x="109997" y="6307597"/>
                </a:lnTo>
                <a:lnTo>
                  <a:pt x="137235" y="6341919"/>
                </a:lnTo>
                <a:lnTo>
                  <a:pt x="166981" y="6374026"/>
                </a:lnTo>
                <a:lnTo>
                  <a:pt x="199088" y="6403772"/>
                </a:lnTo>
                <a:lnTo>
                  <a:pt x="233410" y="6431010"/>
                </a:lnTo>
                <a:lnTo>
                  <a:pt x="269800" y="6455592"/>
                </a:lnTo>
                <a:lnTo>
                  <a:pt x="308112" y="6477373"/>
                </a:lnTo>
                <a:lnTo>
                  <a:pt x="348198" y="6496206"/>
                </a:lnTo>
                <a:lnTo>
                  <a:pt x="389913" y="6511943"/>
                </a:lnTo>
                <a:lnTo>
                  <a:pt x="433108" y="6524439"/>
                </a:lnTo>
                <a:lnTo>
                  <a:pt x="477638" y="6533546"/>
                </a:lnTo>
                <a:lnTo>
                  <a:pt x="523356" y="6539118"/>
                </a:lnTo>
                <a:lnTo>
                  <a:pt x="570115" y="6541008"/>
                </a:lnTo>
                <a:lnTo>
                  <a:pt x="11012297" y="6541008"/>
                </a:lnTo>
                <a:lnTo>
                  <a:pt x="11059050" y="6539118"/>
                </a:lnTo>
                <a:lnTo>
                  <a:pt x="11104764" y="6533546"/>
                </a:lnTo>
                <a:lnTo>
                  <a:pt x="11149290" y="6524439"/>
                </a:lnTo>
                <a:lnTo>
                  <a:pt x="11192483" y="6511943"/>
                </a:lnTo>
                <a:lnTo>
                  <a:pt x="11234195" y="6496206"/>
                </a:lnTo>
                <a:lnTo>
                  <a:pt x="11274280" y="6477373"/>
                </a:lnTo>
                <a:lnTo>
                  <a:pt x="11312591" y="6455592"/>
                </a:lnTo>
                <a:lnTo>
                  <a:pt x="11348981" y="6431010"/>
                </a:lnTo>
                <a:lnTo>
                  <a:pt x="11383303" y="6403772"/>
                </a:lnTo>
                <a:lnTo>
                  <a:pt x="11415410" y="6374026"/>
                </a:lnTo>
                <a:lnTo>
                  <a:pt x="11445157" y="6341919"/>
                </a:lnTo>
                <a:lnTo>
                  <a:pt x="11472395" y="6307597"/>
                </a:lnTo>
                <a:lnTo>
                  <a:pt x="11496979" y="6271207"/>
                </a:lnTo>
                <a:lnTo>
                  <a:pt x="11518761" y="6232895"/>
                </a:lnTo>
                <a:lnTo>
                  <a:pt x="11537594" y="6192809"/>
                </a:lnTo>
                <a:lnTo>
                  <a:pt x="11553333" y="6151094"/>
                </a:lnTo>
                <a:lnTo>
                  <a:pt x="11565829" y="6107899"/>
                </a:lnTo>
                <a:lnTo>
                  <a:pt x="11574937" y="6063369"/>
                </a:lnTo>
                <a:lnTo>
                  <a:pt x="11580509" y="6017651"/>
                </a:lnTo>
                <a:lnTo>
                  <a:pt x="11582400" y="5970892"/>
                </a:lnTo>
                <a:lnTo>
                  <a:pt x="11582400" y="570102"/>
                </a:lnTo>
                <a:lnTo>
                  <a:pt x="11580509" y="523349"/>
                </a:lnTo>
                <a:lnTo>
                  <a:pt x="11574937" y="477635"/>
                </a:lnTo>
                <a:lnTo>
                  <a:pt x="11565829" y="433109"/>
                </a:lnTo>
                <a:lnTo>
                  <a:pt x="11553333" y="389916"/>
                </a:lnTo>
                <a:lnTo>
                  <a:pt x="11537594" y="348204"/>
                </a:lnTo>
                <a:lnTo>
                  <a:pt x="11518761" y="308119"/>
                </a:lnTo>
                <a:lnTo>
                  <a:pt x="11496979" y="269808"/>
                </a:lnTo>
                <a:lnTo>
                  <a:pt x="11472395" y="233418"/>
                </a:lnTo>
                <a:lnTo>
                  <a:pt x="11445157" y="199096"/>
                </a:lnTo>
                <a:lnTo>
                  <a:pt x="11415410" y="166989"/>
                </a:lnTo>
                <a:lnTo>
                  <a:pt x="11383303" y="137242"/>
                </a:lnTo>
                <a:lnTo>
                  <a:pt x="11348981" y="110004"/>
                </a:lnTo>
                <a:lnTo>
                  <a:pt x="11312591" y="85420"/>
                </a:lnTo>
                <a:lnTo>
                  <a:pt x="11274280" y="63638"/>
                </a:lnTo>
                <a:lnTo>
                  <a:pt x="11234195" y="44805"/>
                </a:lnTo>
                <a:lnTo>
                  <a:pt x="11192483" y="29066"/>
                </a:lnTo>
                <a:lnTo>
                  <a:pt x="11149290" y="16570"/>
                </a:lnTo>
                <a:lnTo>
                  <a:pt x="11104764" y="7462"/>
                </a:lnTo>
                <a:lnTo>
                  <a:pt x="11059050" y="1890"/>
                </a:lnTo>
                <a:lnTo>
                  <a:pt x="11012297" y="0"/>
                </a:lnTo>
                <a:close/>
              </a:path>
            </a:pathLst>
          </a:custGeom>
          <a:solidFill>
            <a:srgbClr val="FFFFFF">
              <a:alpha val="85096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8" name="bg object 1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3185160"/>
            <a:ext cx="3666743" cy="3672836"/>
          </a:xfrm>
          <a:prstGeom prst="rect">
            <a:avLst/>
          </a:prstGeom>
        </p:spPr>
      </p:pic>
      <p:pic>
        <p:nvPicPr>
          <p:cNvPr id="19" name="bg object 1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36904" y="1418843"/>
            <a:ext cx="4517136" cy="2540507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323594" y="378967"/>
            <a:ext cx="10184130" cy="18542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300988" y="3191713"/>
            <a:ext cx="9590023" cy="26968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1" i="0">
                <a:solidFill>
                  <a:srgbClr val="FF0000"/>
                </a:solidFill>
                <a:latin typeface="Times New Roman"/>
                <a:cs typeface="Times New Roman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jpg"/><Relationship Id="rId3" Type="http://schemas.openxmlformats.org/officeDocument/2006/relationships/image" Target="../media/image5.png"/></Relationships>
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jpg"/><Relationship Id="rId3" Type="http://schemas.openxmlformats.org/officeDocument/2006/relationships/image" Target="../media/image40.png"/><Relationship Id="rId4" Type="http://schemas.openxmlformats.org/officeDocument/2006/relationships/image" Target="../media/image3.png"/><Relationship Id="rId5" Type="http://schemas.openxmlformats.org/officeDocument/2006/relationships/image" Target="../media/image41.png"/><Relationship Id="rId6" Type="http://schemas.openxmlformats.org/officeDocument/2006/relationships/image" Target="../media/image42.png"/></Relationships>
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jpg"/><Relationship Id="rId3" Type="http://schemas.openxmlformats.org/officeDocument/2006/relationships/image" Target="../media/image40.png"/><Relationship Id="rId4" Type="http://schemas.openxmlformats.org/officeDocument/2006/relationships/image" Target="../media/image43.png"/></Relationships>
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jpg"/><Relationship Id="rId3" Type="http://schemas.openxmlformats.org/officeDocument/2006/relationships/image" Target="../media/image40.png"/><Relationship Id="rId4" Type="http://schemas.openxmlformats.org/officeDocument/2006/relationships/image" Target="../media/image44.png"/></Relationships>
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jpg"/><Relationship Id="rId3" Type="http://schemas.openxmlformats.org/officeDocument/2006/relationships/image" Target="../media/image34.png"/><Relationship Id="rId4" Type="http://schemas.openxmlformats.org/officeDocument/2006/relationships/image" Target="../media/image45.png"/></Relationships>
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jpg"/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5" Type="http://schemas.openxmlformats.org/officeDocument/2006/relationships/image" Target="../media/image48.png"/><Relationship Id="rId6" Type="http://schemas.openxmlformats.org/officeDocument/2006/relationships/image" Target="../media/image49.png"/><Relationship Id="rId7" Type="http://schemas.openxmlformats.org/officeDocument/2006/relationships/image" Target="../media/image50.png"/><Relationship Id="rId8" Type="http://schemas.openxmlformats.org/officeDocument/2006/relationships/image" Target="../media/image51.png"/></Relationships>
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jp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0.png"/><Relationship Id="rId6" Type="http://schemas.openxmlformats.org/officeDocument/2006/relationships/image" Target="../media/image52.jpg"/><Relationship Id="rId7" Type="http://schemas.openxmlformats.org/officeDocument/2006/relationships/image" Target="../media/image53.png"/></Relationships>
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54.jpg"/><Relationship Id="rId5" Type="http://schemas.openxmlformats.org/officeDocument/2006/relationships/image" Target="../media/image55.png"/><Relationship Id="rId6" Type="http://schemas.openxmlformats.org/officeDocument/2006/relationships/image" Target="../media/image56.png"/></Relationships>
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57.jpg"/><Relationship Id="rId5" Type="http://schemas.openxmlformats.org/officeDocument/2006/relationships/image" Target="../media/image58.jpg"/><Relationship Id="rId6" Type="http://schemas.openxmlformats.org/officeDocument/2006/relationships/image" Target="../media/image59.png"/></Relationships>
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jp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0.png"/><Relationship Id="rId6" Type="http://schemas.openxmlformats.org/officeDocument/2006/relationships/image" Target="../media/image60.png"/></Relationships>
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1.jpg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jp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/Relationships>
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0.png"/><Relationship Id="rId3" Type="http://schemas.openxmlformats.org/officeDocument/2006/relationships/image" Target="../media/image60.png"/></Relationships>
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2.jpg"/></Relationships>
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0.png"/><Relationship Id="rId3" Type="http://schemas.openxmlformats.org/officeDocument/2006/relationships/image" Target="../media/image63.png"/></Relationships>
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4.jpg"/></Relationships>
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0.png"/><Relationship Id="rId3" Type="http://schemas.openxmlformats.org/officeDocument/2006/relationships/image" Target="../media/image65.png"/></Relationships>
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jpg"/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6" Type="http://schemas.openxmlformats.org/officeDocument/2006/relationships/image" Target="../media/image66.png"/><Relationship Id="rId7" Type="http://schemas.openxmlformats.org/officeDocument/2006/relationships/image" Target="../media/image67.png"/><Relationship Id="rId8" Type="http://schemas.openxmlformats.org/officeDocument/2006/relationships/image" Target="../media/image68.png"/></Relationships>
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png"/><Relationship Id="rId3" Type="http://schemas.openxmlformats.org/officeDocument/2006/relationships/image" Target="../media/image70.png"/><Relationship Id="rId4" Type="http://schemas.openxmlformats.org/officeDocument/2006/relationships/image" Target="../media/image71.png"/><Relationship Id="rId5" Type="http://schemas.openxmlformats.org/officeDocument/2006/relationships/image" Target="../media/image72.png"/><Relationship Id="rId6" Type="http://schemas.openxmlformats.org/officeDocument/2006/relationships/image" Target="../media/image73.png"/><Relationship Id="rId7" Type="http://schemas.openxmlformats.org/officeDocument/2006/relationships/image" Target="../media/image74.png"/></Relationships>
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jpg"/><Relationship Id="rId3" Type="http://schemas.openxmlformats.org/officeDocument/2006/relationships/image" Target="../media/image34.png"/><Relationship Id="rId4" Type="http://schemas.openxmlformats.org/officeDocument/2006/relationships/image" Target="../media/image35.jpg"/><Relationship Id="rId5" Type="http://schemas.openxmlformats.org/officeDocument/2006/relationships/image" Target="../media/image75.png"/><Relationship Id="rId6" Type="http://schemas.openxmlformats.org/officeDocument/2006/relationships/image" Target="../media/image76.png"/><Relationship Id="rId7" Type="http://schemas.openxmlformats.org/officeDocument/2006/relationships/image" Target="../media/image77.png"/><Relationship Id="rId8" Type="http://schemas.openxmlformats.org/officeDocument/2006/relationships/image" Target="../media/image78.png"/><Relationship Id="rId9" Type="http://schemas.openxmlformats.org/officeDocument/2006/relationships/image" Target="../media/image74.png"/></Relationships>
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jpg"/><Relationship Id="rId3" Type="http://schemas.openxmlformats.org/officeDocument/2006/relationships/image" Target="../media/image79.png"/><Relationship Id="rId4" Type="http://schemas.openxmlformats.org/officeDocument/2006/relationships/image" Target="../media/image80.png"/><Relationship Id="rId5" Type="http://schemas.openxmlformats.org/officeDocument/2006/relationships/image" Target="../media/image81.png"/><Relationship Id="rId6" Type="http://schemas.openxmlformats.org/officeDocument/2006/relationships/image" Target="../media/image82.png"/><Relationship Id="rId7" Type="http://schemas.openxmlformats.org/officeDocument/2006/relationships/image" Target="../media/image74.png"/></Relationships>
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3.png"/><Relationship Id="rId3" Type="http://schemas.openxmlformats.org/officeDocument/2006/relationships/image" Target="../media/image74.png"/><Relationship Id="rId4" Type="http://schemas.openxmlformats.org/officeDocument/2006/relationships/image" Target="../media/image84.png"/><Relationship Id="rId5" Type="http://schemas.openxmlformats.org/officeDocument/2006/relationships/image" Target="../media/image85.png"/><Relationship Id="rId6" Type="http://schemas.openxmlformats.org/officeDocument/2006/relationships/image" Target="../media/image86.png"/><Relationship Id="rId7" Type="http://schemas.openxmlformats.org/officeDocument/2006/relationships/image" Target="../media/image87.png"/><Relationship Id="rId8" Type="http://schemas.openxmlformats.org/officeDocument/2006/relationships/image" Target="../media/image88.png"/><Relationship Id="rId9" Type="http://schemas.openxmlformats.org/officeDocument/2006/relationships/image" Target="../media/image89.png"/><Relationship Id="rId10" Type="http://schemas.openxmlformats.org/officeDocument/2006/relationships/image" Target="../media/image90.png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.jp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/Relationships>
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1.png"/><Relationship Id="rId3" Type="http://schemas.openxmlformats.org/officeDocument/2006/relationships/image" Target="../media/image92.png"/><Relationship Id="rId4" Type="http://schemas.openxmlformats.org/officeDocument/2006/relationships/image" Target="../media/image84.png"/><Relationship Id="rId5" Type="http://schemas.openxmlformats.org/officeDocument/2006/relationships/image" Target="../media/image85.png"/><Relationship Id="rId6" Type="http://schemas.openxmlformats.org/officeDocument/2006/relationships/image" Target="../media/image86.png"/><Relationship Id="rId7" Type="http://schemas.openxmlformats.org/officeDocument/2006/relationships/image" Target="../media/image87.png"/><Relationship Id="rId8" Type="http://schemas.openxmlformats.org/officeDocument/2006/relationships/image" Target="../media/image88.png"/><Relationship Id="rId9" Type="http://schemas.openxmlformats.org/officeDocument/2006/relationships/image" Target="../media/image89.png"/><Relationship Id="rId10" Type="http://schemas.openxmlformats.org/officeDocument/2006/relationships/image" Target="../media/image93.png"/></Relationships>
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4.png"/><Relationship Id="rId3" Type="http://schemas.openxmlformats.org/officeDocument/2006/relationships/image" Target="../media/image95.png"/><Relationship Id="rId4" Type="http://schemas.openxmlformats.org/officeDocument/2006/relationships/image" Target="../media/image96.png"/><Relationship Id="rId5" Type="http://schemas.openxmlformats.org/officeDocument/2006/relationships/image" Target="../media/image97.png"/><Relationship Id="rId6" Type="http://schemas.openxmlformats.org/officeDocument/2006/relationships/image" Target="../media/image98.png"/><Relationship Id="rId7" Type="http://schemas.openxmlformats.org/officeDocument/2006/relationships/image" Target="../media/image99.png"/></Relationships>
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5.jpg"/><Relationship Id="rId3" Type="http://schemas.openxmlformats.org/officeDocument/2006/relationships/image" Target="../media/image100.png"/><Relationship Id="rId4" Type="http://schemas.openxmlformats.org/officeDocument/2006/relationships/image" Target="../media/image101.png"/><Relationship Id="rId5" Type="http://schemas.openxmlformats.org/officeDocument/2006/relationships/image" Target="../media/image102.png"/><Relationship Id="rId6" Type="http://schemas.openxmlformats.org/officeDocument/2006/relationships/image" Target="../media/image103.png"/><Relationship Id="rId7" Type="http://schemas.openxmlformats.org/officeDocument/2006/relationships/image" Target="../media/image104.png"/><Relationship Id="rId8" Type="http://schemas.openxmlformats.org/officeDocument/2006/relationships/image" Target="../media/image105.png"/><Relationship Id="rId9" Type="http://schemas.openxmlformats.org/officeDocument/2006/relationships/image" Target="../media/image106.png"/><Relationship Id="rId10" Type="http://schemas.openxmlformats.org/officeDocument/2006/relationships/image" Target="../media/image107.png"/><Relationship Id="rId11" Type="http://schemas.openxmlformats.org/officeDocument/2006/relationships/image" Target="../media/image108.png"/><Relationship Id="rId12" Type="http://schemas.openxmlformats.org/officeDocument/2006/relationships/image" Target="../media/image109.png"/><Relationship Id="rId13" Type="http://schemas.openxmlformats.org/officeDocument/2006/relationships/image" Target="../media/image110.png"/><Relationship Id="rId14" Type="http://schemas.openxmlformats.org/officeDocument/2006/relationships/image" Target="../media/image111.png"/><Relationship Id="rId15" Type="http://schemas.openxmlformats.org/officeDocument/2006/relationships/image" Target="../media/image112.png"/><Relationship Id="rId16" Type="http://schemas.openxmlformats.org/officeDocument/2006/relationships/image" Target="../media/image113.png"/><Relationship Id="rId17" Type="http://schemas.openxmlformats.org/officeDocument/2006/relationships/image" Target="../media/image114.png"/><Relationship Id="rId18" Type="http://schemas.openxmlformats.org/officeDocument/2006/relationships/image" Target="../media/image115.png"/><Relationship Id="rId19" Type="http://schemas.openxmlformats.org/officeDocument/2006/relationships/image" Target="../media/image116.png"/><Relationship Id="rId20" Type="http://schemas.openxmlformats.org/officeDocument/2006/relationships/image" Target="../media/image117.png"/><Relationship Id="rId21" Type="http://schemas.openxmlformats.org/officeDocument/2006/relationships/image" Target="../media/image118.png"/><Relationship Id="rId22" Type="http://schemas.openxmlformats.org/officeDocument/2006/relationships/image" Target="../media/image119.png"/><Relationship Id="rId23" Type="http://schemas.openxmlformats.org/officeDocument/2006/relationships/image" Target="../media/image120.png"/><Relationship Id="rId24" Type="http://schemas.openxmlformats.org/officeDocument/2006/relationships/image" Target="../media/image121.png"/><Relationship Id="rId25" Type="http://schemas.openxmlformats.org/officeDocument/2006/relationships/image" Target="../media/image122.png"/><Relationship Id="rId26" Type="http://schemas.openxmlformats.org/officeDocument/2006/relationships/image" Target="../media/image123.png"/><Relationship Id="rId27" Type="http://schemas.openxmlformats.org/officeDocument/2006/relationships/image" Target="../media/image124.png"/><Relationship Id="rId28" Type="http://schemas.openxmlformats.org/officeDocument/2006/relationships/image" Target="../media/image125.png"/></Relationships>
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6.jpg"/></Relationships>
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7.jpg"/><Relationship Id="rId3" Type="http://schemas.openxmlformats.org/officeDocument/2006/relationships/image" Target="../media/image128.png"/></Relationships>
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9.jpg"/><Relationship Id="rId3" Type="http://schemas.openxmlformats.org/officeDocument/2006/relationships/image" Target="../media/image130.png"/></Relationships>
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9.jpg"/><Relationship Id="rId3" Type="http://schemas.openxmlformats.org/officeDocument/2006/relationships/image" Target="../media/image131.png"/><Relationship Id="rId4" Type="http://schemas.openxmlformats.org/officeDocument/2006/relationships/image" Target="../media/image91.png"/><Relationship Id="rId5" Type="http://schemas.openxmlformats.org/officeDocument/2006/relationships/image" Target="../media/image92.png"/><Relationship Id="rId6" Type="http://schemas.openxmlformats.org/officeDocument/2006/relationships/image" Target="../media/image38.png"/></Relationships>
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2.jpg"/><Relationship Id="rId3" Type="http://schemas.openxmlformats.org/officeDocument/2006/relationships/image" Target="../media/image133.png"/></Relationships>
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9.jpg"/><Relationship Id="rId3" Type="http://schemas.openxmlformats.org/officeDocument/2006/relationships/image" Target="../media/image134.png"/></Relationships>
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9.jpg"/><Relationship Id="rId3" Type="http://schemas.openxmlformats.org/officeDocument/2006/relationships/image" Target="../media/image135.png"/><Relationship Id="rId4" Type="http://schemas.openxmlformats.org/officeDocument/2006/relationships/image" Target="../media/image136.jpg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/Relationships>
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9.jpg"/><Relationship Id="rId3" Type="http://schemas.openxmlformats.org/officeDocument/2006/relationships/image" Target="../media/image131.png"/><Relationship Id="rId4" Type="http://schemas.openxmlformats.org/officeDocument/2006/relationships/image" Target="../media/image91.png"/><Relationship Id="rId5" Type="http://schemas.openxmlformats.org/officeDocument/2006/relationships/image" Target="../media/image92.png"/><Relationship Id="rId6" Type="http://schemas.openxmlformats.org/officeDocument/2006/relationships/image" Target="../media/image38.png"/></Relationships>
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2.jpg"/><Relationship Id="rId3" Type="http://schemas.openxmlformats.org/officeDocument/2006/relationships/image" Target="../media/image137.png"/><Relationship Id="rId4" Type="http://schemas.openxmlformats.org/officeDocument/2006/relationships/image" Target="../media/image138.png"/></Relationships>
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9.jpg"/><Relationship Id="rId3" Type="http://schemas.openxmlformats.org/officeDocument/2006/relationships/image" Target="../media/image139.png"/></Relationships>
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9.jpg"/><Relationship Id="rId3" Type="http://schemas.openxmlformats.org/officeDocument/2006/relationships/image" Target="../media/image131.png"/><Relationship Id="rId4" Type="http://schemas.openxmlformats.org/officeDocument/2006/relationships/image" Target="../media/image91.png"/><Relationship Id="rId5" Type="http://schemas.openxmlformats.org/officeDocument/2006/relationships/image" Target="../media/image92.png"/><Relationship Id="rId6" Type="http://schemas.openxmlformats.org/officeDocument/2006/relationships/image" Target="../media/image38.png"/></Relationships>
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2.jpg"/><Relationship Id="rId3" Type="http://schemas.openxmlformats.org/officeDocument/2006/relationships/image" Target="../media/image140.png"/><Relationship Id="rId4" Type="http://schemas.openxmlformats.org/officeDocument/2006/relationships/image" Target="../media/image138.png"/></Relationships>
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41.jpg"/><Relationship Id="rId3" Type="http://schemas.openxmlformats.org/officeDocument/2006/relationships/image" Target="../media/image142.png"/><Relationship Id="rId4" Type="http://schemas.openxmlformats.org/officeDocument/2006/relationships/image" Target="../media/image133.png"/></Relationships>
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2.jpg"/><Relationship Id="rId3" Type="http://schemas.openxmlformats.org/officeDocument/2006/relationships/image" Target="../media/image143.png"/><Relationship Id="rId4" Type="http://schemas.openxmlformats.org/officeDocument/2006/relationships/image" Target="../media/image144.png"/><Relationship Id="rId5" Type="http://schemas.openxmlformats.org/officeDocument/2006/relationships/image" Target="../media/image91.png"/><Relationship Id="rId6" Type="http://schemas.openxmlformats.org/officeDocument/2006/relationships/image" Target="../media/image92.png"/><Relationship Id="rId7" Type="http://schemas.openxmlformats.org/officeDocument/2006/relationships/image" Target="../media/image38.png"/></Relationships>
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5.jpg"/><Relationship Id="rId3" Type="http://schemas.openxmlformats.org/officeDocument/2006/relationships/image" Target="../media/image145.png"/><Relationship Id="rId4" Type="http://schemas.openxmlformats.org/officeDocument/2006/relationships/image" Target="../media/image101.png"/><Relationship Id="rId5" Type="http://schemas.openxmlformats.org/officeDocument/2006/relationships/image" Target="../media/image102.png"/><Relationship Id="rId6" Type="http://schemas.openxmlformats.org/officeDocument/2006/relationships/image" Target="../media/image103.png"/><Relationship Id="rId7" Type="http://schemas.openxmlformats.org/officeDocument/2006/relationships/image" Target="../media/image146.png"/><Relationship Id="rId8" Type="http://schemas.openxmlformats.org/officeDocument/2006/relationships/image" Target="../media/image147.png"/><Relationship Id="rId9" Type="http://schemas.openxmlformats.org/officeDocument/2006/relationships/image" Target="../media/image106.png"/><Relationship Id="rId10" Type="http://schemas.openxmlformats.org/officeDocument/2006/relationships/image" Target="../media/image107.png"/><Relationship Id="rId11" Type="http://schemas.openxmlformats.org/officeDocument/2006/relationships/image" Target="../media/image148.png"/><Relationship Id="rId12" Type="http://schemas.openxmlformats.org/officeDocument/2006/relationships/image" Target="../media/image149.png"/><Relationship Id="rId13" Type="http://schemas.openxmlformats.org/officeDocument/2006/relationships/image" Target="../media/image150.png"/><Relationship Id="rId14" Type="http://schemas.openxmlformats.org/officeDocument/2006/relationships/image" Target="../media/image151.png"/><Relationship Id="rId15" Type="http://schemas.openxmlformats.org/officeDocument/2006/relationships/image" Target="../media/image152.png"/><Relationship Id="rId16" Type="http://schemas.openxmlformats.org/officeDocument/2006/relationships/image" Target="../media/image153.png"/><Relationship Id="rId17" Type="http://schemas.openxmlformats.org/officeDocument/2006/relationships/image" Target="../media/image154.png"/><Relationship Id="rId18" Type="http://schemas.openxmlformats.org/officeDocument/2006/relationships/image" Target="../media/image155.png"/><Relationship Id="rId19" Type="http://schemas.openxmlformats.org/officeDocument/2006/relationships/image" Target="../media/image156.png"/><Relationship Id="rId20" Type="http://schemas.openxmlformats.org/officeDocument/2006/relationships/image" Target="../media/image157.png"/><Relationship Id="rId21" Type="http://schemas.openxmlformats.org/officeDocument/2006/relationships/image" Target="../media/image158.png"/><Relationship Id="rId22" Type="http://schemas.openxmlformats.org/officeDocument/2006/relationships/image" Target="../media/image159.png"/><Relationship Id="rId23" Type="http://schemas.openxmlformats.org/officeDocument/2006/relationships/image" Target="../media/image160.png"/><Relationship Id="rId24" Type="http://schemas.openxmlformats.org/officeDocument/2006/relationships/image" Target="../media/image161.png"/><Relationship Id="rId25" Type="http://schemas.openxmlformats.org/officeDocument/2006/relationships/image" Target="../media/image162.png"/><Relationship Id="rId26" Type="http://schemas.openxmlformats.org/officeDocument/2006/relationships/image" Target="../media/image163.png"/><Relationship Id="rId27" Type="http://schemas.openxmlformats.org/officeDocument/2006/relationships/image" Target="../media/image164.png"/></Relationships>
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2.jpg"/><Relationship Id="rId3" Type="http://schemas.openxmlformats.org/officeDocument/2006/relationships/image" Target="../media/image91.png"/><Relationship Id="rId4" Type="http://schemas.openxmlformats.org/officeDocument/2006/relationships/image" Target="../media/image92.png"/><Relationship Id="rId5" Type="http://schemas.openxmlformats.org/officeDocument/2006/relationships/image" Target="../media/image165.png"/><Relationship Id="rId6" Type="http://schemas.openxmlformats.org/officeDocument/2006/relationships/image" Target="../media/image166.png"/><Relationship Id="rId7" Type="http://schemas.openxmlformats.org/officeDocument/2006/relationships/image" Target="../media/image167.png"/><Relationship Id="rId8" Type="http://schemas.openxmlformats.org/officeDocument/2006/relationships/image" Target="../media/image38.png"/><Relationship Id="rId9" Type="http://schemas.openxmlformats.org/officeDocument/2006/relationships/image" Target="../media/image168.png"/></Relationships>
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2.jpg"/><Relationship Id="rId3" Type="http://schemas.openxmlformats.org/officeDocument/2006/relationships/image" Target="../media/image36.png"/><Relationship Id="rId4" Type="http://schemas.openxmlformats.org/officeDocument/2006/relationships/image" Target="../media/image169.png"/><Relationship Id="rId5" Type="http://schemas.openxmlformats.org/officeDocument/2006/relationships/image" Target="../media/image170.png"/><Relationship Id="rId6" Type="http://schemas.openxmlformats.org/officeDocument/2006/relationships/image" Target="../media/image171.png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9.jp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/Relationships>
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2.jpg"/><Relationship Id="rId3" Type="http://schemas.openxmlformats.org/officeDocument/2006/relationships/image" Target="../media/image34.png"/><Relationship Id="rId4" Type="http://schemas.openxmlformats.org/officeDocument/2006/relationships/image" Target="../media/image35.jpg"/></Relationships>
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2.jpg"/><Relationship Id="rId3" Type="http://schemas.openxmlformats.org/officeDocument/2006/relationships/image" Target="../media/image83.png"/><Relationship Id="rId4" Type="http://schemas.openxmlformats.org/officeDocument/2006/relationships/image" Target="../media/image84.png"/><Relationship Id="rId5" Type="http://schemas.openxmlformats.org/officeDocument/2006/relationships/image" Target="../media/image85.png"/><Relationship Id="rId6" Type="http://schemas.openxmlformats.org/officeDocument/2006/relationships/image" Target="../media/image86.png"/><Relationship Id="rId7" Type="http://schemas.openxmlformats.org/officeDocument/2006/relationships/image" Target="../media/image87.png"/><Relationship Id="rId8" Type="http://schemas.openxmlformats.org/officeDocument/2006/relationships/image" Target="../media/image88.png"/><Relationship Id="rId9" Type="http://schemas.openxmlformats.org/officeDocument/2006/relationships/image" Target="../media/image89.png"/><Relationship Id="rId10" Type="http://schemas.openxmlformats.org/officeDocument/2006/relationships/image" Target="../media/image90.png"/></Relationships>
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2.jpg"/><Relationship Id="rId3" Type="http://schemas.openxmlformats.org/officeDocument/2006/relationships/image" Target="../media/image91.png"/><Relationship Id="rId4" Type="http://schemas.openxmlformats.org/officeDocument/2006/relationships/image" Target="../media/image92.png"/><Relationship Id="rId5" Type="http://schemas.openxmlformats.org/officeDocument/2006/relationships/image" Target="../media/image84.png"/><Relationship Id="rId6" Type="http://schemas.openxmlformats.org/officeDocument/2006/relationships/image" Target="../media/image85.png"/><Relationship Id="rId7" Type="http://schemas.openxmlformats.org/officeDocument/2006/relationships/image" Target="../media/image86.png"/><Relationship Id="rId8" Type="http://schemas.openxmlformats.org/officeDocument/2006/relationships/image" Target="../media/image87.png"/><Relationship Id="rId9" Type="http://schemas.openxmlformats.org/officeDocument/2006/relationships/image" Target="../media/image88.png"/><Relationship Id="rId10" Type="http://schemas.openxmlformats.org/officeDocument/2006/relationships/image" Target="../media/image89.png"/><Relationship Id="rId11" Type="http://schemas.openxmlformats.org/officeDocument/2006/relationships/image" Target="../media/image93.png"/></Relationships>
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2.jpg"/><Relationship Id="rId3" Type="http://schemas.openxmlformats.org/officeDocument/2006/relationships/image" Target="../media/image94.png"/><Relationship Id="rId4" Type="http://schemas.openxmlformats.org/officeDocument/2006/relationships/image" Target="../media/image95.png"/><Relationship Id="rId5" Type="http://schemas.openxmlformats.org/officeDocument/2006/relationships/image" Target="../media/image96.png"/><Relationship Id="rId6" Type="http://schemas.openxmlformats.org/officeDocument/2006/relationships/image" Target="../media/image97.png"/><Relationship Id="rId7" Type="http://schemas.openxmlformats.org/officeDocument/2006/relationships/image" Target="../media/image98.png"/><Relationship Id="rId8" Type="http://schemas.openxmlformats.org/officeDocument/2006/relationships/image" Target="../media/image99.png"/></Relationships>
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9.jpg"/><Relationship Id="rId3" Type="http://schemas.openxmlformats.org/officeDocument/2006/relationships/image" Target="../media/image172.png"/><Relationship Id="rId4" Type="http://schemas.openxmlformats.org/officeDocument/2006/relationships/image" Target="../media/image173.png"/><Relationship Id="rId5" Type="http://schemas.openxmlformats.org/officeDocument/2006/relationships/image" Target="../media/image174.png"/></Relationships>
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jpg"/><Relationship Id="rId3" Type="http://schemas.openxmlformats.org/officeDocument/2006/relationships/image" Target="../media/image175.png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5.jpg"/><Relationship Id="rId3" Type="http://schemas.openxmlformats.org/officeDocument/2006/relationships/image" Target="../media/image26.png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jpg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31.png"/><Relationship Id="rId11" Type="http://schemas.openxmlformats.org/officeDocument/2006/relationships/image" Target="../media/image32.png"/><Relationship Id="rId12" Type="http://schemas.openxmlformats.org/officeDocument/2006/relationships/image" Target="../media/image33.png"/></Relationships>
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3" Type="http://schemas.openxmlformats.org/officeDocument/2006/relationships/image" Target="../media/image35.jpg"/></Relationships>
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jpg"/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6" Type="http://schemas.openxmlformats.org/officeDocument/2006/relationships/image" Target="../media/image39.png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2156205" y="984503"/>
            <a:ext cx="7686040" cy="4829810"/>
            <a:chOff x="2156205" y="984503"/>
            <a:chExt cx="7686040" cy="4829810"/>
          </a:xfrm>
        </p:grpSpPr>
        <p:sp>
          <p:nvSpPr>
            <p:cNvPr id="4" name="object 4" descr=""/>
            <p:cNvSpPr/>
            <p:nvPr/>
          </p:nvSpPr>
          <p:spPr>
            <a:xfrm>
              <a:off x="2162555" y="984503"/>
              <a:ext cx="7673340" cy="4823460"/>
            </a:xfrm>
            <a:custGeom>
              <a:avLst/>
              <a:gdLst/>
              <a:ahLst/>
              <a:cxnLst/>
              <a:rect l="l" t="t" r="r" b="b"/>
              <a:pathLst>
                <a:path w="7673340" h="4823460">
                  <a:moveTo>
                    <a:pt x="7252970" y="0"/>
                  </a:moveTo>
                  <a:lnTo>
                    <a:pt x="420369" y="0"/>
                  </a:lnTo>
                  <a:lnTo>
                    <a:pt x="371347" y="2828"/>
                  </a:lnTo>
                  <a:lnTo>
                    <a:pt x="323985" y="11102"/>
                  </a:lnTo>
                  <a:lnTo>
                    <a:pt x="278599" y="24507"/>
                  </a:lnTo>
                  <a:lnTo>
                    <a:pt x="235505" y="42728"/>
                  </a:lnTo>
                  <a:lnTo>
                    <a:pt x="195018" y="65448"/>
                  </a:lnTo>
                  <a:lnTo>
                    <a:pt x="157453" y="92353"/>
                  </a:lnTo>
                  <a:lnTo>
                    <a:pt x="123126" y="123126"/>
                  </a:lnTo>
                  <a:lnTo>
                    <a:pt x="92353" y="157453"/>
                  </a:lnTo>
                  <a:lnTo>
                    <a:pt x="65448" y="195018"/>
                  </a:lnTo>
                  <a:lnTo>
                    <a:pt x="42728" y="235505"/>
                  </a:lnTo>
                  <a:lnTo>
                    <a:pt x="24507" y="278599"/>
                  </a:lnTo>
                  <a:lnTo>
                    <a:pt x="11102" y="323985"/>
                  </a:lnTo>
                  <a:lnTo>
                    <a:pt x="2828" y="371347"/>
                  </a:lnTo>
                  <a:lnTo>
                    <a:pt x="0" y="420370"/>
                  </a:lnTo>
                  <a:lnTo>
                    <a:pt x="0" y="4403090"/>
                  </a:lnTo>
                  <a:lnTo>
                    <a:pt x="2828" y="4452110"/>
                  </a:lnTo>
                  <a:lnTo>
                    <a:pt x="11102" y="4499470"/>
                  </a:lnTo>
                  <a:lnTo>
                    <a:pt x="24507" y="4544855"/>
                  </a:lnTo>
                  <a:lnTo>
                    <a:pt x="42728" y="4587949"/>
                  </a:lnTo>
                  <a:lnTo>
                    <a:pt x="65448" y="4628436"/>
                  </a:lnTo>
                  <a:lnTo>
                    <a:pt x="92353" y="4666001"/>
                  </a:lnTo>
                  <a:lnTo>
                    <a:pt x="123126" y="4700328"/>
                  </a:lnTo>
                  <a:lnTo>
                    <a:pt x="157453" y="4731102"/>
                  </a:lnTo>
                  <a:lnTo>
                    <a:pt x="195018" y="4758008"/>
                  </a:lnTo>
                  <a:lnTo>
                    <a:pt x="235505" y="4780729"/>
                  </a:lnTo>
                  <a:lnTo>
                    <a:pt x="278599" y="4798950"/>
                  </a:lnTo>
                  <a:lnTo>
                    <a:pt x="323985" y="4812356"/>
                  </a:lnTo>
                  <a:lnTo>
                    <a:pt x="371347" y="4820631"/>
                  </a:lnTo>
                  <a:lnTo>
                    <a:pt x="420369" y="4823460"/>
                  </a:lnTo>
                  <a:lnTo>
                    <a:pt x="7252970" y="4823460"/>
                  </a:lnTo>
                  <a:lnTo>
                    <a:pt x="7301992" y="4820631"/>
                  </a:lnTo>
                  <a:lnTo>
                    <a:pt x="7349354" y="4812356"/>
                  </a:lnTo>
                  <a:lnTo>
                    <a:pt x="7394740" y="4798950"/>
                  </a:lnTo>
                  <a:lnTo>
                    <a:pt x="7437834" y="4780729"/>
                  </a:lnTo>
                  <a:lnTo>
                    <a:pt x="7478321" y="4758008"/>
                  </a:lnTo>
                  <a:lnTo>
                    <a:pt x="7515886" y="4731102"/>
                  </a:lnTo>
                  <a:lnTo>
                    <a:pt x="7550213" y="4700328"/>
                  </a:lnTo>
                  <a:lnTo>
                    <a:pt x="7580986" y="4666001"/>
                  </a:lnTo>
                  <a:lnTo>
                    <a:pt x="7607891" y="4628436"/>
                  </a:lnTo>
                  <a:lnTo>
                    <a:pt x="7630611" y="4587949"/>
                  </a:lnTo>
                  <a:lnTo>
                    <a:pt x="7648832" y="4544855"/>
                  </a:lnTo>
                  <a:lnTo>
                    <a:pt x="7662237" y="4499470"/>
                  </a:lnTo>
                  <a:lnTo>
                    <a:pt x="7670511" y="4452110"/>
                  </a:lnTo>
                  <a:lnTo>
                    <a:pt x="7673340" y="4403090"/>
                  </a:lnTo>
                  <a:lnTo>
                    <a:pt x="7673340" y="420370"/>
                  </a:lnTo>
                  <a:lnTo>
                    <a:pt x="7670511" y="371347"/>
                  </a:lnTo>
                  <a:lnTo>
                    <a:pt x="7662237" y="323985"/>
                  </a:lnTo>
                  <a:lnTo>
                    <a:pt x="7648832" y="278599"/>
                  </a:lnTo>
                  <a:lnTo>
                    <a:pt x="7630611" y="235505"/>
                  </a:lnTo>
                  <a:lnTo>
                    <a:pt x="7607891" y="195018"/>
                  </a:lnTo>
                  <a:lnTo>
                    <a:pt x="7580986" y="157453"/>
                  </a:lnTo>
                  <a:lnTo>
                    <a:pt x="7550213" y="123126"/>
                  </a:lnTo>
                  <a:lnTo>
                    <a:pt x="7515886" y="92353"/>
                  </a:lnTo>
                  <a:lnTo>
                    <a:pt x="7478321" y="65448"/>
                  </a:lnTo>
                  <a:lnTo>
                    <a:pt x="7437834" y="42728"/>
                  </a:lnTo>
                  <a:lnTo>
                    <a:pt x="7394740" y="24507"/>
                  </a:lnTo>
                  <a:lnTo>
                    <a:pt x="7349354" y="11102"/>
                  </a:lnTo>
                  <a:lnTo>
                    <a:pt x="7301992" y="2828"/>
                  </a:lnTo>
                  <a:lnTo>
                    <a:pt x="7252970" y="0"/>
                  </a:lnTo>
                  <a:close/>
                </a:path>
              </a:pathLst>
            </a:custGeom>
            <a:solidFill>
              <a:srgbClr val="FFFFFF">
                <a:alpha val="56861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156205" y="988313"/>
              <a:ext cx="7686040" cy="4826000"/>
            </a:xfrm>
            <a:custGeom>
              <a:avLst/>
              <a:gdLst/>
              <a:ahLst/>
              <a:cxnLst/>
              <a:rect l="l" t="t" r="r" b="b"/>
              <a:pathLst>
                <a:path w="7686040" h="4826000">
                  <a:moveTo>
                    <a:pt x="341630" y="4813300"/>
                  </a:moveTo>
                  <a:lnTo>
                    <a:pt x="320167" y="4813300"/>
                  </a:lnTo>
                  <a:lnTo>
                    <a:pt x="340868" y="4826000"/>
                  </a:lnTo>
                  <a:lnTo>
                    <a:pt x="362457" y="4826000"/>
                  </a:lnTo>
                  <a:lnTo>
                    <a:pt x="341630" y="4813300"/>
                  </a:lnTo>
                  <a:close/>
                </a:path>
                <a:path w="7686040" h="4826000">
                  <a:moveTo>
                    <a:pt x="7323074" y="4813300"/>
                  </a:moveTo>
                  <a:lnTo>
                    <a:pt x="363093" y="4813300"/>
                  </a:lnTo>
                  <a:lnTo>
                    <a:pt x="384048" y="4826000"/>
                  </a:lnTo>
                  <a:lnTo>
                    <a:pt x="7302119" y="4826000"/>
                  </a:lnTo>
                  <a:lnTo>
                    <a:pt x="7323074" y="4813300"/>
                  </a:lnTo>
                  <a:close/>
                </a:path>
                <a:path w="7686040" h="4826000">
                  <a:moveTo>
                    <a:pt x="7366000" y="4813300"/>
                  </a:moveTo>
                  <a:lnTo>
                    <a:pt x="7344410" y="4813300"/>
                  </a:lnTo>
                  <a:lnTo>
                    <a:pt x="7323709" y="4826000"/>
                  </a:lnTo>
                  <a:lnTo>
                    <a:pt x="7345299" y="4826000"/>
                  </a:lnTo>
                  <a:lnTo>
                    <a:pt x="7366000" y="4813300"/>
                  </a:lnTo>
                  <a:close/>
                </a:path>
                <a:path w="7686040" h="4826000">
                  <a:moveTo>
                    <a:pt x="281558" y="4800600"/>
                  </a:moveTo>
                  <a:lnTo>
                    <a:pt x="280162" y="4800600"/>
                  </a:lnTo>
                  <a:lnTo>
                    <a:pt x="299974" y="4813300"/>
                  </a:lnTo>
                  <a:lnTo>
                    <a:pt x="301244" y="4813300"/>
                  </a:lnTo>
                  <a:lnTo>
                    <a:pt x="281558" y="4800600"/>
                  </a:lnTo>
                  <a:close/>
                </a:path>
                <a:path w="7686040" h="4826000">
                  <a:moveTo>
                    <a:pt x="323342" y="4800600"/>
                  </a:moveTo>
                  <a:lnTo>
                    <a:pt x="302387" y="4800600"/>
                  </a:lnTo>
                  <a:lnTo>
                    <a:pt x="322199" y="4813300"/>
                  </a:lnTo>
                  <a:lnTo>
                    <a:pt x="343407" y="4813300"/>
                  </a:lnTo>
                  <a:lnTo>
                    <a:pt x="323342" y="4800600"/>
                  </a:lnTo>
                  <a:close/>
                </a:path>
                <a:path w="7686040" h="4826000">
                  <a:moveTo>
                    <a:pt x="7383653" y="4800600"/>
                  </a:moveTo>
                  <a:lnTo>
                    <a:pt x="7362825" y="4800600"/>
                  </a:lnTo>
                  <a:lnTo>
                    <a:pt x="7342759" y="4813300"/>
                  </a:lnTo>
                  <a:lnTo>
                    <a:pt x="7363841" y="4813300"/>
                  </a:lnTo>
                  <a:lnTo>
                    <a:pt x="7383653" y="4800600"/>
                  </a:lnTo>
                  <a:close/>
                </a:path>
                <a:path w="7686040" h="4826000">
                  <a:moveTo>
                    <a:pt x="7406005" y="4800600"/>
                  </a:moveTo>
                  <a:lnTo>
                    <a:pt x="7404608" y="4800600"/>
                  </a:lnTo>
                  <a:lnTo>
                    <a:pt x="7384923" y="4813300"/>
                  </a:lnTo>
                  <a:lnTo>
                    <a:pt x="7386193" y="4813300"/>
                  </a:lnTo>
                  <a:lnTo>
                    <a:pt x="7406005" y="4800600"/>
                  </a:lnTo>
                  <a:close/>
                </a:path>
                <a:path w="7686040" h="4826000">
                  <a:moveTo>
                    <a:pt x="281431" y="25400"/>
                  </a:moveTo>
                  <a:lnTo>
                    <a:pt x="260731" y="25400"/>
                  </a:lnTo>
                  <a:lnTo>
                    <a:pt x="241807" y="38100"/>
                  </a:lnTo>
                  <a:lnTo>
                    <a:pt x="223393" y="50800"/>
                  </a:lnTo>
                  <a:lnTo>
                    <a:pt x="205486" y="63500"/>
                  </a:lnTo>
                  <a:lnTo>
                    <a:pt x="188087" y="63500"/>
                  </a:lnTo>
                  <a:lnTo>
                    <a:pt x="171450" y="76200"/>
                  </a:lnTo>
                  <a:lnTo>
                    <a:pt x="155320" y="88900"/>
                  </a:lnTo>
                  <a:lnTo>
                    <a:pt x="139826" y="101600"/>
                  </a:lnTo>
                  <a:lnTo>
                    <a:pt x="124968" y="127000"/>
                  </a:lnTo>
                  <a:lnTo>
                    <a:pt x="110870" y="139700"/>
                  </a:lnTo>
                  <a:lnTo>
                    <a:pt x="97408" y="152400"/>
                  </a:lnTo>
                  <a:lnTo>
                    <a:pt x="84836" y="165100"/>
                  </a:lnTo>
                  <a:lnTo>
                    <a:pt x="72898" y="190500"/>
                  </a:lnTo>
                  <a:lnTo>
                    <a:pt x="61721" y="203200"/>
                  </a:lnTo>
                  <a:lnTo>
                    <a:pt x="51562" y="215900"/>
                  </a:lnTo>
                  <a:lnTo>
                    <a:pt x="42037" y="241300"/>
                  </a:lnTo>
                  <a:lnTo>
                    <a:pt x="33527" y="254000"/>
                  </a:lnTo>
                  <a:lnTo>
                    <a:pt x="25907" y="279400"/>
                  </a:lnTo>
                  <a:lnTo>
                    <a:pt x="19304" y="292100"/>
                  </a:lnTo>
                  <a:lnTo>
                    <a:pt x="13462" y="317500"/>
                  </a:lnTo>
                  <a:lnTo>
                    <a:pt x="8636" y="342900"/>
                  </a:lnTo>
                  <a:lnTo>
                    <a:pt x="4952" y="355600"/>
                  </a:lnTo>
                  <a:lnTo>
                    <a:pt x="2158" y="381000"/>
                  </a:lnTo>
                  <a:lnTo>
                    <a:pt x="635" y="406400"/>
                  </a:lnTo>
                  <a:lnTo>
                    <a:pt x="0" y="419100"/>
                  </a:lnTo>
                  <a:lnTo>
                    <a:pt x="0" y="4406900"/>
                  </a:lnTo>
                  <a:lnTo>
                    <a:pt x="507" y="4432300"/>
                  </a:lnTo>
                  <a:lnTo>
                    <a:pt x="2286" y="4445000"/>
                  </a:lnTo>
                  <a:lnTo>
                    <a:pt x="4952" y="4470400"/>
                  </a:lnTo>
                  <a:lnTo>
                    <a:pt x="8636" y="4495800"/>
                  </a:lnTo>
                  <a:lnTo>
                    <a:pt x="13462" y="4508500"/>
                  </a:lnTo>
                  <a:lnTo>
                    <a:pt x="19176" y="4533900"/>
                  </a:lnTo>
                  <a:lnTo>
                    <a:pt x="25907" y="4546600"/>
                  </a:lnTo>
                  <a:lnTo>
                    <a:pt x="33527" y="4572000"/>
                  </a:lnTo>
                  <a:lnTo>
                    <a:pt x="42037" y="4584700"/>
                  </a:lnTo>
                  <a:lnTo>
                    <a:pt x="51562" y="4610100"/>
                  </a:lnTo>
                  <a:lnTo>
                    <a:pt x="61721" y="4622800"/>
                  </a:lnTo>
                  <a:lnTo>
                    <a:pt x="72898" y="4648200"/>
                  </a:lnTo>
                  <a:lnTo>
                    <a:pt x="84836" y="4660900"/>
                  </a:lnTo>
                  <a:lnTo>
                    <a:pt x="97408" y="4673600"/>
                  </a:lnTo>
                  <a:lnTo>
                    <a:pt x="110870" y="4686300"/>
                  </a:lnTo>
                  <a:lnTo>
                    <a:pt x="124968" y="4711700"/>
                  </a:lnTo>
                  <a:lnTo>
                    <a:pt x="155320" y="4737100"/>
                  </a:lnTo>
                  <a:lnTo>
                    <a:pt x="188213" y="4762500"/>
                  </a:lnTo>
                  <a:lnTo>
                    <a:pt x="205612" y="4775200"/>
                  </a:lnTo>
                  <a:lnTo>
                    <a:pt x="223393" y="4775200"/>
                  </a:lnTo>
                  <a:lnTo>
                    <a:pt x="241807" y="4787900"/>
                  </a:lnTo>
                  <a:lnTo>
                    <a:pt x="260731" y="4800600"/>
                  </a:lnTo>
                  <a:lnTo>
                    <a:pt x="262381" y="4800600"/>
                  </a:lnTo>
                  <a:lnTo>
                    <a:pt x="243712" y="4787900"/>
                  </a:lnTo>
                  <a:lnTo>
                    <a:pt x="225425" y="4775200"/>
                  </a:lnTo>
                  <a:lnTo>
                    <a:pt x="207771" y="4762500"/>
                  </a:lnTo>
                  <a:lnTo>
                    <a:pt x="190500" y="4749800"/>
                  </a:lnTo>
                  <a:lnTo>
                    <a:pt x="173989" y="4749800"/>
                  </a:lnTo>
                  <a:lnTo>
                    <a:pt x="158114" y="4737100"/>
                  </a:lnTo>
                  <a:lnTo>
                    <a:pt x="142620" y="4724400"/>
                  </a:lnTo>
                  <a:lnTo>
                    <a:pt x="128016" y="4699000"/>
                  </a:lnTo>
                  <a:lnTo>
                    <a:pt x="114045" y="4686300"/>
                  </a:lnTo>
                  <a:lnTo>
                    <a:pt x="100711" y="4673600"/>
                  </a:lnTo>
                  <a:lnTo>
                    <a:pt x="88137" y="4660900"/>
                  </a:lnTo>
                  <a:lnTo>
                    <a:pt x="76454" y="4635500"/>
                  </a:lnTo>
                  <a:lnTo>
                    <a:pt x="65405" y="4622800"/>
                  </a:lnTo>
                  <a:lnTo>
                    <a:pt x="55244" y="4610100"/>
                  </a:lnTo>
                  <a:lnTo>
                    <a:pt x="45846" y="4584700"/>
                  </a:lnTo>
                  <a:lnTo>
                    <a:pt x="37464" y="4572000"/>
                  </a:lnTo>
                  <a:lnTo>
                    <a:pt x="29844" y="4546600"/>
                  </a:lnTo>
                  <a:lnTo>
                    <a:pt x="23241" y="4533900"/>
                  </a:lnTo>
                  <a:lnTo>
                    <a:pt x="17525" y="4508500"/>
                  </a:lnTo>
                  <a:lnTo>
                    <a:pt x="12700" y="4495800"/>
                  </a:lnTo>
                  <a:lnTo>
                    <a:pt x="9143" y="4470400"/>
                  </a:lnTo>
                  <a:lnTo>
                    <a:pt x="6476" y="4445000"/>
                  </a:lnTo>
                  <a:lnTo>
                    <a:pt x="4699" y="4432300"/>
                  </a:lnTo>
                  <a:lnTo>
                    <a:pt x="4191" y="4406900"/>
                  </a:lnTo>
                  <a:lnTo>
                    <a:pt x="4191" y="419100"/>
                  </a:lnTo>
                  <a:lnTo>
                    <a:pt x="4825" y="406400"/>
                  </a:lnTo>
                  <a:lnTo>
                    <a:pt x="6476" y="381000"/>
                  </a:lnTo>
                  <a:lnTo>
                    <a:pt x="9143" y="355600"/>
                  </a:lnTo>
                  <a:lnTo>
                    <a:pt x="12826" y="342900"/>
                  </a:lnTo>
                  <a:lnTo>
                    <a:pt x="17525" y="317500"/>
                  </a:lnTo>
                  <a:lnTo>
                    <a:pt x="23241" y="292100"/>
                  </a:lnTo>
                  <a:lnTo>
                    <a:pt x="29844" y="279400"/>
                  </a:lnTo>
                  <a:lnTo>
                    <a:pt x="37464" y="254000"/>
                  </a:lnTo>
                  <a:lnTo>
                    <a:pt x="45846" y="241300"/>
                  </a:lnTo>
                  <a:lnTo>
                    <a:pt x="55244" y="215900"/>
                  </a:lnTo>
                  <a:lnTo>
                    <a:pt x="65405" y="203200"/>
                  </a:lnTo>
                  <a:lnTo>
                    <a:pt x="76454" y="190500"/>
                  </a:lnTo>
                  <a:lnTo>
                    <a:pt x="88137" y="165100"/>
                  </a:lnTo>
                  <a:lnTo>
                    <a:pt x="100711" y="152400"/>
                  </a:lnTo>
                  <a:lnTo>
                    <a:pt x="142620" y="114300"/>
                  </a:lnTo>
                  <a:lnTo>
                    <a:pt x="173989" y="88900"/>
                  </a:lnTo>
                  <a:lnTo>
                    <a:pt x="207644" y="63500"/>
                  </a:lnTo>
                  <a:lnTo>
                    <a:pt x="243712" y="38100"/>
                  </a:lnTo>
                  <a:lnTo>
                    <a:pt x="262381" y="38100"/>
                  </a:lnTo>
                  <a:lnTo>
                    <a:pt x="281431" y="25400"/>
                  </a:lnTo>
                  <a:close/>
                </a:path>
                <a:path w="7686040" h="4826000">
                  <a:moveTo>
                    <a:pt x="303656" y="25400"/>
                  </a:moveTo>
                  <a:lnTo>
                    <a:pt x="282956" y="25400"/>
                  </a:lnTo>
                  <a:lnTo>
                    <a:pt x="263906" y="38100"/>
                  </a:lnTo>
                  <a:lnTo>
                    <a:pt x="245491" y="50800"/>
                  </a:lnTo>
                  <a:lnTo>
                    <a:pt x="227330" y="50800"/>
                  </a:lnTo>
                  <a:lnTo>
                    <a:pt x="192912" y="76200"/>
                  </a:lnTo>
                  <a:lnTo>
                    <a:pt x="160781" y="101600"/>
                  </a:lnTo>
                  <a:lnTo>
                    <a:pt x="131063" y="127000"/>
                  </a:lnTo>
                  <a:lnTo>
                    <a:pt x="91567" y="177800"/>
                  </a:lnTo>
                  <a:lnTo>
                    <a:pt x="79882" y="190500"/>
                  </a:lnTo>
                  <a:lnTo>
                    <a:pt x="68961" y="203200"/>
                  </a:lnTo>
                  <a:lnTo>
                    <a:pt x="58927" y="228600"/>
                  </a:lnTo>
                  <a:lnTo>
                    <a:pt x="49656" y="241300"/>
                  </a:lnTo>
                  <a:lnTo>
                    <a:pt x="41401" y="254000"/>
                  </a:lnTo>
                  <a:lnTo>
                    <a:pt x="33908" y="279400"/>
                  </a:lnTo>
                  <a:lnTo>
                    <a:pt x="27305" y="304800"/>
                  </a:lnTo>
                  <a:lnTo>
                    <a:pt x="21589" y="317500"/>
                  </a:lnTo>
                  <a:lnTo>
                    <a:pt x="17018" y="342900"/>
                  </a:lnTo>
                  <a:lnTo>
                    <a:pt x="13335" y="355600"/>
                  </a:lnTo>
                  <a:lnTo>
                    <a:pt x="10668" y="381000"/>
                  </a:lnTo>
                  <a:lnTo>
                    <a:pt x="9017" y="406400"/>
                  </a:lnTo>
                  <a:lnTo>
                    <a:pt x="8508" y="419100"/>
                  </a:lnTo>
                  <a:lnTo>
                    <a:pt x="8508" y="4406900"/>
                  </a:lnTo>
                  <a:lnTo>
                    <a:pt x="8889" y="4432300"/>
                  </a:lnTo>
                  <a:lnTo>
                    <a:pt x="10668" y="4445000"/>
                  </a:lnTo>
                  <a:lnTo>
                    <a:pt x="13335" y="4470400"/>
                  </a:lnTo>
                  <a:lnTo>
                    <a:pt x="16891" y="4495800"/>
                  </a:lnTo>
                  <a:lnTo>
                    <a:pt x="21589" y="4508500"/>
                  </a:lnTo>
                  <a:lnTo>
                    <a:pt x="27177" y="4533900"/>
                  </a:lnTo>
                  <a:lnTo>
                    <a:pt x="33908" y="4546600"/>
                  </a:lnTo>
                  <a:lnTo>
                    <a:pt x="41401" y="4572000"/>
                  </a:lnTo>
                  <a:lnTo>
                    <a:pt x="49656" y="4584700"/>
                  </a:lnTo>
                  <a:lnTo>
                    <a:pt x="58927" y="4610100"/>
                  </a:lnTo>
                  <a:lnTo>
                    <a:pt x="68961" y="4622800"/>
                  </a:lnTo>
                  <a:lnTo>
                    <a:pt x="79882" y="4635500"/>
                  </a:lnTo>
                  <a:lnTo>
                    <a:pt x="91567" y="4660900"/>
                  </a:lnTo>
                  <a:lnTo>
                    <a:pt x="131063" y="4699000"/>
                  </a:lnTo>
                  <a:lnTo>
                    <a:pt x="160781" y="4724400"/>
                  </a:lnTo>
                  <a:lnTo>
                    <a:pt x="192912" y="4749800"/>
                  </a:lnTo>
                  <a:lnTo>
                    <a:pt x="227330" y="4775200"/>
                  </a:lnTo>
                  <a:lnTo>
                    <a:pt x="245491" y="4787900"/>
                  </a:lnTo>
                  <a:lnTo>
                    <a:pt x="263906" y="4787900"/>
                  </a:lnTo>
                  <a:lnTo>
                    <a:pt x="282956" y="4800600"/>
                  </a:lnTo>
                  <a:lnTo>
                    <a:pt x="284480" y="4800600"/>
                  </a:lnTo>
                  <a:lnTo>
                    <a:pt x="265556" y="4787900"/>
                  </a:lnTo>
                  <a:lnTo>
                    <a:pt x="247269" y="4775200"/>
                  </a:lnTo>
                  <a:lnTo>
                    <a:pt x="229362" y="4775200"/>
                  </a:lnTo>
                  <a:lnTo>
                    <a:pt x="212089" y="4762500"/>
                  </a:lnTo>
                  <a:lnTo>
                    <a:pt x="179069" y="4737100"/>
                  </a:lnTo>
                  <a:lnTo>
                    <a:pt x="148336" y="4711700"/>
                  </a:lnTo>
                  <a:lnTo>
                    <a:pt x="107314" y="4673600"/>
                  </a:lnTo>
                  <a:lnTo>
                    <a:pt x="94995" y="4648200"/>
                  </a:lnTo>
                  <a:lnTo>
                    <a:pt x="83438" y="4635500"/>
                  </a:lnTo>
                  <a:lnTo>
                    <a:pt x="72643" y="4622800"/>
                  </a:lnTo>
                  <a:lnTo>
                    <a:pt x="62737" y="4597400"/>
                  </a:lnTo>
                  <a:lnTo>
                    <a:pt x="53467" y="4584700"/>
                  </a:lnTo>
                  <a:lnTo>
                    <a:pt x="45212" y="4572000"/>
                  </a:lnTo>
                  <a:lnTo>
                    <a:pt x="37845" y="4546600"/>
                  </a:lnTo>
                  <a:lnTo>
                    <a:pt x="31242" y="4533900"/>
                  </a:lnTo>
                  <a:lnTo>
                    <a:pt x="25781" y="4508500"/>
                  </a:lnTo>
                  <a:lnTo>
                    <a:pt x="21081" y="4483100"/>
                  </a:lnTo>
                  <a:lnTo>
                    <a:pt x="17525" y="4470400"/>
                  </a:lnTo>
                  <a:lnTo>
                    <a:pt x="14858" y="4445000"/>
                  </a:lnTo>
                  <a:lnTo>
                    <a:pt x="13207" y="4432300"/>
                  </a:lnTo>
                  <a:lnTo>
                    <a:pt x="12700" y="4406900"/>
                  </a:lnTo>
                  <a:lnTo>
                    <a:pt x="12700" y="419100"/>
                  </a:lnTo>
                  <a:lnTo>
                    <a:pt x="13207" y="406400"/>
                  </a:lnTo>
                  <a:lnTo>
                    <a:pt x="14858" y="381000"/>
                  </a:lnTo>
                  <a:lnTo>
                    <a:pt x="17525" y="355600"/>
                  </a:lnTo>
                  <a:lnTo>
                    <a:pt x="21081" y="342900"/>
                  </a:lnTo>
                  <a:lnTo>
                    <a:pt x="25781" y="317500"/>
                  </a:lnTo>
                  <a:lnTo>
                    <a:pt x="31368" y="304800"/>
                  </a:lnTo>
                  <a:lnTo>
                    <a:pt x="37845" y="279400"/>
                  </a:lnTo>
                  <a:lnTo>
                    <a:pt x="45212" y="266700"/>
                  </a:lnTo>
                  <a:lnTo>
                    <a:pt x="53467" y="241300"/>
                  </a:lnTo>
                  <a:lnTo>
                    <a:pt x="62737" y="228600"/>
                  </a:lnTo>
                  <a:lnTo>
                    <a:pt x="72643" y="203200"/>
                  </a:lnTo>
                  <a:lnTo>
                    <a:pt x="83438" y="190500"/>
                  </a:lnTo>
                  <a:lnTo>
                    <a:pt x="94995" y="177800"/>
                  </a:lnTo>
                  <a:lnTo>
                    <a:pt x="107314" y="165100"/>
                  </a:lnTo>
                  <a:lnTo>
                    <a:pt x="120268" y="139700"/>
                  </a:lnTo>
                  <a:lnTo>
                    <a:pt x="163449" y="101600"/>
                  </a:lnTo>
                  <a:lnTo>
                    <a:pt x="195325" y="76200"/>
                  </a:lnTo>
                  <a:lnTo>
                    <a:pt x="212089" y="63500"/>
                  </a:lnTo>
                  <a:lnTo>
                    <a:pt x="229362" y="63500"/>
                  </a:lnTo>
                  <a:lnTo>
                    <a:pt x="247269" y="50800"/>
                  </a:lnTo>
                  <a:lnTo>
                    <a:pt x="265556" y="38100"/>
                  </a:lnTo>
                  <a:lnTo>
                    <a:pt x="284352" y="38100"/>
                  </a:lnTo>
                  <a:lnTo>
                    <a:pt x="303656" y="25400"/>
                  </a:lnTo>
                  <a:close/>
                </a:path>
                <a:path w="7686040" h="4826000">
                  <a:moveTo>
                    <a:pt x="7403084" y="25400"/>
                  </a:moveTo>
                  <a:lnTo>
                    <a:pt x="7382383" y="25400"/>
                  </a:lnTo>
                  <a:lnTo>
                    <a:pt x="7401687" y="38100"/>
                  </a:lnTo>
                  <a:lnTo>
                    <a:pt x="7420483" y="38100"/>
                  </a:lnTo>
                  <a:lnTo>
                    <a:pt x="7438771" y="50800"/>
                  </a:lnTo>
                  <a:lnTo>
                    <a:pt x="7456678" y="63500"/>
                  </a:lnTo>
                  <a:lnTo>
                    <a:pt x="7473950" y="63500"/>
                  </a:lnTo>
                  <a:lnTo>
                    <a:pt x="7490714" y="76200"/>
                  </a:lnTo>
                  <a:lnTo>
                    <a:pt x="7522718" y="101600"/>
                  </a:lnTo>
                  <a:lnTo>
                    <a:pt x="7552055" y="127000"/>
                  </a:lnTo>
                  <a:lnTo>
                    <a:pt x="7578725" y="165100"/>
                  </a:lnTo>
                  <a:lnTo>
                    <a:pt x="7591044" y="177800"/>
                  </a:lnTo>
                  <a:lnTo>
                    <a:pt x="7602601" y="190500"/>
                  </a:lnTo>
                  <a:lnTo>
                    <a:pt x="7613396" y="203200"/>
                  </a:lnTo>
                  <a:lnTo>
                    <a:pt x="7623302" y="228600"/>
                  </a:lnTo>
                  <a:lnTo>
                    <a:pt x="7632573" y="241300"/>
                  </a:lnTo>
                  <a:lnTo>
                    <a:pt x="7640828" y="266700"/>
                  </a:lnTo>
                  <a:lnTo>
                    <a:pt x="7648194" y="279400"/>
                  </a:lnTo>
                  <a:lnTo>
                    <a:pt x="7654671" y="304800"/>
                  </a:lnTo>
                  <a:lnTo>
                    <a:pt x="7660259" y="317500"/>
                  </a:lnTo>
                  <a:lnTo>
                    <a:pt x="7664831" y="342900"/>
                  </a:lnTo>
                  <a:lnTo>
                    <a:pt x="7668514" y="355600"/>
                  </a:lnTo>
                  <a:lnTo>
                    <a:pt x="7671181" y="381000"/>
                  </a:lnTo>
                  <a:lnTo>
                    <a:pt x="7672832" y="406400"/>
                  </a:lnTo>
                  <a:lnTo>
                    <a:pt x="7673340" y="419100"/>
                  </a:lnTo>
                  <a:lnTo>
                    <a:pt x="7673340" y="4406900"/>
                  </a:lnTo>
                  <a:lnTo>
                    <a:pt x="7672832" y="4432300"/>
                  </a:lnTo>
                  <a:lnTo>
                    <a:pt x="7671181" y="4445000"/>
                  </a:lnTo>
                  <a:lnTo>
                    <a:pt x="7668514" y="4470400"/>
                  </a:lnTo>
                  <a:lnTo>
                    <a:pt x="7664831" y="4483100"/>
                  </a:lnTo>
                  <a:lnTo>
                    <a:pt x="7660259" y="4508500"/>
                  </a:lnTo>
                  <a:lnTo>
                    <a:pt x="7654798" y="4533900"/>
                  </a:lnTo>
                  <a:lnTo>
                    <a:pt x="7648194" y="4546600"/>
                  </a:lnTo>
                  <a:lnTo>
                    <a:pt x="7640828" y="4572000"/>
                  </a:lnTo>
                  <a:lnTo>
                    <a:pt x="7632573" y="4584700"/>
                  </a:lnTo>
                  <a:lnTo>
                    <a:pt x="7623302" y="4597400"/>
                  </a:lnTo>
                  <a:lnTo>
                    <a:pt x="7613396" y="4622800"/>
                  </a:lnTo>
                  <a:lnTo>
                    <a:pt x="7602601" y="4635500"/>
                  </a:lnTo>
                  <a:lnTo>
                    <a:pt x="7591044" y="4648200"/>
                  </a:lnTo>
                  <a:lnTo>
                    <a:pt x="7578725" y="4673600"/>
                  </a:lnTo>
                  <a:lnTo>
                    <a:pt x="7565771" y="4686300"/>
                  </a:lnTo>
                  <a:lnTo>
                    <a:pt x="7522718" y="4724400"/>
                  </a:lnTo>
                  <a:lnTo>
                    <a:pt x="7490714" y="4749800"/>
                  </a:lnTo>
                  <a:lnTo>
                    <a:pt x="7456678" y="4775200"/>
                  </a:lnTo>
                  <a:lnTo>
                    <a:pt x="7438771" y="4775200"/>
                  </a:lnTo>
                  <a:lnTo>
                    <a:pt x="7420483" y="4787900"/>
                  </a:lnTo>
                  <a:lnTo>
                    <a:pt x="7401687" y="4800600"/>
                  </a:lnTo>
                  <a:lnTo>
                    <a:pt x="7403084" y="4800600"/>
                  </a:lnTo>
                  <a:lnTo>
                    <a:pt x="7422134" y="4787900"/>
                  </a:lnTo>
                  <a:lnTo>
                    <a:pt x="7440676" y="4787900"/>
                  </a:lnTo>
                  <a:lnTo>
                    <a:pt x="7476236" y="4762500"/>
                  </a:lnTo>
                  <a:lnTo>
                    <a:pt x="7509510" y="4737100"/>
                  </a:lnTo>
                  <a:lnTo>
                    <a:pt x="7540498" y="4711700"/>
                  </a:lnTo>
                  <a:lnTo>
                    <a:pt x="7582027" y="4673600"/>
                  </a:lnTo>
                  <a:lnTo>
                    <a:pt x="7606157" y="4635500"/>
                  </a:lnTo>
                  <a:lnTo>
                    <a:pt x="7616952" y="4622800"/>
                  </a:lnTo>
                  <a:lnTo>
                    <a:pt x="7627112" y="4610100"/>
                  </a:lnTo>
                  <a:lnTo>
                    <a:pt x="7636383" y="4584700"/>
                  </a:lnTo>
                  <a:lnTo>
                    <a:pt x="7644638" y="4572000"/>
                  </a:lnTo>
                  <a:lnTo>
                    <a:pt x="7652131" y="4546600"/>
                  </a:lnTo>
                  <a:lnTo>
                    <a:pt x="7658862" y="4533900"/>
                  </a:lnTo>
                  <a:lnTo>
                    <a:pt x="7664450" y="4508500"/>
                  </a:lnTo>
                  <a:lnTo>
                    <a:pt x="7669022" y="4495800"/>
                  </a:lnTo>
                  <a:lnTo>
                    <a:pt x="7672705" y="4470400"/>
                  </a:lnTo>
                  <a:lnTo>
                    <a:pt x="7675372" y="4445000"/>
                  </a:lnTo>
                  <a:lnTo>
                    <a:pt x="7677023" y="4432300"/>
                  </a:lnTo>
                  <a:lnTo>
                    <a:pt x="7677531" y="4406900"/>
                  </a:lnTo>
                  <a:lnTo>
                    <a:pt x="7677531" y="419100"/>
                  </a:lnTo>
                  <a:lnTo>
                    <a:pt x="7677023" y="406400"/>
                  </a:lnTo>
                  <a:lnTo>
                    <a:pt x="7675372" y="381000"/>
                  </a:lnTo>
                  <a:lnTo>
                    <a:pt x="7672705" y="355600"/>
                  </a:lnTo>
                  <a:lnTo>
                    <a:pt x="7669022" y="342900"/>
                  </a:lnTo>
                  <a:lnTo>
                    <a:pt x="7664450" y="317500"/>
                  </a:lnTo>
                  <a:lnTo>
                    <a:pt x="7658735" y="304800"/>
                  </a:lnTo>
                  <a:lnTo>
                    <a:pt x="7652131" y="279400"/>
                  </a:lnTo>
                  <a:lnTo>
                    <a:pt x="7644638" y="254000"/>
                  </a:lnTo>
                  <a:lnTo>
                    <a:pt x="7636383" y="241300"/>
                  </a:lnTo>
                  <a:lnTo>
                    <a:pt x="7627112" y="228600"/>
                  </a:lnTo>
                  <a:lnTo>
                    <a:pt x="7616952" y="203200"/>
                  </a:lnTo>
                  <a:lnTo>
                    <a:pt x="7606157" y="190500"/>
                  </a:lnTo>
                  <a:lnTo>
                    <a:pt x="7594473" y="177800"/>
                  </a:lnTo>
                  <a:lnTo>
                    <a:pt x="7582027" y="152400"/>
                  </a:lnTo>
                  <a:lnTo>
                    <a:pt x="7540498" y="114300"/>
                  </a:lnTo>
                  <a:lnTo>
                    <a:pt x="7509510" y="88900"/>
                  </a:lnTo>
                  <a:lnTo>
                    <a:pt x="7476236" y="63500"/>
                  </a:lnTo>
                  <a:lnTo>
                    <a:pt x="7458710" y="50800"/>
                  </a:lnTo>
                  <a:lnTo>
                    <a:pt x="7440676" y="50800"/>
                  </a:lnTo>
                  <a:lnTo>
                    <a:pt x="7422134" y="38100"/>
                  </a:lnTo>
                  <a:lnTo>
                    <a:pt x="7403084" y="25400"/>
                  </a:lnTo>
                  <a:close/>
                </a:path>
                <a:path w="7686040" h="4826000">
                  <a:moveTo>
                    <a:pt x="7425436" y="25400"/>
                  </a:moveTo>
                  <a:lnTo>
                    <a:pt x="7404608" y="25400"/>
                  </a:lnTo>
                  <a:lnTo>
                    <a:pt x="7423785" y="38100"/>
                  </a:lnTo>
                  <a:lnTo>
                    <a:pt x="7442454" y="38100"/>
                  </a:lnTo>
                  <a:lnTo>
                    <a:pt x="7460615" y="50800"/>
                  </a:lnTo>
                  <a:lnTo>
                    <a:pt x="7495540" y="76200"/>
                  </a:lnTo>
                  <a:lnTo>
                    <a:pt x="7528052" y="101600"/>
                  </a:lnTo>
                  <a:lnTo>
                    <a:pt x="7558024" y="127000"/>
                  </a:lnTo>
                  <a:lnTo>
                    <a:pt x="7597902" y="165100"/>
                  </a:lnTo>
                  <a:lnTo>
                    <a:pt x="7609586" y="190500"/>
                  </a:lnTo>
                  <a:lnTo>
                    <a:pt x="7620635" y="203200"/>
                  </a:lnTo>
                  <a:lnTo>
                    <a:pt x="7630795" y="215900"/>
                  </a:lnTo>
                  <a:lnTo>
                    <a:pt x="7640193" y="241300"/>
                  </a:lnTo>
                  <a:lnTo>
                    <a:pt x="7648575" y="254000"/>
                  </a:lnTo>
                  <a:lnTo>
                    <a:pt x="7656195" y="279400"/>
                  </a:lnTo>
                  <a:lnTo>
                    <a:pt x="7662799" y="292100"/>
                  </a:lnTo>
                  <a:lnTo>
                    <a:pt x="7668514" y="317500"/>
                  </a:lnTo>
                  <a:lnTo>
                    <a:pt x="7673213" y="342900"/>
                  </a:lnTo>
                  <a:lnTo>
                    <a:pt x="7676896" y="355600"/>
                  </a:lnTo>
                  <a:lnTo>
                    <a:pt x="7679563" y="381000"/>
                  </a:lnTo>
                  <a:lnTo>
                    <a:pt x="7681214" y="406400"/>
                  </a:lnTo>
                  <a:lnTo>
                    <a:pt x="7681849" y="419100"/>
                  </a:lnTo>
                  <a:lnTo>
                    <a:pt x="7681849" y="4406900"/>
                  </a:lnTo>
                  <a:lnTo>
                    <a:pt x="7681214" y="4432300"/>
                  </a:lnTo>
                  <a:lnTo>
                    <a:pt x="7679563" y="4445000"/>
                  </a:lnTo>
                  <a:lnTo>
                    <a:pt x="7676896" y="4470400"/>
                  </a:lnTo>
                  <a:lnTo>
                    <a:pt x="7673213" y="4495800"/>
                  </a:lnTo>
                  <a:lnTo>
                    <a:pt x="7668514" y="4508500"/>
                  </a:lnTo>
                  <a:lnTo>
                    <a:pt x="7662799" y="4533900"/>
                  </a:lnTo>
                  <a:lnTo>
                    <a:pt x="7656195" y="4546600"/>
                  </a:lnTo>
                  <a:lnTo>
                    <a:pt x="7648575" y="4572000"/>
                  </a:lnTo>
                  <a:lnTo>
                    <a:pt x="7640193" y="4584700"/>
                  </a:lnTo>
                  <a:lnTo>
                    <a:pt x="7630795" y="4610100"/>
                  </a:lnTo>
                  <a:lnTo>
                    <a:pt x="7620635" y="4622800"/>
                  </a:lnTo>
                  <a:lnTo>
                    <a:pt x="7609586" y="4635500"/>
                  </a:lnTo>
                  <a:lnTo>
                    <a:pt x="7597902" y="4660900"/>
                  </a:lnTo>
                  <a:lnTo>
                    <a:pt x="7585329" y="4673600"/>
                  </a:lnTo>
                  <a:lnTo>
                    <a:pt x="7571994" y="4686300"/>
                  </a:lnTo>
                  <a:lnTo>
                    <a:pt x="7558024" y="4699000"/>
                  </a:lnTo>
                  <a:lnTo>
                    <a:pt x="7543419" y="4724400"/>
                  </a:lnTo>
                  <a:lnTo>
                    <a:pt x="7528052" y="4737100"/>
                  </a:lnTo>
                  <a:lnTo>
                    <a:pt x="7512050" y="4749800"/>
                  </a:lnTo>
                  <a:lnTo>
                    <a:pt x="7495540" y="4749800"/>
                  </a:lnTo>
                  <a:lnTo>
                    <a:pt x="7478395" y="4762500"/>
                  </a:lnTo>
                  <a:lnTo>
                    <a:pt x="7460615" y="4775200"/>
                  </a:lnTo>
                  <a:lnTo>
                    <a:pt x="7442454" y="4787900"/>
                  </a:lnTo>
                  <a:lnTo>
                    <a:pt x="7423658" y="4800600"/>
                  </a:lnTo>
                  <a:lnTo>
                    <a:pt x="7425309" y="4800600"/>
                  </a:lnTo>
                  <a:lnTo>
                    <a:pt x="7444359" y="4787900"/>
                  </a:lnTo>
                  <a:lnTo>
                    <a:pt x="7462647" y="4775200"/>
                  </a:lnTo>
                  <a:lnTo>
                    <a:pt x="7480554" y="4775200"/>
                  </a:lnTo>
                  <a:lnTo>
                    <a:pt x="7514590" y="4749800"/>
                  </a:lnTo>
                  <a:lnTo>
                    <a:pt x="7546213" y="4724400"/>
                  </a:lnTo>
                  <a:lnTo>
                    <a:pt x="7575169" y="4686300"/>
                  </a:lnTo>
                  <a:lnTo>
                    <a:pt x="7588631" y="4673600"/>
                  </a:lnTo>
                  <a:lnTo>
                    <a:pt x="7601204" y="4660900"/>
                  </a:lnTo>
                  <a:lnTo>
                    <a:pt x="7613142" y="4648200"/>
                  </a:lnTo>
                  <a:lnTo>
                    <a:pt x="7624191" y="4622800"/>
                  </a:lnTo>
                  <a:lnTo>
                    <a:pt x="7634478" y="4610100"/>
                  </a:lnTo>
                  <a:lnTo>
                    <a:pt x="7644003" y="4584700"/>
                  </a:lnTo>
                  <a:lnTo>
                    <a:pt x="7652512" y="4572000"/>
                  </a:lnTo>
                  <a:lnTo>
                    <a:pt x="7660132" y="4546600"/>
                  </a:lnTo>
                  <a:lnTo>
                    <a:pt x="7666863" y="4533900"/>
                  </a:lnTo>
                  <a:lnTo>
                    <a:pt x="7672578" y="4508500"/>
                  </a:lnTo>
                  <a:lnTo>
                    <a:pt x="7677277" y="4495800"/>
                  </a:lnTo>
                  <a:lnTo>
                    <a:pt x="7681087" y="4470400"/>
                  </a:lnTo>
                  <a:lnTo>
                    <a:pt x="7683754" y="4445000"/>
                  </a:lnTo>
                  <a:lnTo>
                    <a:pt x="7685405" y="4432300"/>
                  </a:lnTo>
                  <a:lnTo>
                    <a:pt x="7686040" y="4406900"/>
                  </a:lnTo>
                  <a:lnTo>
                    <a:pt x="7686040" y="419100"/>
                  </a:lnTo>
                  <a:lnTo>
                    <a:pt x="7685405" y="406400"/>
                  </a:lnTo>
                  <a:lnTo>
                    <a:pt x="7683754" y="381000"/>
                  </a:lnTo>
                  <a:lnTo>
                    <a:pt x="7681087" y="355600"/>
                  </a:lnTo>
                  <a:lnTo>
                    <a:pt x="7677277" y="342900"/>
                  </a:lnTo>
                  <a:lnTo>
                    <a:pt x="7672578" y="317500"/>
                  </a:lnTo>
                  <a:lnTo>
                    <a:pt x="7666736" y="292100"/>
                  </a:lnTo>
                  <a:lnTo>
                    <a:pt x="7660132" y="279400"/>
                  </a:lnTo>
                  <a:lnTo>
                    <a:pt x="7652512" y="254000"/>
                  </a:lnTo>
                  <a:lnTo>
                    <a:pt x="7644003" y="241300"/>
                  </a:lnTo>
                  <a:lnTo>
                    <a:pt x="7634478" y="215900"/>
                  </a:lnTo>
                  <a:lnTo>
                    <a:pt x="7624191" y="203200"/>
                  </a:lnTo>
                  <a:lnTo>
                    <a:pt x="7613142" y="190500"/>
                  </a:lnTo>
                  <a:lnTo>
                    <a:pt x="7601204" y="165100"/>
                  </a:lnTo>
                  <a:lnTo>
                    <a:pt x="7588631" y="152400"/>
                  </a:lnTo>
                  <a:lnTo>
                    <a:pt x="7575169" y="139700"/>
                  </a:lnTo>
                  <a:lnTo>
                    <a:pt x="7561072" y="127000"/>
                  </a:lnTo>
                  <a:lnTo>
                    <a:pt x="7546213" y="101600"/>
                  </a:lnTo>
                  <a:lnTo>
                    <a:pt x="7530719" y="88900"/>
                  </a:lnTo>
                  <a:lnTo>
                    <a:pt x="7514590" y="76200"/>
                  </a:lnTo>
                  <a:lnTo>
                    <a:pt x="7497826" y="63500"/>
                  </a:lnTo>
                  <a:lnTo>
                    <a:pt x="7480554" y="63500"/>
                  </a:lnTo>
                  <a:lnTo>
                    <a:pt x="7462647" y="50800"/>
                  </a:lnTo>
                  <a:lnTo>
                    <a:pt x="7444359" y="38100"/>
                  </a:lnTo>
                  <a:lnTo>
                    <a:pt x="7425436" y="25400"/>
                  </a:lnTo>
                  <a:close/>
                </a:path>
                <a:path w="7686040" h="4826000">
                  <a:moveTo>
                    <a:pt x="321182" y="12700"/>
                  </a:moveTo>
                  <a:lnTo>
                    <a:pt x="299974" y="12700"/>
                  </a:lnTo>
                  <a:lnTo>
                    <a:pt x="280035" y="25400"/>
                  </a:lnTo>
                  <a:lnTo>
                    <a:pt x="301244" y="25400"/>
                  </a:lnTo>
                  <a:lnTo>
                    <a:pt x="321182" y="12700"/>
                  </a:lnTo>
                  <a:close/>
                </a:path>
                <a:path w="7686040" h="4826000">
                  <a:moveTo>
                    <a:pt x="343281" y="12700"/>
                  </a:moveTo>
                  <a:lnTo>
                    <a:pt x="322199" y="12700"/>
                  </a:lnTo>
                  <a:lnTo>
                    <a:pt x="302387" y="25400"/>
                  </a:lnTo>
                  <a:lnTo>
                    <a:pt x="323342" y="25400"/>
                  </a:lnTo>
                  <a:lnTo>
                    <a:pt x="343281" y="12700"/>
                  </a:lnTo>
                  <a:close/>
                </a:path>
                <a:path w="7686040" h="4826000">
                  <a:moveTo>
                    <a:pt x="7363841" y="12700"/>
                  </a:moveTo>
                  <a:lnTo>
                    <a:pt x="7342759" y="12700"/>
                  </a:lnTo>
                  <a:lnTo>
                    <a:pt x="7362825" y="25400"/>
                  </a:lnTo>
                  <a:lnTo>
                    <a:pt x="7383653" y="25400"/>
                  </a:lnTo>
                  <a:lnTo>
                    <a:pt x="7363841" y="12700"/>
                  </a:lnTo>
                  <a:close/>
                </a:path>
                <a:path w="7686040" h="4826000">
                  <a:moveTo>
                    <a:pt x="7386193" y="12700"/>
                  </a:moveTo>
                  <a:lnTo>
                    <a:pt x="7364984" y="12700"/>
                  </a:lnTo>
                  <a:lnTo>
                    <a:pt x="7384923" y="25400"/>
                  </a:lnTo>
                  <a:lnTo>
                    <a:pt x="7406005" y="25400"/>
                  </a:lnTo>
                  <a:lnTo>
                    <a:pt x="7386193" y="12700"/>
                  </a:lnTo>
                  <a:close/>
                </a:path>
                <a:path w="7686040" h="4826000">
                  <a:moveTo>
                    <a:pt x="362457" y="0"/>
                  </a:moveTo>
                  <a:lnTo>
                    <a:pt x="340741" y="0"/>
                  </a:lnTo>
                  <a:lnTo>
                    <a:pt x="320167" y="12700"/>
                  </a:lnTo>
                  <a:lnTo>
                    <a:pt x="341630" y="12700"/>
                  </a:lnTo>
                  <a:lnTo>
                    <a:pt x="362457" y="0"/>
                  </a:lnTo>
                  <a:close/>
                </a:path>
                <a:path w="7686040" h="4826000">
                  <a:moveTo>
                    <a:pt x="7280910" y="0"/>
                  </a:moveTo>
                  <a:lnTo>
                    <a:pt x="405256" y="0"/>
                  </a:lnTo>
                  <a:lnTo>
                    <a:pt x="384048" y="12700"/>
                  </a:lnTo>
                  <a:lnTo>
                    <a:pt x="7302119" y="12700"/>
                  </a:lnTo>
                  <a:lnTo>
                    <a:pt x="7280910" y="0"/>
                  </a:lnTo>
                  <a:close/>
                </a:path>
                <a:path w="7686040" h="4826000">
                  <a:moveTo>
                    <a:pt x="7345299" y="0"/>
                  </a:moveTo>
                  <a:lnTo>
                    <a:pt x="7323709" y="0"/>
                  </a:lnTo>
                  <a:lnTo>
                    <a:pt x="7344410" y="12700"/>
                  </a:lnTo>
                  <a:lnTo>
                    <a:pt x="7366000" y="12700"/>
                  </a:lnTo>
                  <a:lnTo>
                    <a:pt x="7345299" y="0"/>
                  </a:lnTo>
                  <a:close/>
                </a:path>
              </a:pathLst>
            </a:custGeom>
            <a:solidFill>
              <a:srgbClr val="00AFEF">
                <a:alpha val="74116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784809" rIns="0" bIns="0" rtlCol="0" vert="horz">
            <a:spAutoFit/>
          </a:bodyPr>
          <a:lstStyle/>
          <a:p>
            <a:pPr marL="1884045">
              <a:lnSpc>
                <a:spcPct val="100000"/>
              </a:lnSpc>
              <a:spcBef>
                <a:spcPts val="100"/>
              </a:spcBef>
            </a:pPr>
            <a:r>
              <a:rPr dirty="0" sz="3600" spc="-375" b="1" i="1">
                <a:solidFill>
                  <a:srgbClr val="001F5F"/>
                </a:solidFill>
                <a:latin typeface="Arial"/>
                <a:cs typeface="Arial"/>
              </a:rPr>
              <a:t>Thứ</a:t>
            </a:r>
            <a:r>
              <a:rPr dirty="0" sz="3600" spc="-190" b="1" i="1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3600" spc="-1045" b="1" i="1">
                <a:solidFill>
                  <a:srgbClr val="001F5F"/>
                </a:solidFill>
                <a:latin typeface="Arial"/>
                <a:cs typeface="Arial"/>
              </a:rPr>
              <a:t>…</a:t>
            </a:r>
            <a:r>
              <a:rPr dirty="0" sz="3600" spc="-170" b="1" i="1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3600" spc="-260" b="1" i="1">
                <a:solidFill>
                  <a:srgbClr val="001F5F"/>
                </a:solidFill>
                <a:latin typeface="Arial"/>
                <a:cs typeface="Arial"/>
              </a:rPr>
              <a:t>ngày</a:t>
            </a:r>
            <a:r>
              <a:rPr dirty="0" sz="3600" spc="-175" b="1" i="1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3600" spc="-1045" b="1" i="1">
                <a:solidFill>
                  <a:srgbClr val="001F5F"/>
                </a:solidFill>
                <a:latin typeface="Arial"/>
                <a:cs typeface="Arial"/>
              </a:rPr>
              <a:t>…</a:t>
            </a:r>
            <a:r>
              <a:rPr dirty="0" sz="3600" spc="-180" b="1" i="1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3600" spc="-215" b="1" i="1">
                <a:solidFill>
                  <a:srgbClr val="001F5F"/>
                </a:solidFill>
                <a:latin typeface="Arial"/>
                <a:cs typeface="Arial"/>
              </a:rPr>
              <a:t>tháng</a:t>
            </a:r>
            <a:r>
              <a:rPr dirty="0" sz="3600" spc="-145" b="1" i="1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3600" spc="-1045" b="1" i="1">
                <a:solidFill>
                  <a:srgbClr val="001F5F"/>
                </a:solidFill>
                <a:latin typeface="Arial"/>
                <a:cs typeface="Arial"/>
              </a:rPr>
              <a:t>…</a:t>
            </a:r>
            <a:r>
              <a:rPr dirty="0" sz="3600" spc="-180" b="1" i="1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3600" spc="-254" b="1" i="1">
                <a:solidFill>
                  <a:srgbClr val="001F5F"/>
                </a:solidFill>
                <a:latin typeface="Arial"/>
                <a:cs typeface="Arial"/>
              </a:rPr>
              <a:t>năm</a:t>
            </a:r>
            <a:r>
              <a:rPr dirty="0" sz="3600" spc="-185" b="1" i="1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3600" spc="-1095" b="1" i="1">
                <a:solidFill>
                  <a:srgbClr val="001F5F"/>
                </a:solidFill>
                <a:latin typeface="Arial"/>
                <a:cs typeface="Arial"/>
              </a:rPr>
              <a:t>…</a:t>
            </a:r>
            <a:endParaRPr sz="3600">
              <a:latin typeface="Arial"/>
              <a:cs typeface="Arial"/>
            </a:endParaRPr>
          </a:p>
        </p:txBody>
      </p:sp>
      <p:pic>
        <p:nvPicPr>
          <p:cNvPr id="7" name="object 7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543555" y="1624583"/>
            <a:ext cx="6705600" cy="418337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6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0" y="0"/>
            <a:ext cx="11887200" cy="6858000"/>
            <a:chOff x="0" y="0"/>
            <a:chExt cx="11887200" cy="6858000"/>
          </a:xfrm>
        </p:grpSpPr>
        <p:sp>
          <p:nvSpPr>
            <p:cNvPr id="4" name="object 4" descr=""/>
            <p:cNvSpPr/>
            <p:nvPr/>
          </p:nvSpPr>
          <p:spPr>
            <a:xfrm>
              <a:off x="304800" y="158495"/>
              <a:ext cx="11582400" cy="6541134"/>
            </a:xfrm>
            <a:custGeom>
              <a:avLst/>
              <a:gdLst/>
              <a:ahLst/>
              <a:cxnLst/>
              <a:rect l="l" t="t" r="r" b="b"/>
              <a:pathLst>
                <a:path w="11582400" h="6541134">
                  <a:moveTo>
                    <a:pt x="11012297" y="0"/>
                  </a:moveTo>
                  <a:lnTo>
                    <a:pt x="570115" y="0"/>
                  </a:lnTo>
                  <a:lnTo>
                    <a:pt x="523356" y="1890"/>
                  </a:lnTo>
                  <a:lnTo>
                    <a:pt x="477638" y="7462"/>
                  </a:lnTo>
                  <a:lnTo>
                    <a:pt x="433108" y="16570"/>
                  </a:lnTo>
                  <a:lnTo>
                    <a:pt x="389913" y="29066"/>
                  </a:lnTo>
                  <a:lnTo>
                    <a:pt x="348198" y="44805"/>
                  </a:lnTo>
                  <a:lnTo>
                    <a:pt x="308112" y="63638"/>
                  </a:lnTo>
                  <a:lnTo>
                    <a:pt x="269800" y="85420"/>
                  </a:lnTo>
                  <a:lnTo>
                    <a:pt x="233410" y="110004"/>
                  </a:lnTo>
                  <a:lnTo>
                    <a:pt x="199088" y="137242"/>
                  </a:lnTo>
                  <a:lnTo>
                    <a:pt x="166981" y="166989"/>
                  </a:lnTo>
                  <a:lnTo>
                    <a:pt x="137235" y="199096"/>
                  </a:lnTo>
                  <a:lnTo>
                    <a:pt x="109997" y="233418"/>
                  </a:lnTo>
                  <a:lnTo>
                    <a:pt x="85415" y="269808"/>
                  </a:lnTo>
                  <a:lnTo>
                    <a:pt x="63634" y="308119"/>
                  </a:lnTo>
                  <a:lnTo>
                    <a:pt x="44801" y="348204"/>
                  </a:lnTo>
                  <a:lnTo>
                    <a:pt x="29064" y="389916"/>
                  </a:lnTo>
                  <a:lnTo>
                    <a:pt x="16568" y="433109"/>
                  </a:lnTo>
                  <a:lnTo>
                    <a:pt x="7461" y="477635"/>
                  </a:lnTo>
                  <a:lnTo>
                    <a:pt x="1889" y="523349"/>
                  </a:lnTo>
                  <a:lnTo>
                    <a:pt x="0" y="570102"/>
                  </a:lnTo>
                  <a:lnTo>
                    <a:pt x="0" y="5970892"/>
                  </a:lnTo>
                  <a:lnTo>
                    <a:pt x="1889" y="6017651"/>
                  </a:lnTo>
                  <a:lnTo>
                    <a:pt x="7461" y="6063369"/>
                  </a:lnTo>
                  <a:lnTo>
                    <a:pt x="16568" y="6107899"/>
                  </a:lnTo>
                  <a:lnTo>
                    <a:pt x="29064" y="6151094"/>
                  </a:lnTo>
                  <a:lnTo>
                    <a:pt x="44801" y="6192809"/>
                  </a:lnTo>
                  <a:lnTo>
                    <a:pt x="63634" y="6232895"/>
                  </a:lnTo>
                  <a:lnTo>
                    <a:pt x="85415" y="6271207"/>
                  </a:lnTo>
                  <a:lnTo>
                    <a:pt x="109997" y="6307597"/>
                  </a:lnTo>
                  <a:lnTo>
                    <a:pt x="137235" y="6341919"/>
                  </a:lnTo>
                  <a:lnTo>
                    <a:pt x="166981" y="6374026"/>
                  </a:lnTo>
                  <a:lnTo>
                    <a:pt x="199088" y="6403772"/>
                  </a:lnTo>
                  <a:lnTo>
                    <a:pt x="233410" y="6431010"/>
                  </a:lnTo>
                  <a:lnTo>
                    <a:pt x="269800" y="6455592"/>
                  </a:lnTo>
                  <a:lnTo>
                    <a:pt x="308112" y="6477373"/>
                  </a:lnTo>
                  <a:lnTo>
                    <a:pt x="348198" y="6496206"/>
                  </a:lnTo>
                  <a:lnTo>
                    <a:pt x="389913" y="6511943"/>
                  </a:lnTo>
                  <a:lnTo>
                    <a:pt x="433108" y="6524439"/>
                  </a:lnTo>
                  <a:lnTo>
                    <a:pt x="477638" y="6533546"/>
                  </a:lnTo>
                  <a:lnTo>
                    <a:pt x="523356" y="6539118"/>
                  </a:lnTo>
                  <a:lnTo>
                    <a:pt x="570115" y="6541008"/>
                  </a:lnTo>
                  <a:lnTo>
                    <a:pt x="11012297" y="6541008"/>
                  </a:lnTo>
                  <a:lnTo>
                    <a:pt x="11059050" y="6539118"/>
                  </a:lnTo>
                  <a:lnTo>
                    <a:pt x="11104764" y="6533546"/>
                  </a:lnTo>
                  <a:lnTo>
                    <a:pt x="11149290" y="6524439"/>
                  </a:lnTo>
                  <a:lnTo>
                    <a:pt x="11192483" y="6511943"/>
                  </a:lnTo>
                  <a:lnTo>
                    <a:pt x="11234195" y="6496206"/>
                  </a:lnTo>
                  <a:lnTo>
                    <a:pt x="11274280" y="6477373"/>
                  </a:lnTo>
                  <a:lnTo>
                    <a:pt x="11312591" y="6455592"/>
                  </a:lnTo>
                  <a:lnTo>
                    <a:pt x="11348981" y="6431010"/>
                  </a:lnTo>
                  <a:lnTo>
                    <a:pt x="11383303" y="6403772"/>
                  </a:lnTo>
                  <a:lnTo>
                    <a:pt x="11415410" y="6374026"/>
                  </a:lnTo>
                  <a:lnTo>
                    <a:pt x="11445157" y="6341919"/>
                  </a:lnTo>
                  <a:lnTo>
                    <a:pt x="11472395" y="6307597"/>
                  </a:lnTo>
                  <a:lnTo>
                    <a:pt x="11496979" y="6271207"/>
                  </a:lnTo>
                  <a:lnTo>
                    <a:pt x="11518761" y="6232895"/>
                  </a:lnTo>
                  <a:lnTo>
                    <a:pt x="11537594" y="6192809"/>
                  </a:lnTo>
                  <a:lnTo>
                    <a:pt x="11553333" y="6151094"/>
                  </a:lnTo>
                  <a:lnTo>
                    <a:pt x="11565829" y="6107899"/>
                  </a:lnTo>
                  <a:lnTo>
                    <a:pt x="11574937" y="6063369"/>
                  </a:lnTo>
                  <a:lnTo>
                    <a:pt x="11580509" y="6017651"/>
                  </a:lnTo>
                  <a:lnTo>
                    <a:pt x="11582400" y="5970892"/>
                  </a:lnTo>
                  <a:lnTo>
                    <a:pt x="11582400" y="570102"/>
                  </a:lnTo>
                  <a:lnTo>
                    <a:pt x="11580509" y="523349"/>
                  </a:lnTo>
                  <a:lnTo>
                    <a:pt x="11574937" y="477635"/>
                  </a:lnTo>
                  <a:lnTo>
                    <a:pt x="11565829" y="433109"/>
                  </a:lnTo>
                  <a:lnTo>
                    <a:pt x="11553333" y="389916"/>
                  </a:lnTo>
                  <a:lnTo>
                    <a:pt x="11537594" y="348204"/>
                  </a:lnTo>
                  <a:lnTo>
                    <a:pt x="11518761" y="308119"/>
                  </a:lnTo>
                  <a:lnTo>
                    <a:pt x="11496979" y="269808"/>
                  </a:lnTo>
                  <a:lnTo>
                    <a:pt x="11472395" y="233418"/>
                  </a:lnTo>
                  <a:lnTo>
                    <a:pt x="11445157" y="199096"/>
                  </a:lnTo>
                  <a:lnTo>
                    <a:pt x="11415410" y="166989"/>
                  </a:lnTo>
                  <a:lnTo>
                    <a:pt x="11383303" y="137242"/>
                  </a:lnTo>
                  <a:lnTo>
                    <a:pt x="11348981" y="110004"/>
                  </a:lnTo>
                  <a:lnTo>
                    <a:pt x="11312591" y="85420"/>
                  </a:lnTo>
                  <a:lnTo>
                    <a:pt x="11274280" y="63638"/>
                  </a:lnTo>
                  <a:lnTo>
                    <a:pt x="11234195" y="44805"/>
                  </a:lnTo>
                  <a:lnTo>
                    <a:pt x="11192483" y="29066"/>
                  </a:lnTo>
                  <a:lnTo>
                    <a:pt x="11149290" y="16570"/>
                  </a:lnTo>
                  <a:lnTo>
                    <a:pt x="11104764" y="7462"/>
                  </a:lnTo>
                  <a:lnTo>
                    <a:pt x="11059050" y="1890"/>
                  </a:lnTo>
                  <a:lnTo>
                    <a:pt x="11012297" y="0"/>
                  </a:lnTo>
                  <a:close/>
                </a:path>
              </a:pathLst>
            </a:custGeom>
            <a:solidFill>
              <a:srgbClr val="FFFFFF">
                <a:alpha val="85096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50452" y="2025393"/>
              <a:ext cx="2724911" cy="4832604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36904" y="1418844"/>
              <a:ext cx="4517136" cy="2540507"/>
            </a:xfrm>
            <a:prstGeom prst="rect">
              <a:avLst/>
            </a:prstGeom>
          </p:spPr>
        </p:pic>
        <p:sp>
          <p:nvSpPr>
            <p:cNvPr id="7" name="object 7" descr=""/>
            <p:cNvSpPr/>
            <p:nvPr/>
          </p:nvSpPr>
          <p:spPr>
            <a:xfrm>
              <a:off x="2402586" y="2505710"/>
              <a:ext cx="1966595" cy="414020"/>
            </a:xfrm>
            <a:custGeom>
              <a:avLst/>
              <a:gdLst/>
              <a:ahLst/>
              <a:cxnLst/>
              <a:rect l="l" t="t" r="r" b="b"/>
              <a:pathLst>
                <a:path w="1966595" h="414019">
                  <a:moveTo>
                    <a:pt x="57276" y="10540"/>
                  </a:moveTo>
                  <a:lnTo>
                    <a:pt x="0" y="10667"/>
                  </a:lnTo>
                  <a:lnTo>
                    <a:pt x="156082" y="410590"/>
                  </a:lnTo>
                  <a:lnTo>
                    <a:pt x="210438" y="410463"/>
                  </a:lnTo>
                  <a:lnTo>
                    <a:pt x="227522" y="366522"/>
                  </a:lnTo>
                  <a:lnTo>
                    <a:pt x="183387" y="366522"/>
                  </a:lnTo>
                  <a:lnTo>
                    <a:pt x="178841" y="350998"/>
                  </a:lnTo>
                  <a:lnTo>
                    <a:pt x="173783" y="334914"/>
                  </a:lnTo>
                  <a:lnTo>
                    <a:pt x="168225" y="318283"/>
                  </a:lnTo>
                  <a:lnTo>
                    <a:pt x="162133" y="300989"/>
                  </a:lnTo>
                  <a:lnTo>
                    <a:pt x="57276" y="10540"/>
                  </a:lnTo>
                  <a:close/>
                </a:path>
                <a:path w="1966595" h="414019">
                  <a:moveTo>
                    <a:pt x="366268" y="9651"/>
                  </a:moveTo>
                  <a:lnTo>
                    <a:pt x="312165" y="9778"/>
                  </a:lnTo>
                  <a:lnTo>
                    <a:pt x="204678" y="301116"/>
                  </a:lnTo>
                  <a:lnTo>
                    <a:pt x="188150" y="350138"/>
                  </a:lnTo>
                  <a:lnTo>
                    <a:pt x="183387" y="366522"/>
                  </a:lnTo>
                  <a:lnTo>
                    <a:pt x="227522" y="366522"/>
                  </a:lnTo>
                  <a:lnTo>
                    <a:pt x="366268" y="9651"/>
                  </a:lnTo>
                  <a:close/>
                </a:path>
                <a:path w="1966595" h="414019">
                  <a:moveTo>
                    <a:pt x="569087" y="56514"/>
                  </a:moveTo>
                  <a:lnTo>
                    <a:pt x="516000" y="56514"/>
                  </a:lnTo>
                  <a:lnTo>
                    <a:pt x="516889" y="409701"/>
                  </a:lnTo>
                  <a:lnTo>
                    <a:pt x="569976" y="409575"/>
                  </a:lnTo>
                  <a:lnTo>
                    <a:pt x="569087" y="56514"/>
                  </a:lnTo>
                  <a:close/>
                </a:path>
                <a:path w="1966595" h="414019">
                  <a:moveTo>
                    <a:pt x="701294" y="8889"/>
                  </a:moveTo>
                  <a:lnTo>
                    <a:pt x="384047" y="9651"/>
                  </a:lnTo>
                  <a:lnTo>
                    <a:pt x="384175" y="56895"/>
                  </a:lnTo>
                  <a:lnTo>
                    <a:pt x="569087" y="56514"/>
                  </a:lnTo>
                  <a:lnTo>
                    <a:pt x="701420" y="56134"/>
                  </a:lnTo>
                  <a:lnTo>
                    <a:pt x="701294" y="8889"/>
                  </a:lnTo>
                  <a:close/>
                </a:path>
                <a:path w="1966595" h="414019">
                  <a:moveTo>
                    <a:pt x="772032" y="8636"/>
                  </a:moveTo>
                  <a:lnTo>
                    <a:pt x="714756" y="8762"/>
                  </a:lnTo>
                  <a:lnTo>
                    <a:pt x="870838" y="408813"/>
                  </a:lnTo>
                  <a:lnTo>
                    <a:pt x="925194" y="408559"/>
                  </a:lnTo>
                  <a:lnTo>
                    <a:pt x="942234" y="364743"/>
                  </a:lnTo>
                  <a:lnTo>
                    <a:pt x="898143" y="364743"/>
                  </a:lnTo>
                  <a:lnTo>
                    <a:pt x="893597" y="349146"/>
                  </a:lnTo>
                  <a:lnTo>
                    <a:pt x="888539" y="333025"/>
                  </a:lnTo>
                  <a:lnTo>
                    <a:pt x="882981" y="316380"/>
                  </a:lnTo>
                  <a:lnTo>
                    <a:pt x="876889" y="299085"/>
                  </a:lnTo>
                  <a:lnTo>
                    <a:pt x="772032" y="8636"/>
                  </a:lnTo>
                  <a:close/>
                </a:path>
                <a:path w="1966595" h="414019">
                  <a:moveTo>
                    <a:pt x="1081024" y="7874"/>
                  </a:moveTo>
                  <a:lnTo>
                    <a:pt x="1026922" y="8000"/>
                  </a:lnTo>
                  <a:lnTo>
                    <a:pt x="919434" y="299212"/>
                  </a:lnTo>
                  <a:lnTo>
                    <a:pt x="902906" y="348341"/>
                  </a:lnTo>
                  <a:lnTo>
                    <a:pt x="898143" y="364743"/>
                  </a:lnTo>
                  <a:lnTo>
                    <a:pt x="942234" y="364743"/>
                  </a:lnTo>
                  <a:lnTo>
                    <a:pt x="1081024" y="7874"/>
                  </a:lnTo>
                  <a:close/>
                </a:path>
                <a:path w="1966595" h="414019">
                  <a:moveTo>
                    <a:pt x="1471294" y="0"/>
                  </a:moveTo>
                  <a:lnTo>
                    <a:pt x="1414986" y="6302"/>
                  </a:lnTo>
                  <a:lnTo>
                    <a:pt x="1365630" y="24891"/>
                  </a:lnTo>
                  <a:lnTo>
                    <a:pt x="1325244" y="56038"/>
                  </a:lnTo>
                  <a:lnTo>
                    <a:pt x="1295527" y="100329"/>
                  </a:lnTo>
                  <a:lnTo>
                    <a:pt x="1277365" y="152923"/>
                  </a:lnTo>
                  <a:lnTo>
                    <a:pt x="1271397" y="209423"/>
                  </a:lnTo>
                  <a:lnTo>
                    <a:pt x="1273018" y="238238"/>
                  </a:lnTo>
                  <a:lnTo>
                    <a:pt x="1285452" y="291629"/>
                  </a:lnTo>
                  <a:lnTo>
                    <a:pt x="1310072" y="338637"/>
                  </a:lnTo>
                  <a:lnTo>
                    <a:pt x="1346545" y="375023"/>
                  </a:lnTo>
                  <a:lnTo>
                    <a:pt x="1394027" y="400000"/>
                  </a:lnTo>
                  <a:lnTo>
                    <a:pt x="1447661" y="412521"/>
                  </a:lnTo>
                  <a:lnTo>
                    <a:pt x="1476502" y="414019"/>
                  </a:lnTo>
                  <a:lnTo>
                    <a:pt x="1498191" y="412968"/>
                  </a:lnTo>
                  <a:lnTo>
                    <a:pt x="1540760" y="405054"/>
                  </a:lnTo>
                  <a:lnTo>
                    <a:pt x="1582191" y="389264"/>
                  </a:lnTo>
                  <a:lnTo>
                    <a:pt x="1621540" y="366267"/>
                  </a:lnTo>
                  <a:lnTo>
                    <a:pt x="1473327" y="366267"/>
                  </a:lnTo>
                  <a:lnTo>
                    <a:pt x="1453798" y="365194"/>
                  </a:lnTo>
                  <a:lnTo>
                    <a:pt x="1416409" y="356570"/>
                  </a:lnTo>
                  <a:lnTo>
                    <a:pt x="1381860" y="339074"/>
                  </a:lnTo>
                  <a:lnTo>
                    <a:pt x="1344676" y="295528"/>
                  </a:lnTo>
                  <a:lnTo>
                    <a:pt x="1330769" y="255142"/>
                  </a:lnTo>
                  <a:lnTo>
                    <a:pt x="1326006" y="205993"/>
                  </a:lnTo>
                  <a:lnTo>
                    <a:pt x="1326886" y="184679"/>
                  </a:lnTo>
                  <a:lnTo>
                    <a:pt x="1334454" y="144432"/>
                  </a:lnTo>
                  <a:lnTo>
                    <a:pt x="1351883" y="104695"/>
                  </a:lnTo>
                  <a:lnTo>
                    <a:pt x="1385030" y="69453"/>
                  </a:lnTo>
                  <a:lnTo>
                    <a:pt x="1422794" y="51679"/>
                  </a:lnTo>
                  <a:lnTo>
                    <a:pt x="1471676" y="45338"/>
                  </a:lnTo>
                  <a:lnTo>
                    <a:pt x="1597991" y="45338"/>
                  </a:lnTo>
                  <a:lnTo>
                    <a:pt x="1594074" y="41096"/>
                  </a:lnTo>
                  <a:lnTo>
                    <a:pt x="1549908" y="13842"/>
                  </a:lnTo>
                  <a:lnTo>
                    <a:pt x="1512649" y="3444"/>
                  </a:lnTo>
                  <a:lnTo>
                    <a:pt x="1492490" y="859"/>
                  </a:lnTo>
                  <a:lnTo>
                    <a:pt x="1471294" y="0"/>
                  </a:lnTo>
                  <a:close/>
                </a:path>
                <a:path w="1966595" h="414019">
                  <a:moveTo>
                    <a:pt x="1641850" y="249936"/>
                  </a:moveTo>
                  <a:lnTo>
                    <a:pt x="1589913" y="249936"/>
                  </a:lnTo>
                  <a:lnTo>
                    <a:pt x="1590166" y="324485"/>
                  </a:lnTo>
                  <a:lnTo>
                    <a:pt x="1580711" y="331892"/>
                  </a:lnTo>
                  <a:lnTo>
                    <a:pt x="1540510" y="352805"/>
                  </a:lnTo>
                  <a:lnTo>
                    <a:pt x="1490450" y="365361"/>
                  </a:lnTo>
                  <a:lnTo>
                    <a:pt x="1473327" y="366267"/>
                  </a:lnTo>
                  <a:lnTo>
                    <a:pt x="1621540" y="366267"/>
                  </a:lnTo>
                  <a:lnTo>
                    <a:pt x="1622438" y="365694"/>
                  </a:lnTo>
                  <a:lnTo>
                    <a:pt x="1642110" y="351027"/>
                  </a:lnTo>
                  <a:lnTo>
                    <a:pt x="1641850" y="249936"/>
                  </a:lnTo>
                  <a:close/>
                </a:path>
                <a:path w="1966595" h="414019">
                  <a:moveTo>
                    <a:pt x="1641728" y="202437"/>
                  </a:moveTo>
                  <a:lnTo>
                    <a:pt x="1472056" y="203200"/>
                  </a:lnTo>
                  <a:lnTo>
                    <a:pt x="1472184" y="250189"/>
                  </a:lnTo>
                  <a:lnTo>
                    <a:pt x="1641850" y="249936"/>
                  </a:lnTo>
                  <a:lnTo>
                    <a:pt x="1641728" y="202437"/>
                  </a:lnTo>
                  <a:close/>
                </a:path>
                <a:path w="1966595" h="414019">
                  <a:moveTo>
                    <a:pt x="1597991" y="45338"/>
                  </a:moveTo>
                  <a:lnTo>
                    <a:pt x="1471676" y="45338"/>
                  </a:lnTo>
                  <a:lnTo>
                    <a:pt x="1486487" y="45983"/>
                  </a:lnTo>
                  <a:lnTo>
                    <a:pt x="1500631" y="47926"/>
                  </a:lnTo>
                  <a:lnTo>
                    <a:pt x="1538608" y="61420"/>
                  </a:lnTo>
                  <a:lnTo>
                    <a:pt x="1571626" y="93138"/>
                  </a:lnTo>
                  <a:lnTo>
                    <a:pt x="1587753" y="131572"/>
                  </a:lnTo>
                  <a:lnTo>
                    <a:pt x="1635505" y="118363"/>
                  </a:lnTo>
                  <a:lnTo>
                    <a:pt x="1629671" y="99125"/>
                  </a:lnTo>
                  <a:lnTo>
                    <a:pt x="1622647" y="81803"/>
                  </a:lnTo>
                  <a:lnTo>
                    <a:pt x="1614431" y="66411"/>
                  </a:lnTo>
                  <a:lnTo>
                    <a:pt x="1605026" y="52959"/>
                  </a:lnTo>
                  <a:lnTo>
                    <a:pt x="1597991" y="45338"/>
                  </a:lnTo>
                  <a:close/>
                </a:path>
                <a:path w="1966595" h="414019">
                  <a:moveTo>
                    <a:pt x="1830324" y="109727"/>
                  </a:moveTo>
                  <a:lnTo>
                    <a:pt x="1780587" y="117919"/>
                  </a:lnTo>
                  <a:lnTo>
                    <a:pt x="1739138" y="142112"/>
                  </a:lnTo>
                  <a:lnTo>
                    <a:pt x="1705721" y="191484"/>
                  </a:lnTo>
                  <a:lnTo>
                    <a:pt x="1694688" y="261619"/>
                  </a:lnTo>
                  <a:lnTo>
                    <a:pt x="1697118" y="296219"/>
                  </a:lnTo>
                  <a:lnTo>
                    <a:pt x="1716029" y="352417"/>
                  </a:lnTo>
                  <a:lnTo>
                    <a:pt x="1752772" y="391088"/>
                  </a:lnTo>
                  <a:lnTo>
                    <a:pt x="1802060" y="410519"/>
                  </a:lnTo>
                  <a:lnTo>
                    <a:pt x="1831086" y="412876"/>
                  </a:lnTo>
                  <a:lnTo>
                    <a:pt x="1849681" y="411686"/>
                  </a:lnTo>
                  <a:lnTo>
                    <a:pt x="1901063" y="394969"/>
                  </a:lnTo>
                  <a:lnTo>
                    <a:pt x="1930229" y="372363"/>
                  </a:lnTo>
                  <a:lnTo>
                    <a:pt x="1830959" y="372363"/>
                  </a:lnTo>
                  <a:lnTo>
                    <a:pt x="1813286" y="370718"/>
                  </a:lnTo>
                  <a:lnTo>
                    <a:pt x="1769744" y="344804"/>
                  </a:lnTo>
                  <a:lnTo>
                    <a:pt x="1751393" y="310149"/>
                  </a:lnTo>
                  <a:lnTo>
                    <a:pt x="1745241" y="261619"/>
                  </a:lnTo>
                  <a:lnTo>
                    <a:pt x="1745345" y="259461"/>
                  </a:lnTo>
                  <a:lnTo>
                    <a:pt x="1751139" y="212836"/>
                  </a:lnTo>
                  <a:lnTo>
                    <a:pt x="1769237" y="178180"/>
                  </a:lnTo>
                  <a:lnTo>
                    <a:pt x="1812778" y="152177"/>
                  </a:lnTo>
                  <a:lnTo>
                    <a:pt x="1830451" y="150367"/>
                  </a:lnTo>
                  <a:lnTo>
                    <a:pt x="1929495" y="150367"/>
                  </a:lnTo>
                  <a:lnTo>
                    <a:pt x="1928114" y="148589"/>
                  </a:lnTo>
                  <a:lnTo>
                    <a:pt x="1907780" y="131516"/>
                  </a:lnTo>
                  <a:lnTo>
                    <a:pt x="1884695" y="119348"/>
                  </a:lnTo>
                  <a:lnTo>
                    <a:pt x="1858873" y="112085"/>
                  </a:lnTo>
                  <a:lnTo>
                    <a:pt x="1830324" y="109727"/>
                  </a:lnTo>
                  <a:close/>
                </a:path>
                <a:path w="1966595" h="414019">
                  <a:moveTo>
                    <a:pt x="1929495" y="150367"/>
                  </a:moveTo>
                  <a:lnTo>
                    <a:pt x="1830451" y="150367"/>
                  </a:lnTo>
                  <a:lnTo>
                    <a:pt x="1847832" y="152084"/>
                  </a:lnTo>
                  <a:lnTo>
                    <a:pt x="1863772" y="157241"/>
                  </a:lnTo>
                  <a:lnTo>
                    <a:pt x="1901973" y="193381"/>
                  </a:lnTo>
                  <a:lnTo>
                    <a:pt x="1914304" y="234148"/>
                  </a:lnTo>
                  <a:lnTo>
                    <a:pt x="1915800" y="261619"/>
                  </a:lnTo>
                  <a:lnTo>
                    <a:pt x="1914419" y="286131"/>
                  </a:lnTo>
                  <a:lnTo>
                    <a:pt x="1902366" y="328612"/>
                  </a:lnTo>
                  <a:lnTo>
                    <a:pt x="1864471" y="365347"/>
                  </a:lnTo>
                  <a:lnTo>
                    <a:pt x="1830959" y="372363"/>
                  </a:lnTo>
                  <a:lnTo>
                    <a:pt x="1930229" y="372363"/>
                  </a:lnTo>
                  <a:lnTo>
                    <a:pt x="1957143" y="327356"/>
                  </a:lnTo>
                  <a:lnTo>
                    <a:pt x="1965386" y="283299"/>
                  </a:lnTo>
                  <a:lnTo>
                    <a:pt x="1966340" y="256793"/>
                  </a:lnTo>
                  <a:lnTo>
                    <a:pt x="1963939" y="224170"/>
                  </a:lnTo>
                  <a:lnTo>
                    <a:pt x="1956752" y="195262"/>
                  </a:lnTo>
                  <a:lnTo>
                    <a:pt x="1944802" y="170068"/>
                  </a:lnTo>
                  <a:lnTo>
                    <a:pt x="1929495" y="15036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056631" y="1458467"/>
              <a:ext cx="4515612" cy="2540507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6461887" y="2551938"/>
              <a:ext cx="1693545" cy="482600"/>
            </a:xfrm>
            <a:custGeom>
              <a:avLst/>
              <a:gdLst/>
              <a:ahLst/>
              <a:cxnLst/>
              <a:rect l="l" t="t" r="r" b="b"/>
              <a:pathLst>
                <a:path w="1693545" h="482600">
                  <a:moveTo>
                    <a:pt x="237466" y="43307"/>
                  </a:moveTo>
                  <a:lnTo>
                    <a:pt x="137287" y="43307"/>
                  </a:lnTo>
                  <a:lnTo>
                    <a:pt x="153285" y="44547"/>
                  </a:lnTo>
                  <a:lnTo>
                    <a:pt x="167735" y="48275"/>
                  </a:lnTo>
                  <a:lnTo>
                    <a:pt x="201011" y="73820"/>
                  </a:lnTo>
                  <a:lnTo>
                    <a:pt x="212852" y="112522"/>
                  </a:lnTo>
                  <a:lnTo>
                    <a:pt x="211443" y="126644"/>
                  </a:lnTo>
                  <a:lnTo>
                    <a:pt x="190118" y="171703"/>
                  </a:lnTo>
                  <a:lnTo>
                    <a:pt x="156686" y="208565"/>
                  </a:lnTo>
                  <a:lnTo>
                    <a:pt x="82317" y="273405"/>
                  </a:lnTo>
                  <a:lnTo>
                    <a:pt x="65039" y="289131"/>
                  </a:lnTo>
                  <a:lnTo>
                    <a:pt x="37973" y="317500"/>
                  </a:lnTo>
                  <a:lnTo>
                    <a:pt x="11505" y="357362"/>
                  </a:lnTo>
                  <a:lnTo>
                    <a:pt x="142" y="396218"/>
                  </a:lnTo>
                  <a:lnTo>
                    <a:pt x="0" y="405002"/>
                  </a:lnTo>
                  <a:lnTo>
                    <a:pt x="264667" y="404240"/>
                  </a:lnTo>
                  <a:lnTo>
                    <a:pt x="264542" y="357504"/>
                  </a:lnTo>
                  <a:lnTo>
                    <a:pt x="68198" y="357504"/>
                  </a:lnTo>
                  <a:lnTo>
                    <a:pt x="72558" y="350837"/>
                  </a:lnTo>
                  <a:lnTo>
                    <a:pt x="109315" y="311610"/>
                  </a:lnTo>
                  <a:lnTo>
                    <a:pt x="170118" y="259076"/>
                  </a:lnTo>
                  <a:lnTo>
                    <a:pt x="190896" y="240220"/>
                  </a:lnTo>
                  <a:lnTo>
                    <a:pt x="221107" y="209676"/>
                  </a:lnTo>
                  <a:lnTo>
                    <a:pt x="247949" y="172440"/>
                  </a:lnTo>
                  <a:lnTo>
                    <a:pt x="262798" y="125364"/>
                  </a:lnTo>
                  <a:lnTo>
                    <a:pt x="263397" y="113411"/>
                  </a:lnTo>
                  <a:lnTo>
                    <a:pt x="261227" y="90761"/>
                  </a:lnTo>
                  <a:lnTo>
                    <a:pt x="254888" y="70040"/>
                  </a:lnTo>
                  <a:lnTo>
                    <a:pt x="244359" y="51224"/>
                  </a:lnTo>
                  <a:lnTo>
                    <a:pt x="237466" y="43307"/>
                  </a:lnTo>
                  <a:close/>
                </a:path>
                <a:path w="1693545" h="482600">
                  <a:moveTo>
                    <a:pt x="264540" y="356997"/>
                  </a:moveTo>
                  <a:lnTo>
                    <a:pt x="68198" y="357504"/>
                  </a:lnTo>
                  <a:lnTo>
                    <a:pt x="264542" y="357504"/>
                  </a:lnTo>
                  <a:lnTo>
                    <a:pt x="264540" y="356997"/>
                  </a:lnTo>
                  <a:close/>
                </a:path>
                <a:path w="1693545" h="482600">
                  <a:moveTo>
                    <a:pt x="138303" y="2666"/>
                  </a:moveTo>
                  <a:lnTo>
                    <a:pt x="87026" y="10160"/>
                  </a:lnTo>
                  <a:lnTo>
                    <a:pt x="47370" y="32512"/>
                  </a:lnTo>
                  <a:lnTo>
                    <a:pt x="20812" y="68913"/>
                  </a:lnTo>
                  <a:lnTo>
                    <a:pt x="8636" y="118745"/>
                  </a:lnTo>
                  <a:lnTo>
                    <a:pt x="59182" y="123825"/>
                  </a:lnTo>
                  <a:lnTo>
                    <a:pt x="60586" y="105989"/>
                  </a:lnTo>
                  <a:lnTo>
                    <a:pt x="64611" y="90201"/>
                  </a:lnTo>
                  <a:lnTo>
                    <a:pt x="92067" y="55415"/>
                  </a:lnTo>
                  <a:lnTo>
                    <a:pt x="137287" y="43307"/>
                  </a:lnTo>
                  <a:lnTo>
                    <a:pt x="237466" y="43307"/>
                  </a:lnTo>
                  <a:lnTo>
                    <a:pt x="229615" y="34289"/>
                  </a:lnTo>
                  <a:lnTo>
                    <a:pt x="211258" y="20383"/>
                  </a:lnTo>
                  <a:lnTo>
                    <a:pt x="189912" y="10477"/>
                  </a:lnTo>
                  <a:lnTo>
                    <a:pt x="165590" y="4572"/>
                  </a:lnTo>
                  <a:lnTo>
                    <a:pt x="138303" y="2666"/>
                  </a:lnTo>
                  <a:close/>
                </a:path>
                <a:path w="1693545" h="482600">
                  <a:moveTo>
                    <a:pt x="474090" y="3428"/>
                  </a:moveTo>
                  <a:lnTo>
                    <a:pt x="336168" y="3683"/>
                  </a:lnTo>
                  <a:lnTo>
                    <a:pt x="337185" y="404113"/>
                  </a:lnTo>
                  <a:lnTo>
                    <a:pt x="481584" y="403733"/>
                  </a:lnTo>
                  <a:lnTo>
                    <a:pt x="531447" y="399768"/>
                  </a:lnTo>
                  <a:lnTo>
                    <a:pt x="571849" y="388270"/>
                  </a:lnTo>
                  <a:lnTo>
                    <a:pt x="612647" y="360807"/>
                  </a:lnTo>
                  <a:lnTo>
                    <a:pt x="616370" y="356742"/>
                  </a:lnTo>
                  <a:lnTo>
                    <a:pt x="390016" y="356742"/>
                  </a:lnTo>
                  <a:lnTo>
                    <a:pt x="389255" y="50800"/>
                  </a:lnTo>
                  <a:lnTo>
                    <a:pt x="617922" y="50673"/>
                  </a:lnTo>
                  <a:lnTo>
                    <a:pt x="604138" y="37464"/>
                  </a:lnTo>
                  <a:lnTo>
                    <a:pt x="591325" y="27892"/>
                  </a:lnTo>
                  <a:lnTo>
                    <a:pt x="545338" y="8889"/>
                  </a:lnTo>
                  <a:lnTo>
                    <a:pt x="496046" y="3710"/>
                  </a:lnTo>
                  <a:lnTo>
                    <a:pt x="474090" y="3428"/>
                  </a:lnTo>
                  <a:close/>
                </a:path>
                <a:path w="1693545" h="482600">
                  <a:moveTo>
                    <a:pt x="617922" y="50673"/>
                  </a:moveTo>
                  <a:lnTo>
                    <a:pt x="473329" y="50673"/>
                  </a:lnTo>
                  <a:lnTo>
                    <a:pt x="495331" y="51101"/>
                  </a:lnTo>
                  <a:lnTo>
                    <a:pt x="514096" y="52577"/>
                  </a:lnTo>
                  <a:lnTo>
                    <a:pt x="556125" y="65772"/>
                  </a:lnTo>
                  <a:lnTo>
                    <a:pt x="592201" y="103759"/>
                  </a:lnTo>
                  <a:lnTo>
                    <a:pt x="607710" y="144668"/>
                  </a:lnTo>
                  <a:lnTo>
                    <a:pt x="613029" y="200151"/>
                  </a:lnTo>
                  <a:lnTo>
                    <a:pt x="612386" y="221986"/>
                  </a:lnTo>
                  <a:lnTo>
                    <a:pt x="607242" y="260605"/>
                  </a:lnTo>
                  <a:lnTo>
                    <a:pt x="590168" y="305958"/>
                  </a:lnTo>
                  <a:lnTo>
                    <a:pt x="557690" y="340106"/>
                  </a:lnTo>
                  <a:lnTo>
                    <a:pt x="510825" y="354599"/>
                  </a:lnTo>
                  <a:lnTo>
                    <a:pt x="390016" y="356742"/>
                  </a:lnTo>
                  <a:lnTo>
                    <a:pt x="616370" y="356742"/>
                  </a:lnTo>
                  <a:lnTo>
                    <a:pt x="645112" y="314007"/>
                  </a:lnTo>
                  <a:lnTo>
                    <a:pt x="661816" y="263475"/>
                  </a:lnTo>
                  <a:lnTo>
                    <a:pt x="667047" y="223037"/>
                  </a:lnTo>
                  <a:lnTo>
                    <a:pt x="667638" y="200913"/>
                  </a:lnTo>
                  <a:lnTo>
                    <a:pt x="666567" y="174888"/>
                  </a:lnTo>
                  <a:lnTo>
                    <a:pt x="658566" y="127315"/>
                  </a:lnTo>
                  <a:lnTo>
                    <a:pt x="642750" y="85881"/>
                  </a:lnTo>
                  <a:lnTo>
                    <a:pt x="619025" y="51730"/>
                  </a:lnTo>
                  <a:lnTo>
                    <a:pt x="617922" y="50673"/>
                  </a:lnTo>
                  <a:close/>
                </a:path>
                <a:path w="1693545" h="482600">
                  <a:moveTo>
                    <a:pt x="803523" y="402971"/>
                  </a:moveTo>
                  <a:lnTo>
                    <a:pt x="775462" y="402971"/>
                  </a:lnTo>
                  <a:lnTo>
                    <a:pt x="774674" y="414710"/>
                  </a:lnTo>
                  <a:lnTo>
                    <a:pt x="773064" y="424973"/>
                  </a:lnTo>
                  <a:lnTo>
                    <a:pt x="751689" y="457430"/>
                  </a:lnTo>
                  <a:lnTo>
                    <a:pt x="744473" y="461263"/>
                  </a:lnTo>
                  <a:lnTo>
                    <a:pt x="758189" y="482219"/>
                  </a:lnTo>
                  <a:lnTo>
                    <a:pt x="792734" y="452754"/>
                  </a:lnTo>
                  <a:lnTo>
                    <a:pt x="802913" y="417536"/>
                  </a:lnTo>
                  <a:lnTo>
                    <a:pt x="803523" y="402971"/>
                  </a:lnTo>
                  <a:close/>
                </a:path>
                <a:path w="1693545" h="482600">
                  <a:moveTo>
                    <a:pt x="803402" y="346963"/>
                  </a:moveTo>
                  <a:lnTo>
                    <a:pt x="747394" y="347090"/>
                  </a:lnTo>
                  <a:lnTo>
                    <a:pt x="747521" y="403098"/>
                  </a:lnTo>
                  <a:lnTo>
                    <a:pt x="803523" y="402971"/>
                  </a:lnTo>
                  <a:lnTo>
                    <a:pt x="803402" y="346963"/>
                  </a:lnTo>
                  <a:close/>
                </a:path>
                <a:path w="1693545" h="482600">
                  <a:moveTo>
                    <a:pt x="1081151" y="289940"/>
                  </a:moveTo>
                  <a:lnTo>
                    <a:pt x="1032002" y="296672"/>
                  </a:lnTo>
                  <a:lnTo>
                    <a:pt x="1036357" y="320462"/>
                  </a:lnTo>
                  <a:lnTo>
                    <a:pt x="1044463" y="341931"/>
                  </a:lnTo>
                  <a:lnTo>
                    <a:pt x="1071880" y="377951"/>
                  </a:lnTo>
                  <a:lnTo>
                    <a:pt x="1111265" y="401367"/>
                  </a:lnTo>
                  <a:lnTo>
                    <a:pt x="1159510" y="409066"/>
                  </a:lnTo>
                  <a:lnTo>
                    <a:pt x="1187469" y="406707"/>
                  </a:lnTo>
                  <a:lnTo>
                    <a:pt x="1212881" y="399811"/>
                  </a:lnTo>
                  <a:lnTo>
                    <a:pt x="1235769" y="388367"/>
                  </a:lnTo>
                  <a:lnTo>
                    <a:pt x="1256157" y="372363"/>
                  </a:lnTo>
                  <a:lnTo>
                    <a:pt x="1259562" y="368426"/>
                  </a:lnTo>
                  <a:lnTo>
                    <a:pt x="1159637" y="368426"/>
                  </a:lnTo>
                  <a:lnTo>
                    <a:pt x="1145611" y="367283"/>
                  </a:lnTo>
                  <a:lnTo>
                    <a:pt x="1110107" y="350138"/>
                  </a:lnTo>
                  <a:lnTo>
                    <a:pt x="1086175" y="309348"/>
                  </a:lnTo>
                  <a:lnTo>
                    <a:pt x="1081151" y="289940"/>
                  </a:lnTo>
                  <a:close/>
                </a:path>
                <a:path w="1693545" h="482600">
                  <a:moveTo>
                    <a:pt x="1263369" y="207010"/>
                  </a:moveTo>
                  <a:lnTo>
                    <a:pt x="1163319" y="207010"/>
                  </a:lnTo>
                  <a:lnTo>
                    <a:pt x="1179685" y="208315"/>
                  </a:lnTo>
                  <a:lnTo>
                    <a:pt x="1194514" y="212407"/>
                  </a:lnTo>
                  <a:lnTo>
                    <a:pt x="1229395" y="240547"/>
                  </a:lnTo>
                  <a:lnTo>
                    <a:pt x="1241933" y="284607"/>
                  </a:lnTo>
                  <a:lnTo>
                    <a:pt x="1240508" y="301628"/>
                  </a:lnTo>
                  <a:lnTo>
                    <a:pt x="1218184" y="344170"/>
                  </a:lnTo>
                  <a:lnTo>
                    <a:pt x="1176357" y="366851"/>
                  </a:lnTo>
                  <a:lnTo>
                    <a:pt x="1159637" y="368426"/>
                  </a:lnTo>
                  <a:lnTo>
                    <a:pt x="1259562" y="368426"/>
                  </a:lnTo>
                  <a:lnTo>
                    <a:pt x="1272823" y="353095"/>
                  </a:lnTo>
                  <a:lnTo>
                    <a:pt x="1284716" y="331850"/>
                  </a:lnTo>
                  <a:lnTo>
                    <a:pt x="1291822" y="308606"/>
                  </a:lnTo>
                  <a:lnTo>
                    <a:pt x="1294130" y="283337"/>
                  </a:lnTo>
                  <a:lnTo>
                    <a:pt x="1292820" y="264791"/>
                  </a:lnTo>
                  <a:lnTo>
                    <a:pt x="1289081" y="247840"/>
                  </a:lnTo>
                  <a:lnTo>
                    <a:pt x="1282914" y="232509"/>
                  </a:lnTo>
                  <a:lnTo>
                    <a:pt x="1274317" y="218821"/>
                  </a:lnTo>
                  <a:lnTo>
                    <a:pt x="1263435" y="207059"/>
                  </a:lnTo>
                  <a:close/>
                </a:path>
                <a:path w="1693545" h="482600">
                  <a:moveTo>
                    <a:pt x="1134110" y="169417"/>
                  </a:moveTo>
                  <a:lnTo>
                    <a:pt x="1128648" y="212598"/>
                  </a:lnTo>
                  <a:lnTo>
                    <a:pt x="1138602" y="210171"/>
                  </a:lnTo>
                  <a:lnTo>
                    <a:pt x="1147699" y="208422"/>
                  </a:lnTo>
                  <a:lnTo>
                    <a:pt x="1155938" y="207365"/>
                  </a:lnTo>
                  <a:lnTo>
                    <a:pt x="1163319" y="207010"/>
                  </a:lnTo>
                  <a:lnTo>
                    <a:pt x="1263369" y="207010"/>
                  </a:lnTo>
                  <a:lnTo>
                    <a:pt x="1250600" y="197500"/>
                  </a:lnTo>
                  <a:lnTo>
                    <a:pt x="1235813" y="190156"/>
                  </a:lnTo>
                  <a:lnTo>
                    <a:pt x="1219072" y="185038"/>
                  </a:lnTo>
                  <a:lnTo>
                    <a:pt x="1231860" y="178131"/>
                  </a:lnTo>
                  <a:lnTo>
                    <a:pt x="1242980" y="170164"/>
                  </a:lnTo>
                  <a:lnTo>
                    <a:pt x="1243229" y="169925"/>
                  </a:lnTo>
                  <a:lnTo>
                    <a:pt x="1139952" y="169925"/>
                  </a:lnTo>
                  <a:lnTo>
                    <a:pt x="1137285" y="169672"/>
                  </a:lnTo>
                  <a:lnTo>
                    <a:pt x="1134110" y="169417"/>
                  </a:lnTo>
                  <a:close/>
                </a:path>
                <a:path w="1693545" h="482600">
                  <a:moveTo>
                    <a:pt x="1250791" y="40386"/>
                  </a:moveTo>
                  <a:lnTo>
                    <a:pt x="1157732" y="40386"/>
                  </a:lnTo>
                  <a:lnTo>
                    <a:pt x="1171545" y="41483"/>
                  </a:lnTo>
                  <a:lnTo>
                    <a:pt x="1184036" y="44783"/>
                  </a:lnTo>
                  <a:lnTo>
                    <a:pt x="1218834" y="78057"/>
                  </a:lnTo>
                  <a:lnTo>
                    <a:pt x="1223517" y="102742"/>
                  </a:lnTo>
                  <a:lnTo>
                    <a:pt x="1221948" y="118697"/>
                  </a:lnTo>
                  <a:lnTo>
                    <a:pt x="1198498" y="153415"/>
                  </a:lnTo>
                  <a:lnTo>
                    <a:pt x="1157297" y="168828"/>
                  </a:lnTo>
                  <a:lnTo>
                    <a:pt x="1141984" y="169925"/>
                  </a:lnTo>
                  <a:lnTo>
                    <a:pt x="1243229" y="169925"/>
                  </a:lnTo>
                  <a:lnTo>
                    <a:pt x="1270603" y="128524"/>
                  </a:lnTo>
                  <a:lnTo>
                    <a:pt x="1273913" y="104139"/>
                  </a:lnTo>
                  <a:lnTo>
                    <a:pt x="1273866" y="102742"/>
                  </a:lnTo>
                  <a:lnTo>
                    <a:pt x="1265632" y="64504"/>
                  </a:lnTo>
                  <a:lnTo>
                    <a:pt x="1251061" y="40667"/>
                  </a:lnTo>
                  <a:lnTo>
                    <a:pt x="1250791" y="40386"/>
                  </a:lnTo>
                  <a:close/>
                </a:path>
                <a:path w="1693545" h="482600">
                  <a:moveTo>
                    <a:pt x="1156589" y="0"/>
                  </a:moveTo>
                  <a:lnTo>
                    <a:pt x="1112948" y="6905"/>
                  </a:lnTo>
                  <a:lnTo>
                    <a:pt x="1077214" y="27432"/>
                  </a:lnTo>
                  <a:lnTo>
                    <a:pt x="1051020" y="60213"/>
                  </a:lnTo>
                  <a:lnTo>
                    <a:pt x="1036446" y="104139"/>
                  </a:lnTo>
                  <a:lnTo>
                    <a:pt x="1085595" y="112649"/>
                  </a:lnTo>
                  <a:lnTo>
                    <a:pt x="1089120" y="95765"/>
                  </a:lnTo>
                  <a:lnTo>
                    <a:pt x="1094359" y="81121"/>
                  </a:lnTo>
                  <a:lnTo>
                    <a:pt x="1120120" y="50637"/>
                  </a:lnTo>
                  <a:lnTo>
                    <a:pt x="1157732" y="40386"/>
                  </a:lnTo>
                  <a:lnTo>
                    <a:pt x="1250791" y="40386"/>
                  </a:lnTo>
                  <a:lnTo>
                    <a:pt x="1241298" y="30448"/>
                  </a:lnTo>
                  <a:lnTo>
                    <a:pt x="1202791" y="7750"/>
                  </a:lnTo>
                  <a:lnTo>
                    <a:pt x="1172640" y="805"/>
                  </a:lnTo>
                  <a:lnTo>
                    <a:pt x="1156589" y="0"/>
                  </a:lnTo>
                  <a:close/>
                </a:path>
                <a:path w="1693545" h="482600">
                  <a:moveTo>
                    <a:pt x="1499742" y="762"/>
                  </a:moveTo>
                  <a:lnTo>
                    <a:pt x="1361820" y="1142"/>
                  </a:lnTo>
                  <a:lnTo>
                    <a:pt x="1362837" y="401447"/>
                  </a:lnTo>
                  <a:lnTo>
                    <a:pt x="1507236" y="401065"/>
                  </a:lnTo>
                  <a:lnTo>
                    <a:pt x="1557099" y="397101"/>
                  </a:lnTo>
                  <a:lnTo>
                    <a:pt x="1597485" y="385603"/>
                  </a:lnTo>
                  <a:lnTo>
                    <a:pt x="1638284" y="358139"/>
                  </a:lnTo>
                  <a:lnTo>
                    <a:pt x="1642012" y="354075"/>
                  </a:lnTo>
                  <a:lnTo>
                    <a:pt x="1415668" y="354075"/>
                  </a:lnTo>
                  <a:lnTo>
                    <a:pt x="1414907" y="48260"/>
                  </a:lnTo>
                  <a:lnTo>
                    <a:pt x="1643556" y="48006"/>
                  </a:lnTo>
                  <a:lnTo>
                    <a:pt x="1629790" y="34798"/>
                  </a:lnTo>
                  <a:lnTo>
                    <a:pt x="1616977" y="25298"/>
                  </a:lnTo>
                  <a:lnTo>
                    <a:pt x="1570989" y="6350"/>
                  </a:lnTo>
                  <a:lnTo>
                    <a:pt x="1521698" y="1045"/>
                  </a:lnTo>
                  <a:lnTo>
                    <a:pt x="1499742" y="762"/>
                  </a:lnTo>
                  <a:close/>
                </a:path>
                <a:path w="1693545" h="482600">
                  <a:moveTo>
                    <a:pt x="1643556" y="48006"/>
                  </a:moveTo>
                  <a:lnTo>
                    <a:pt x="1498981" y="48006"/>
                  </a:lnTo>
                  <a:lnTo>
                    <a:pt x="1520983" y="48434"/>
                  </a:lnTo>
                  <a:lnTo>
                    <a:pt x="1539748" y="49911"/>
                  </a:lnTo>
                  <a:lnTo>
                    <a:pt x="1581777" y="63105"/>
                  </a:lnTo>
                  <a:lnTo>
                    <a:pt x="1617853" y="101091"/>
                  </a:lnTo>
                  <a:lnTo>
                    <a:pt x="1633362" y="142065"/>
                  </a:lnTo>
                  <a:lnTo>
                    <a:pt x="1638681" y="197612"/>
                  </a:lnTo>
                  <a:lnTo>
                    <a:pt x="1638038" y="219426"/>
                  </a:lnTo>
                  <a:lnTo>
                    <a:pt x="1632894" y="257958"/>
                  </a:lnTo>
                  <a:lnTo>
                    <a:pt x="1615820" y="303387"/>
                  </a:lnTo>
                  <a:lnTo>
                    <a:pt x="1583342" y="337438"/>
                  </a:lnTo>
                  <a:lnTo>
                    <a:pt x="1536477" y="351932"/>
                  </a:lnTo>
                  <a:lnTo>
                    <a:pt x="1415668" y="354075"/>
                  </a:lnTo>
                  <a:lnTo>
                    <a:pt x="1642012" y="354075"/>
                  </a:lnTo>
                  <a:lnTo>
                    <a:pt x="1670764" y="311340"/>
                  </a:lnTo>
                  <a:lnTo>
                    <a:pt x="1687468" y="260861"/>
                  </a:lnTo>
                  <a:lnTo>
                    <a:pt x="1692699" y="220388"/>
                  </a:lnTo>
                  <a:lnTo>
                    <a:pt x="1693290" y="198247"/>
                  </a:lnTo>
                  <a:lnTo>
                    <a:pt x="1692219" y="172221"/>
                  </a:lnTo>
                  <a:lnTo>
                    <a:pt x="1684218" y="124648"/>
                  </a:lnTo>
                  <a:lnTo>
                    <a:pt x="1668402" y="83268"/>
                  </a:lnTo>
                  <a:lnTo>
                    <a:pt x="1644677" y="49081"/>
                  </a:lnTo>
                  <a:lnTo>
                    <a:pt x="1643556" y="4800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49523" y="3758184"/>
              <a:ext cx="4515611" cy="2540508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964305" y="4770628"/>
              <a:ext cx="2656837" cy="598551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0"/>
              <a:ext cx="11602211" cy="234086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6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304800" y="158495"/>
            <a:ext cx="11582400" cy="6699884"/>
            <a:chOff x="304800" y="158495"/>
            <a:chExt cx="11582400" cy="6699884"/>
          </a:xfrm>
        </p:grpSpPr>
        <p:sp>
          <p:nvSpPr>
            <p:cNvPr id="4" name="object 4" descr=""/>
            <p:cNvSpPr/>
            <p:nvPr/>
          </p:nvSpPr>
          <p:spPr>
            <a:xfrm>
              <a:off x="304800" y="158495"/>
              <a:ext cx="11582400" cy="6541134"/>
            </a:xfrm>
            <a:custGeom>
              <a:avLst/>
              <a:gdLst/>
              <a:ahLst/>
              <a:cxnLst/>
              <a:rect l="l" t="t" r="r" b="b"/>
              <a:pathLst>
                <a:path w="11582400" h="6541134">
                  <a:moveTo>
                    <a:pt x="11012297" y="0"/>
                  </a:moveTo>
                  <a:lnTo>
                    <a:pt x="570115" y="0"/>
                  </a:lnTo>
                  <a:lnTo>
                    <a:pt x="523356" y="1890"/>
                  </a:lnTo>
                  <a:lnTo>
                    <a:pt x="477638" y="7462"/>
                  </a:lnTo>
                  <a:lnTo>
                    <a:pt x="433108" y="16570"/>
                  </a:lnTo>
                  <a:lnTo>
                    <a:pt x="389913" y="29066"/>
                  </a:lnTo>
                  <a:lnTo>
                    <a:pt x="348198" y="44805"/>
                  </a:lnTo>
                  <a:lnTo>
                    <a:pt x="308112" y="63638"/>
                  </a:lnTo>
                  <a:lnTo>
                    <a:pt x="269800" y="85420"/>
                  </a:lnTo>
                  <a:lnTo>
                    <a:pt x="233410" y="110004"/>
                  </a:lnTo>
                  <a:lnTo>
                    <a:pt x="199088" y="137242"/>
                  </a:lnTo>
                  <a:lnTo>
                    <a:pt x="166981" y="166989"/>
                  </a:lnTo>
                  <a:lnTo>
                    <a:pt x="137235" y="199096"/>
                  </a:lnTo>
                  <a:lnTo>
                    <a:pt x="109997" y="233418"/>
                  </a:lnTo>
                  <a:lnTo>
                    <a:pt x="85415" y="269808"/>
                  </a:lnTo>
                  <a:lnTo>
                    <a:pt x="63634" y="308119"/>
                  </a:lnTo>
                  <a:lnTo>
                    <a:pt x="44801" y="348204"/>
                  </a:lnTo>
                  <a:lnTo>
                    <a:pt x="29064" y="389916"/>
                  </a:lnTo>
                  <a:lnTo>
                    <a:pt x="16568" y="433109"/>
                  </a:lnTo>
                  <a:lnTo>
                    <a:pt x="7461" y="477635"/>
                  </a:lnTo>
                  <a:lnTo>
                    <a:pt x="1889" y="523349"/>
                  </a:lnTo>
                  <a:lnTo>
                    <a:pt x="0" y="570102"/>
                  </a:lnTo>
                  <a:lnTo>
                    <a:pt x="0" y="5970892"/>
                  </a:lnTo>
                  <a:lnTo>
                    <a:pt x="1889" y="6017651"/>
                  </a:lnTo>
                  <a:lnTo>
                    <a:pt x="7461" y="6063369"/>
                  </a:lnTo>
                  <a:lnTo>
                    <a:pt x="16568" y="6107899"/>
                  </a:lnTo>
                  <a:lnTo>
                    <a:pt x="29064" y="6151094"/>
                  </a:lnTo>
                  <a:lnTo>
                    <a:pt x="44801" y="6192809"/>
                  </a:lnTo>
                  <a:lnTo>
                    <a:pt x="63634" y="6232895"/>
                  </a:lnTo>
                  <a:lnTo>
                    <a:pt x="85415" y="6271207"/>
                  </a:lnTo>
                  <a:lnTo>
                    <a:pt x="109997" y="6307597"/>
                  </a:lnTo>
                  <a:lnTo>
                    <a:pt x="137235" y="6341919"/>
                  </a:lnTo>
                  <a:lnTo>
                    <a:pt x="166981" y="6374026"/>
                  </a:lnTo>
                  <a:lnTo>
                    <a:pt x="199088" y="6403772"/>
                  </a:lnTo>
                  <a:lnTo>
                    <a:pt x="233410" y="6431010"/>
                  </a:lnTo>
                  <a:lnTo>
                    <a:pt x="269800" y="6455592"/>
                  </a:lnTo>
                  <a:lnTo>
                    <a:pt x="308112" y="6477373"/>
                  </a:lnTo>
                  <a:lnTo>
                    <a:pt x="348198" y="6496206"/>
                  </a:lnTo>
                  <a:lnTo>
                    <a:pt x="389913" y="6511943"/>
                  </a:lnTo>
                  <a:lnTo>
                    <a:pt x="433108" y="6524439"/>
                  </a:lnTo>
                  <a:lnTo>
                    <a:pt x="477638" y="6533546"/>
                  </a:lnTo>
                  <a:lnTo>
                    <a:pt x="523356" y="6539118"/>
                  </a:lnTo>
                  <a:lnTo>
                    <a:pt x="570115" y="6541008"/>
                  </a:lnTo>
                  <a:lnTo>
                    <a:pt x="11012297" y="6541008"/>
                  </a:lnTo>
                  <a:lnTo>
                    <a:pt x="11059050" y="6539118"/>
                  </a:lnTo>
                  <a:lnTo>
                    <a:pt x="11104764" y="6533546"/>
                  </a:lnTo>
                  <a:lnTo>
                    <a:pt x="11149290" y="6524439"/>
                  </a:lnTo>
                  <a:lnTo>
                    <a:pt x="11192483" y="6511943"/>
                  </a:lnTo>
                  <a:lnTo>
                    <a:pt x="11234195" y="6496206"/>
                  </a:lnTo>
                  <a:lnTo>
                    <a:pt x="11274280" y="6477373"/>
                  </a:lnTo>
                  <a:lnTo>
                    <a:pt x="11312591" y="6455592"/>
                  </a:lnTo>
                  <a:lnTo>
                    <a:pt x="11348981" y="6431010"/>
                  </a:lnTo>
                  <a:lnTo>
                    <a:pt x="11383303" y="6403772"/>
                  </a:lnTo>
                  <a:lnTo>
                    <a:pt x="11415410" y="6374026"/>
                  </a:lnTo>
                  <a:lnTo>
                    <a:pt x="11445157" y="6341919"/>
                  </a:lnTo>
                  <a:lnTo>
                    <a:pt x="11472395" y="6307597"/>
                  </a:lnTo>
                  <a:lnTo>
                    <a:pt x="11496979" y="6271207"/>
                  </a:lnTo>
                  <a:lnTo>
                    <a:pt x="11518761" y="6232895"/>
                  </a:lnTo>
                  <a:lnTo>
                    <a:pt x="11537594" y="6192809"/>
                  </a:lnTo>
                  <a:lnTo>
                    <a:pt x="11553333" y="6151094"/>
                  </a:lnTo>
                  <a:lnTo>
                    <a:pt x="11565829" y="6107899"/>
                  </a:lnTo>
                  <a:lnTo>
                    <a:pt x="11574937" y="6063369"/>
                  </a:lnTo>
                  <a:lnTo>
                    <a:pt x="11580509" y="6017651"/>
                  </a:lnTo>
                  <a:lnTo>
                    <a:pt x="11582400" y="5970892"/>
                  </a:lnTo>
                  <a:lnTo>
                    <a:pt x="11582400" y="570102"/>
                  </a:lnTo>
                  <a:lnTo>
                    <a:pt x="11580509" y="523349"/>
                  </a:lnTo>
                  <a:lnTo>
                    <a:pt x="11574937" y="477635"/>
                  </a:lnTo>
                  <a:lnTo>
                    <a:pt x="11565829" y="433109"/>
                  </a:lnTo>
                  <a:lnTo>
                    <a:pt x="11553333" y="389916"/>
                  </a:lnTo>
                  <a:lnTo>
                    <a:pt x="11537594" y="348204"/>
                  </a:lnTo>
                  <a:lnTo>
                    <a:pt x="11518761" y="308119"/>
                  </a:lnTo>
                  <a:lnTo>
                    <a:pt x="11496979" y="269808"/>
                  </a:lnTo>
                  <a:lnTo>
                    <a:pt x="11472395" y="233418"/>
                  </a:lnTo>
                  <a:lnTo>
                    <a:pt x="11445157" y="199096"/>
                  </a:lnTo>
                  <a:lnTo>
                    <a:pt x="11415410" y="166989"/>
                  </a:lnTo>
                  <a:lnTo>
                    <a:pt x="11383303" y="137242"/>
                  </a:lnTo>
                  <a:lnTo>
                    <a:pt x="11348981" y="110004"/>
                  </a:lnTo>
                  <a:lnTo>
                    <a:pt x="11312591" y="85420"/>
                  </a:lnTo>
                  <a:lnTo>
                    <a:pt x="11274280" y="63638"/>
                  </a:lnTo>
                  <a:lnTo>
                    <a:pt x="11234195" y="44805"/>
                  </a:lnTo>
                  <a:lnTo>
                    <a:pt x="11192483" y="29066"/>
                  </a:lnTo>
                  <a:lnTo>
                    <a:pt x="11149290" y="16570"/>
                  </a:lnTo>
                  <a:lnTo>
                    <a:pt x="11104764" y="7462"/>
                  </a:lnTo>
                  <a:lnTo>
                    <a:pt x="11059050" y="1890"/>
                  </a:lnTo>
                  <a:lnTo>
                    <a:pt x="11012297" y="0"/>
                  </a:lnTo>
                  <a:close/>
                </a:path>
              </a:pathLst>
            </a:custGeom>
            <a:solidFill>
              <a:srgbClr val="FFFFFF">
                <a:alpha val="85096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50452" y="2025393"/>
              <a:ext cx="2724911" cy="4832604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877062" y="1459229"/>
              <a:ext cx="7680959" cy="4310380"/>
            </a:xfrm>
            <a:custGeom>
              <a:avLst/>
              <a:gdLst/>
              <a:ahLst/>
              <a:cxnLst/>
              <a:rect l="l" t="t" r="r" b="b"/>
              <a:pathLst>
                <a:path w="7680959" h="4310380">
                  <a:moveTo>
                    <a:pt x="6962648" y="0"/>
                  </a:moveTo>
                  <a:lnTo>
                    <a:pt x="718312" y="0"/>
                  </a:lnTo>
                  <a:lnTo>
                    <a:pt x="671083" y="1527"/>
                  </a:lnTo>
                  <a:lnTo>
                    <a:pt x="624669" y="6047"/>
                  </a:lnTo>
                  <a:lnTo>
                    <a:pt x="579167" y="13465"/>
                  </a:lnTo>
                  <a:lnTo>
                    <a:pt x="534669" y="23686"/>
                  </a:lnTo>
                  <a:lnTo>
                    <a:pt x="491270" y="36616"/>
                  </a:lnTo>
                  <a:lnTo>
                    <a:pt x="449067" y="52160"/>
                  </a:lnTo>
                  <a:lnTo>
                    <a:pt x="408152" y="70223"/>
                  </a:lnTo>
                  <a:lnTo>
                    <a:pt x="368620" y="90711"/>
                  </a:lnTo>
                  <a:lnTo>
                    <a:pt x="330567" y="113528"/>
                  </a:lnTo>
                  <a:lnTo>
                    <a:pt x="294087" y="138582"/>
                  </a:lnTo>
                  <a:lnTo>
                    <a:pt x="259274" y="165776"/>
                  </a:lnTo>
                  <a:lnTo>
                    <a:pt x="226224" y="195017"/>
                  </a:lnTo>
                  <a:lnTo>
                    <a:pt x="195031" y="226209"/>
                  </a:lnTo>
                  <a:lnTo>
                    <a:pt x="165789" y="259259"/>
                  </a:lnTo>
                  <a:lnTo>
                    <a:pt x="138593" y="294071"/>
                  </a:lnTo>
                  <a:lnTo>
                    <a:pt x="113538" y="330550"/>
                  </a:lnTo>
                  <a:lnTo>
                    <a:pt x="90719" y="368603"/>
                  </a:lnTo>
                  <a:lnTo>
                    <a:pt x="70229" y="408135"/>
                  </a:lnTo>
                  <a:lnTo>
                    <a:pt x="52165" y="449051"/>
                  </a:lnTo>
                  <a:lnTo>
                    <a:pt x="36620" y="491256"/>
                  </a:lnTo>
                  <a:lnTo>
                    <a:pt x="23689" y="534656"/>
                  </a:lnTo>
                  <a:lnTo>
                    <a:pt x="13467" y="579156"/>
                  </a:lnTo>
                  <a:lnTo>
                    <a:pt x="6048" y="624662"/>
                  </a:lnTo>
                  <a:lnTo>
                    <a:pt x="1527" y="671078"/>
                  </a:lnTo>
                  <a:lnTo>
                    <a:pt x="0" y="718312"/>
                  </a:lnTo>
                  <a:lnTo>
                    <a:pt x="0" y="3591560"/>
                  </a:lnTo>
                  <a:lnTo>
                    <a:pt x="1527" y="3638793"/>
                  </a:lnTo>
                  <a:lnTo>
                    <a:pt x="6048" y="3685209"/>
                  </a:lnTo>
                  <a:lnTo>
                    <a:pt x="13467" y="3730715"/>
                  </a:lnTo>
                  <a:lnTo>
                    <a:pt x="23689" y="3775215"/>
                  </a:lnTo>
                  <a:lnTo>
                    <a:pt x="36620" y="3818615"/>
                  </a:lnTo>
                  <a:lnTo>
                    <a:pt x="52165" y="3860820"/>
                  </a:lnTo>
                  <a:lnTo>
                    <a:pt x="70229" y="3901736"/>
                  </a:lnTo>
                  <a:lnTo>
                    <a:pt x="90719" y="3941268"/>
                  </a:lnTo>
                  <a:lnTo>
                    <a:pt x="113538" y="3979321"/>
                  </a:lnTo>
                  <a:lnTo>
                    <a:pt x="138593" y="4015800"/>
                  </a:lnTo>
                  <a:lnTo>
                    <a:pt x="165789" y="4050612"/>
                  </a:lnTo>
                  <a:lnTo>
                    <a:pt x="195031" y="4083662"/>
                  </a:lnTo>
                  <a:lnTo>
                    <a:pt x="226224" y="4114854"/>
                  </a:lnTo>
                  <a:lnTo>
                    <a:pt x="259274" y="4144095"/>
                  </a:lnTo>
                  <a:lnTo>
                    <a:pt x="294087" y="4171289"/>
                  </a:lnTo>
                  <a:lnTo>
                    <a:pt x="330567" y="4196343"/>
                  </a:lnTo>
                  <a:lnTo>
                    <a:pt x="368620" y="4219160"/>
                  </a:lnTo>
                  <a:lnTo>
                    <a:pt x="408152" y="4239648"/>
                  </a:lnTo>
                  <a:lnTo>
                    <a:pt x="449067" y="4257711"/>
                  </a:lnTo>
                  <a:lnTo>
                    <a:pt x="491270" y="4273255"/>
                  </a:lnTo>
                  <a:lnTo>
                    <a:pt x="534669" y="4286185"/>
                  </a:lnTo>
                  <a:lnTo>
                    <a:pt x="579167" y="4296406"/>
                  </a:lnTo>
                  <a:lnTo>
                    <a:pt x="624669" y="4303824"/>
                  </a:lnTo>
                  <a:lnTo>
                    <a:pt x="671083" y="4308344"/>
                  </a:lnTo>
                  <a:lnTo>
                    <a:pt x="718312" y="4309872"/>
                  </a:lnTo>
                  <a:lnTo>
                    <a:pt x="6962648" y="4309872"/>
                  </a:lnTo>
                  <a:lnTo>
                    <a:pt x="7009881" y="4308344"/>
                  </a:lnTo>
                  <a:lnTo>
                    <a:pt x="7056297" y="4303824"/>
                  </a:lnTo>
                  <a:lnTo>
                    <a:pt x="7101803" y="4296406"/>
                  </a:lnTo>
                  <a:lnTo>
                    <a:pt x="7146303" y="4286185"/>
                  </a:lnTo>
                  <a:lnTo>
                    <a:pt x="7189703" y="4273255"/>
                  </a:lnTo>
                  <a:lnTo>
                    <a:pt x="7231908" y="4257711"/>
                  </a:lnTo>
                  <a:lnTo>
                    <a:pt x="7272824" y="4239648"/>
                  </a:lnTo>
                  <a:lnTo>
                    <a:pt x="7312356" y="4219160"/>
                  </a:lnTo>
                  <a:lnTo>
                    <a:pt x="7350409" y="4196343"/>
                  </a:lnTo>
                  <a:lnTo>
                    <a:pt x="7386888" y="4171289"/>
                  </a:lnTo>
                  <a:lnTo>
                    <a:pt x="7421700" y="4144095"/>
                  </a:lnTo>
                  <a:lnTo>
                    <a:pt x="7454750" y="4114854"/>
                  </a:lnTo>
                  <a:lnTo>
                    <a:pt x="7485942" y="4083662"/>
                  </a:lnTo>
                  <a:lnTo>
                    <a:pt x="7515183" y="4050612"/>
                  </a:lnTo>
                  <a:lnTo>
                    <a:pt x="7542377" y="4015800"/>
                  </a:lnTo>
                  <a:lnTo>
                    <a:pt x="7567431" y="3979321"/>
                  </a:lnTo>
                  <a:lnTo>
                    <a:pt x="7590248" y="3941268"/>
                  </a:lnTo>
                  <a:lnTo>
                    <a:pt x="7610736" y="3901736"/>
                  </a:lnTo>
                  <a:lnTo>
                    <a:pt x="7628799" y="3860820"/>
                  </a:lnTo>
                  <a:lnTo>
                    <a:pt x="7644343" y="3818615"/>
                  </a:lnTo>
                  <a:lnTo>
                    <a:pt x="7657273" y="3775215"/>
                  </a:lnTo>
                  <a:lnTo>
                    <a:pt x="7667494" y="3730715"/>
                  </a:lnTo>
                  <a:lnTo>
                    <a:pt x="7674912" y="3685209"/>
                  </a:lnTo>
                  <a:lnTo>
                    <a:pt x="7679432" y="3638793"/>
                  </a:lnTo>
                  <a:lnTo>
                    <a:pt x="7680959" y="3591560"/>
                  </a:lnTo>
                  <a:lnTo>
                    <a:pt x="7680959" y="718312"/>
                  </a:lnTo>
                  <a:lnTo>
                    <a:pt x="7679432" y="671078"/>
                  </a:lnTo>
                  <a:lnTo>
                    <a:pt x="7674912" y="624662"/>
                  </a:lnTo>
                  <a:lnTo>
                    <a:pt x="7667494" y="579156"/>
                  </a:lnTo>
                  <a:lnTo>
                    <a:pt x="7657273" y="534656"/>
                  </a:lnTo>
                  <a:lnTo>
                    <a:pt x="7644343" y="491256"/>
                  </a:lnTo>
                  <a:lnTo>
                    <a:pt x="7628799" y="449051"/>
                  </a:lnTo>
                  <a:lnTo>
                    <a:pt x="7610736" y="408135"/>
                  </a:lnTo>
                  <a:lnTo>
                    <a:pt x="7590248" y="368603"/>
                  </a:lnTo>
                  <a:lnTo>
                    <a:pt x="7567431" y="330550"/>
                  </a:lnTo>
                  <a:lnTo>
                    <a:pt x="7542377" y="294071"/>
                  </a:lnTo>
                  <a:lnTo>
                    <a:pt x="7515183" y="259259"/>
                  </a:lnTo>
                  <a:lnTo>
                    <a:pt x="7485942" y="226209"/>
                  </a:lnTo>
                  <a:lnTo>
                    <a:pt x="7454750" y="195017"/>
                  </a:lnTo>
                  <a:lnTo>
                    <a:pt x="7421700" y="165776"/>
                  </a:lnTo>
                  <a:lnTo>
                    <a:pt x="7386888" y="138582"/>
                  </a:lnTo>
                  <a:lnTo>
                    <a:pt x="7350409" y="113528"/>
                  </a:lnTo>
                  <a:lnTo>
                    <a:pt x="7312356" y="90711"/>
                  </a:lnTo>
                  <a:lnTo>
                    <a:pt x="7272824" y="70223"/>
                  </a:lnTo>
                  <a:lnTo>
                    <a:pt x="7231908" y="52160"/>
                  </a:lnTo>
                  <a:lnTo>
                    <a:pt x="7189703" y="36616"/>
                  </a:lnTo>
                  <a:lnTo>
                    <a:pt x="7146303" y="23686"/>
                  </a:lnTo>
                  <a:lnTo>
                    <a:pt x="7101803" y="13465"/>
                  </a:lnTo>
                  <a:lnTo>
                    <a:pt x="7056297" y="6047"/>
                  </a:lnTo>
                  <a:lnTo>
                    <a:pt x="7009881" y="1527"/>
                  </a:lnTo>
                  <a:lnTo>
                    <a:pt x="6962648" y="0"/>
                  </a:lnTo>
                  <a:close/>
                </a:path>
              </a:pathLst>
            </a:custGeom>
            <a:solidFill>
              <a:srgbClr val="FAE4D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877062" y="1459229"/>
              <a:ext cx="7680959" cy="4310380"/>
            </a:xfrm>
            <a:custGeom>
              <a:avLst/>
              <a:gdLst/>
              <a:ahLst/>
              <a:cxnLst/>
              <a:rect l="l" t="t" r="r" b="b"/>
              <a:pathLst>
                <a:path w="7680959" h="4310380">
                  <a:moveTo>
                    <a:pt x="0" y="718312"/>
                  </a:moveTo>
                  <a:lnTo>
                    <a:pt x="1527" y="671078"/>
                  </a:lnTo>
                  <a:lnTo>
                    <a:pt x="6048" y="624662"/>
                  </a:lnTo>
                  <a:lnTo>
                    <a:pt x="13467" y="579156"/>
                  </a:lnTo>
                  <a:lnTo>
                    <a:pt x="23689" y="534656"/>
                  </a:lnTo>
                  <a:lnTo>
                    <a:pt x="36620" y="491256"/>
                  </a:lnTo>
                  <a:lnTo>
                    <a:pt x="52165" y="449051"/>
                  </a:lnTo>
                  <a:lnTo>
                    <a:pt x="70229" y="408135"/>
                  </a:lnTo>
                  <a:lnTo>
                    <a:pt x="90719" y="368603"/>
                  </a:lnTo>
                  <a:lnTo>
                    <a:pt x="113538" y="330550"/>
                  </a:lnTo>
                  <a:lnTo>
                    <a:pt x="138593" y="294071"/>
                  </a:lnTo>
                  <a:lnTo>
                    <a:pt x="165789" y="259259"/>
                  </a:lnTo>
                  <a:lnTo>
                    <a:pt x="195031" y="226209"/>
                  </a:lnTo>
                  <a:lnTo>
                    <a:pt x="226224" y="195017"/>
                  </a:lnTo>
                  <a:lnTo>
                    <a:pt x="259274" y="165776"/>
                  </a:lnTo>
                  <a:lnTo>
                    <a:pt x="294087" y="138582"/>
                  </a:lnTo>
                  <a:lnTo>
                    <a:pt x="330567" y="113528"/>
                  </a:lnTo>
                  <a:lnTo>
                    <a:pt x="368620" y="90711"/>
                  </a:lnTo>
                  <a:lnTo>
                    <a:pt x="408152" y="70223"/>
                  </a:lnTo>
                  <a:lnTo>
                    <a:pt x="449067" y="52160"/>
                  </a:lnTo>
                  <a:lnTo>
                    <a:pt x="491270" y="36616"/>
                  </a:lnTo>
                  <a:lnTo>
                    <a:pt x="534669" y="23686"/>
                  </a:lnTo>
                  <a:lnTo>
                    <a:pt x="579167" y="13465"/>
                  </a:lnTo>
                  <a:lnTo>
                    <a:pt x="624669" y="6047"/>
                  </a:lnTo>
                  <a:lnTo>
                    <a:pt x="671083" y="1527"/>
                  </a:lnTo>
                  <a:lnTo>
                    <a:pt x="718312" y="0"/>
                  </a:lnTo>
                  <a:lnTo>
                    <a:pt x="6962648" y="0"/>
                  </a:lnTo>
                  <a:lnTo>
                    <a:pt x="7009881" y="1527"/>
                  </a:lnTo>
                  <a:lnTo>
                    <a:pt x="7056297" y="6047"/>
                  </a:lnTo>
                  <a:lnTo>
                    <a:pt x="7101803" y="13465"/>
                  </a:lnTo>
                  <a:lnTo>
                    <a:pt x="7146303" y="23686"/>
                  </a:lnTo>
                  <a:lnTo>
                    <a:pt x="7189703" y="36616"/>
                  </a:lnTo>
                  <a:lnTo>
                    <a:pt x="7231908" y="52160"/>
                  </a:lnTo>
                  <a:lnTo>
                    <a:pt x="7272824" y="70223"/>
                  </a:lnTo>
                  <a:lnTo>
                    <a:pt x="7312356" y="90711"/>
                  </a:lnTo>
                  <a:lnTo>
                    <a:pt x="7350409" y="113528"/>
                  </a:lnTo>
                  <a:lnTo>
                    <a:pt x="7386888" y="138582"/>
                  </a:lnTo>
                  <a:lnTo>
                    <a:pt x="7421700" y="165776"/>
                  </a:lnTo>
                  <a:lnTo>
                    <a:pt x="7454750" y="195017"/>
                  </a:lnTo>
                  <a:lnTo>
                    <a:pt x="7485942" y="226209"/>
                  </a:lnTo>
                  <a:lnTo>
                    <a:pt x="7515183" y="259259"/>
                  </a:lnTo>
                  <a:lnTo>
                    <a:pt x="7542377" y="294071"/>
                  </a:lnTo>
                  <a:lnTo>
                    <a:pt x="7567431" y="330550"/>
                  </a:lnTo>
                  <a:lnTo>
                    <a:pt x="7590248" y="368603"/>
                  </a:lnTo>
                  <a:lnTo>
                    <a:pt x="7610736" y="408135"/>
                  </a:lnTo>
                  <a:lnTo>
                    <a:pt x="7628799" y="449051"/>
                  </a:lnTo>
                  <a:lnTo>
                    <a:pt x="7644343" y="491256"/>
                  </a:lnTo>
                  <a:lnTo>
                    <a:pt x="7657273" y="534656"/>
                  </a:lnTo>
                  <a:lnTo>
                    <a:pt x="7667494" y="579156"/>
                  </a:lnTo>
                  <a:lnTo>
                    <a:pt x="7674912" y="624662"/>
                  </a:lnTo>
                  <a:lnTo>
                    <a:pt x="7679432" y="671078"/>
                  </a:lnTo>
                  <a:lnTo>
                    <a:pt x="7680959" y="718312"/>
                  </a:lnTo>
                  <a:lnTo>
                    <a:pt x="7680959" y="3591560"/>
                  </a:lnTo>
                  <a:lnTo>
                    <a:pt x="7679432" y="3638793"/>
                  </a:lnTo>
                  <a:lnTo>
                    <a:pt x="7674912" y="3685209"/>
                  </a:lnTo>
                  <a:lnTo>
                    <a:pt x="7667494" y="3730715"/>
                  </a:lnTo>
                  <a:lnTo>
                    <a:pt x="7657273" y="3775215"/>
                  </a:lnTo>
                  <a:lnTo>
                    <a:pt x="7644343" y="3818615"/>
                  </a:lnTo>
                  <a:lnTo>
                    <a:pt x="7628799" y="3860820"/>
                  </a:lnTo>
                  <a:lnTo>
                    <a:pt x="7610736" y="3901736"/>
                  </a:lnTo>
                  <a:lnTo>
                    <a:pt x="7590248" y="3941268"/>
                  </a:lnTo>
                  <a:lnTo>
                    <a:pt x="7567431" y="3979321"/>
                  </a:lnTo>
                  <a:lnTo>
                    <a:pt x="7542377" y="4015800"/>
                  </a:lnTo>
                  <a:lnTo>
                    <a:pt x="7515183" y="4050612"/>
                  </a:lnTo>
                  <a:lnTo>
                    <a:pt x="7485942" y="4083662"/>
                  </a:lnTo>
                  <a:lnTo>
                    <a:pt x="7454750" y="4114854"/>
                  </a:lnTo>
                  <a:lnTo>
                    <a:pt x="7421700" y="4144095"/>
                  </a:lnTo>
                  <a:lnTo>
                    <a:pt x="7386888" y="4171289"/>
                  </a:lnTo>
                  <a:lnTo>
                    <a:pt x="7350409" y="4196343"/>
                  </a:lnTo>
                  <a:lnTo>
                    <a:pt x="7312356" y="4219160"/>
                  </a:lnTo>
                  <a:lnTo>
                    <a:pt x="7272824" y="4239648"/>
                  </a:lnTo>
                  <a:lnTo>
                    <a:pt x="7231908" y="4257711"/>
                  </a:lnTo>
                  <a:lnTo>
                    <a:pt x="7189703" y="4273255"/>
                  </a:lnTo>
                  <a:lnTo>
                    <a:pt x="7146303" y="4286185"/>
                  </a:lnTo>
                  <a:lnTo>
                    <a:pt x="7101803" y="4296406"/>
                  </a:lnTo>
                  <a:lnTo>
                    <a:pt x="7056297" y="4303824"/>
                  </a:lnTo>
                  <a:lnTo>
                    <a:pt x="7009881" y="4308344"/>
                  </a:lnTo>
                  <a:lnTo>
                    <a:pt x="6962648" y="4309872"/>
                  </a:lnTo>
                  <a:lnTo>
                    <a:pt x="718312" y="4309872"/>
                  </a:lnTo>
                  <a:lnTo>
                    <a:pt x="671083" y="4308344"/>
                  </a:lnTo>
                  <a:lnTo>
                    <a:pt x="624669" y="4303824"/>
                  </a:lnTo>
                  <a:lnTo>
                    <a:pt x="579167" y="4296406"/>
                  </a:lnTo>
                  <a:lnTo>
                    <a:pt x="534669" y="4286185"/>
                  </a:lnTo>
                  <a:lnTo>
                    <a:pt x="491270" y="4273255"/>
                  </a:lnTo>
                  <a:lnTo>
                    <a:pt x="449067" y="4257711"/>
                  </a:lnTo>
                  <a:lnTo>
                    <a:pt x="408152" y="4239648"/>
                  </a:lnTo>
                  <a:lnTo>
                    <a:pt x="368620" y="4219160"/>
                  </a:lnTo>
                  <a:lnTo>
                    <a:pt x="330567" y="4196343"/>
                  </a:lnTo>
                  <a:lnTo>
                    <a:pt x="294087" y="4171289"/>
                  </a:lnTo>
                  <a:lnTo>
                    <a:pt x="259274" y="4144095"/>
                  </a:lnTo>
                  <a:lnTo>
                    <a:pt x="226224" y="4114854"/>
                  </a:lnTo>
                  <a:lnTo>
                    <a:pt x="195031" y="4083662"/>
                  </a:lnTo>
                  <a:lnTo>
                    <a:pt x="165789" y="4050612"/>
                  </a:lnTo>
                  <a:lnTo>
                    <a:pt x="138593" y="4015800"/>
                  </a:lnTo>
                  <a:lnTo>
                    <a:pt x="113538" y="3979321"/>
                  </a:lnTo>
                  <a:lnTo>
                    <a:pt x="90719" y="3941268"/>
                  </a:lnTo>
                  <a:lnTo>
                    <a:pt x="70229" y="3901736"/>
                  </a:lnTo>
                  <a:lnTo>
                    <a:pt x="52165" y="3860820"/>
                  </a:lnTo>
                  <a:lnTo>
                    <a:pt x="36620" y="3818615"/>
                  </a:lnTo>
                  <a:lnTo>
                    <a:pt x="23689" y="3775215"/>
                  </a:lnTo>
                  <a:lnTo>
                    <a:pt x="13467" y="3730715"/>
                  </a:lnTo>
                  <a:lnTo>
                    <a:pt x="6048" y="3685209"/>
                  </a:lnTo>
                  <a:lnTo>
                    <a:pt x="1527" y="3638793"/>
                  </a:lnTo>
                  <a:lnTo>
                    <a:pt x="0" y="3591560"/>
                  </a:lnTo>
                  <a:lnTo>
                    <a:pt x="0" y="718312"/>
                  </a:lnTo>
                  <a:close/>
                </a:path>
              </a:pathLst>
            </a:custGeom>
            <a:ln w="38100">
              <a:solidFill>
                <a:srgbClr val="F74F68"/>
              </a:solidFill>
              <a:prstDash val="lgDashDot"/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 descr=""/>
          <p:cNvSpPr txBox="1"/>
          <p:nvPr/>
        </p:nvSpPr>
        <p:spPr>
          <a:xfrm>
            <a:off x="1238808" y="1654301"/>
            <a:ext cx="6924040" cy="12446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  <a:tabLst>
                <a:tab pos="1146175" algn="l"/>
                <a:tab pos="1774189" algn="l"/>
                <a:tab pos="2995295" algn="l"/>
                <a:tab pos="4074160" algn="l"/>
                <a:tab pos="5293360" algn="l"/>
                <a:tab pos="6092190" algn="l"/>
              </a:tabLst>
            </a:pPr>
            <a:r>
              <a:rPr dirty="0" sz="4000" spc="-25">
                <a:latin typeface="Arial"/>
                <a:cs typeface="Arial"/>
              </a:rPr>
              <a:t>Đây</a:t>
            </a:r>
            <a:r>
              <a:rPr dirty="0" sz="4000">
                <a:latin typeface="Arial"/>
                <a:cs typeface="Arial"/>
              </a:rPr>
              <a:t>	</a:t>
            </a:r>
            <a:r>
              <a:rPr dirty="0" sz="4000" spc="-25">
                <a:latin typeface="Arial"/>
                <a:cs typeface="Arial"/>
              </a:rPr>
              <a:t>là</a:t>
            </a:r>
            <a:r>
              <a:rPr dirty="0" sz="4000">
                <a:latin typeface="Arial"/>
                <a:cs typeface="Arial"/>
              </a:rPr>
              <a:t>	</a:t>
            </a:r>
            <a:r>
              <a:rPr dirty="0" sz="4000" spc="-25">
                <a:latin typeface="Arial"/>
                <a:cs typeface="Arial"/>
              </a:rPr>
              <a:t>món</a:t>
            </a:r>
            <a:r>
              <a:rPr dirty="0" sz="4000">
                <a:latin typeface="Arial"/>
                <a:cs typeface="Arial"/>
              </a:rPr>
              <a:t>	</a:t>
            </a:r>
            <a:r>
              <a:rPr dirty="0" sz="4000" spc="-25">
                <a:latin typeface="Arial"/>
                <a:cs typeface="Arial"/>
              </a:rPr>
              <a:t>quà</a:t>
            </a:r>
            <a:r>
              <a:rPr dirty="0" sz="4000">
                <a:latin typeface="Arial"/>
                <a:cs typeface="Arial"/>
              </a:rPr>
              <a:t>	</a:t>
            </a:r>
            <a:r>
              <a:rPr dirty="0" sz="4000" spc="-25">
                <a:latin typeface="Arial"/>
                <a:cs typeface="Arial"/>
              </a:rPr>
              <a:t>mùa</a:t>
            </a:r>
            <a:r>
              <a:rPr dirty="0" sz="4000">
                <a:latin typeface="Arial"/>
                <a:cs typeface="Arial"/>
              </a:rPr>
              <a:t>	</a:t>
            </a:r>
            <a:r>
              <a:rPr dirty="0" sz="4000" spc="-25">
                <a:latin typeface="Arial"/>
                <a:cs typeface="Arial"/>
              </a:rPr>
              <a:t>hè</a:t>
            </a:r>
            <a:r>
              <a:rPr dirty="0" sz="4000">
                <a:latin typeface="Arial"/>
                <a:cs typeface="Arial"/>
              </a:rPr>
              <a:t>	</a:t>
            </a:r>
            <a:r>
              <a:rPr dirty="0" sz="4000" spc="-25">
                <a:latin typeface="Arial"/>
                <a:cs typeface="Arial"/>
              </a:rPr>
              <a:t>đặc </a:t>
            </a:r>
            <a:r>
              <a:rPr dirty="0" sz="4000">
                <a:latin typeface="Arial"/>
                <a:cs typeface="Arial"/>
              </a:rPr>
              <a:t>biệt/</a:t>
            </a:r>
            <a:r>
              <a:rPr dirty="0" sz="4000" spc="440">
                <a:latin typeface="Arial"/>
                <a:cs typeface="Arial"/>
              </a:rPr>
              <a:t> </a:t>
            </a:r>
            <a:r>
              <a:rPr dirty="0" sz="4000">
                <a:latin typeface="Arial"/>
                <a:cs typeface="Arial"/>
              </a:rPr>
              <a:t>mà</a:t>
            </a:r>
            <a:r>
              <a:rPr dirty="0" sz="4000" spc="434">
                <a:latin typeface="Arial"/>
                <a:cs typeface="Arial"/>
              </a:rPr>
              <a:t> </a:t>
            </a:r>
            <a:r>
              <a:rPr dirty="0" sz="4000">
                <a:latin typeface="Arial"/>
                <a:cs typeface="Arial"/>
              </a:rPr>
              <a:t>Đài</a:t>
            </a:r>
            <a:r>
              <a:rPr dirty="0" sz="4000" spc="450">
                <a:latin typeface="Arial"/>
                <a:cs typeface="Arial"/>
              </a:rPr>
              <a:t> </a:t>
            </a:r>
            <a:r>
              <a:rPr dirty="0" sz="4000">
                <a:latin typeface="Arial"/>
                <a:cs typeface="Arial"/>
              </a:rPr>
              <a:t>Truyền</a:t>
            </a:r>
            <a:r>
              <a:rPr dirty="0" sz="4000" spc="440">
                <a:latin typeface="Arial"/>
                <a:cs typeface="Arial"/>
              </a:rPr>
              <a:t> </a:t>
            </a:r>
            <a:r>
              <a:rPr dirty="0" sz="4000">
                <a:latin typeface="Arial"/>
                <a:cs typeface="Arial"/>
              </a:rPr>
              <a:t>hình</a:t>
            </a:r>
            <a:r>
              <a:rPr dirty="0" sz="4000" spc="440">
                <a:latin typeface="Arial"/>
                <a:cs typeface="Arial"/>
              </a:rPr>
              <a:t> </a:t>
            </a:r>
            <a:r>
              <a:rPr dirty="0" sz="4000" spc="-20">
                <a:latin typeface="Arial"/>
                <a:cs typeface="Arial"/>
              </a:rPr>
              <a:t>Việt</a:t>
            </a:r>
            <a:endParaRPr sz="4000">
              <a:latin typeface="Arial"/>
              <a:cs typeface="Arial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1238808" y="2873197"/>
            <a:ext cx="1238885" cy="12446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dirty="0" sz="4000" spc="-20">
                <a:latin typeface="Arial"/>
                <a:cs typeface="Arial"/>
              </a:rPr>
              <a:t>Nam/ phim</a:t>
            </a:r>
            <a:endParaRPr sz="4000">
              <a:latin typeface="Arial"/>
              <a:cs typeface="Arial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2753614" y="2873197"/>
            <a:ext cx="1097915" cy="12446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 indent="78105">
              <a:lnSpc>
                <a:spcPct val="100000"/>
              </a:lnSpc>
              <a:spcBef>
                <a:spcPts val="95"/>
              </a:spcBef>
            </a:pPr>
            <a:r>
              <a:rPr dirty="0" sz="4000" spc="-20">
                <a:latin typeface="Arial"/>
                <a:cs typeface="Arial"/>
              </a:rPr>
              <a:t>phối Hoạt</a:t>
            </a:r>
            <a:endParaRPr sz="4000">
              <a:latin typeface="Arial"/>
              <a:cs typeface="Arial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4169790" y="2873197"/>
            <a:ext cx="1083310" cy="12446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-20">
                <a:latin typeface="Arial"/>
                <a:cs typeface="Arial"/>
              </a:rPr>
              <a:t>hợp</a:t>
            </a:r>
            <a:endParaRPr sz="4000">
              <a:latin typeface="Arial"/>
              <a:cs typeface="Arial"/>
            </a:endParaRPr>
          </a:p>
          <a:p>
            <a:pPr marL="82550">
              <a:lnSpc>
                <a:spcPct val="100000"/>
              </a:lnSpc>
              <a:spcBef>
                <a:spcPts val="5"/>
              </a:spcBef>
            </a:pPr>
            <a:r>
              <a:rPr dirty="0" sz="4000" spc="-20">
                <a:latin typeface="Arial"/>
                <a:cs typeface="Arial"/>
              </a:rPr>
              <a:t>hình</a:t>
            </a:r>
            <a:endParaRPr sz="4000">
              <a:latin typeface="Arial"/>
              <a:cs typeface="Arial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5445633" y="2873197"/>
            <a:ext cx="1126490" cy="12446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r" marR="5080">
              <a:lnSpc>
                <a:spcPct val="100000"/>
              </a:lnSpc>
              <a:spcBef>
                <a:spcPts val="95"/>
              </a:spcBef>
            </a:pPr>
            <a:r>
              <a:rPr dirty="0" sz="4000" spc="-20">
                <a:latin typeface="Arial"/>
                <a:cs typeface="Arial"/>
              </a:rPr>
              <a:t>cùng</a:t>
            </a:r>
            <a:endParaRPr sz="4000">
              <a:latin typeface="Arial"/>
              <a:cs typeface="Arial"/>
            </a:endParaRPr>
          </a:p>
          <a:p>
            <a:pPr algn="r" marR="43180">
              <a:lnSpc>
                <a:spcPct val="100000"/>
              </a:lnSpc>
              <a:spcBef>
                <a:spcPts val="5"/>
              </a:spcBef>
            </a:pPr>
            <a:r>
              <a:rPr dirty="0" sz="4000" spc="-20">
                <a:latin typeface="Arial"/>
                <a:cs typeface="Arial"/>
              </a:rPr>
              <a:t>Việt</a:t>
            </a:r>
            <a:endParaRPr sz="4000">
              <a:latin typeface="Arial"/>
              <a:cs typeface="Arial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6920865" y="2873197"/>
            <a:ext cx="1242060" cy="12446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 indent="2540">
              <a:lnSpc>
                <a:spcPct val="100000"/>
              </a:lnSpc>
              <a:spcBef>
                <a:spcPts val="95"/>
              </a:spcBef>
            </a:pPr>
            <a:r>
              <a:rPr dirty="0" sz="4000" spc="-20">
                <a:latin typeface="Arial"/>
                <a:cs typeface="Arial"/>
              </a:rPr>
              <a:t>Hãng Nam/</a:t>
            </a:r>
            <a:endParaRPr sz="4000">
              <a:latin typeface="Arial"/>
              <a:cs typeface="Arial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1238808" y="4092651"/>
            <a:ext cx="6922770" cy="1231265"/>
          </a:xfrm>
          <a:prstGeom prst="rect">
            <a:avLst/>
          </a:prstGeom>
        </p:spPr>
        <p:txBody>
          <a:bodyPr wrap="square" lIns="0" tIns="39370" rIns="0" bIns="0" rtlCol="0" vert="horz">
            <a:spAutoFit/>
          </a:bodyPr>
          <a:lstStyle/>
          <a:p>
            <a:pPr marL="12700" marR="5080">
              <a:lnSpc>
                <a:spcPts val="4690"/>
              </a:lnSpc>
              <a:spcBef>
                <a:spcPts val="310"/>
              </a:spcBef>
              <a:tabLst>
                <a:tab pos="1313815" algn="l"/>
                <a:tab pos="2556510" algn="l"/>
                <a:tab pos="3404870" algn="l"/>
                <a:tab pos="4818380" algn="l"/>
                <a:tab pos="6090920" algn="l"/>
              </a:tabLst>
            </a:pPr>
            <a:r>
              <a:rPr dirty="0" sz="4000" spc="-20">
                <a:latin typeface="Arial"/>
                <a:cs typeface="Arial"/>
              </a:rPr>
              <a:t>thực</a:t>
            </a:r>
            <a:r>
              <a:rPr dirty="0" sz="4000">
                <a:latin typeface="Arial"/>
                <a:cs typeface="Arial"/>
              </a:rPr>
              <a:t>	</a:t>
            </a:r>
            <a:r>
              <a:rPr dirty="0" sz="4000" spc="-20">
                <a:latin typeface="Arial"/>
                <a:cs typeface="Arial"/>
              </a:rPr>
              <a:t>hiện</a:t>
            </a:r>
            <a:r>
              <a:rPr dirty="0" sz="4000">
                <a:latin typeface="Arial"/>
                <a:cs typeface="Arial"/>
              </a:rPr>
              <a:t>	</a:t>
            </a:r>
            <a:r>
              <a:rPr dirty="0" sz="4000" spc="-25">
                <a:latin typeface="Arial"/>
                <a:cs typeface="Arial"/>
              </a:rPr>
              <a:t>để</a:t>
            </a:r>
            <a:r>
              <a:rPr dirty="0" sz="4000">
                <a:latin typeface="Arial"/>
                <a:cs typeface="Arial"/>
              </a:rPr>
              <a:t>	</a:t>
            </a:r>
            <a:r>
              <a:rPr dirty="0" sz="4000" spc="-20">
                <a:latin typeface="Arial"/>
                <a:cs typeface="Arial"/>
              </a:rPr>
              <a:t>dành</a:t>
            </a:r>
            <a:r>
              <a:rPr dirty="0" sz="4000">
                <a:latin typeface="Arial"/>
                <a:cs typeface="Arial"/>
              </a:rPr>
              <a:t>	</a:t>
            </a:r>
            <a:r>
              <a:rPr dirty="0" sz="4000" spc="-20">
                <a:latin typeface="Arial"/>
                <a:cs typeface="Arial"/>
              </a:rPr>
              <a:t>tặng</a:t>
            </a:r>
            <a:r>
              <a:rPr dirty="0" sz="4000">
                <a:latin typeface="Arial"/>
                <a:cs typeface="Arial"/>
              </a:rPr>
              <a:t>	</a:t>
            </a:r>
            <a:r>
              <a:rPr dirty="0" sz="4000" spc="-25">
                <a:latin typeface="Arial"/>
                <a:cs typeface="Arial"/>
              </a:rPr>
              <a:t>cho </a:t>
            </a:r>
            <a:r>
              <a:rPr dirty="0" sz="4000">
                <a:latin typeface="Arial"/>
                <a:cs typeface="Arial"/>
              </a:rPr>
              <a:t>các</a:t>
            </a:r>
            <a:r>
              <a:rPr dirty="0" sz="4000" spc="-65">
                <a:latin typeface="Arial"/>
                <a:cs typeface="Arial"/>
              </a:rPr>
              <a:t> </a:t>
            </a:r>
            <a:r>
              <a:rPr dirty="0" sz="4000">
                <a:latin typeface="Arial"/>
                <a:cs typeface="Arial"/>
              </a:rPr>
              <a:t>em</a:t>
            </a:r>
            <a:r>
              <a:rPr dirty="0" sz="4000" spc="-35">
                <a:latin typeface="Arial"/>
                <a:cs typeface="Arial"/>
              </a:rPr>
              <a:t> </a:t>
            </a:r>
            <a:r>
              <a:rPr dirty="0" sz="4000" spc="114">
                <a:latin typeface="Arial"/>
                <a:cs typeface="Arial"/>
              </a:rPr>
              <a:t>nhỏ.//</a:t>
            </a:r>
            <a:endParaRPr sz="4000">
              <a:latin typeface="Arial"/>
              <a:cs typeface="Arial"/>
            </a:endParaRPr>
          </a:p>
        </p:txBody>
      </p:sp>
      <p:pic>
        <p:nvPicPr>
          <p:cNvPr id="15" name="object 15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0"/>
            <a:ext cx="11602211" cy="199491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6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304800" y="158495"/>
            <a:ext cx="11582400" cy="6699884"/>
            <a:chOff x="304800" y="158495"/>
            <a:chExt cx="11582400" cy="6699884"/>
          </a:xfrm>
        </p:grpSpPr>
        <p:sp>
          <p:nvSpPr>
            <p:cNvPr id="4" name="object 4" descr=""/>
            <p:cNvSpPr/>
            <p:nvPr/>
          </p:nvSpPr>
          <p:spPr>
            <a:xfrm>
              <a:off x="304800" y="158495"/>
              <a:ext cx="11582400" cy="6541134"/>
            </a:xfrm>
            <a:custGeom>
              <a:avLst/>
              <a:gdLst/>
              <a:ahLst/>
              <a:cxnLst/>
              <a:rect l="l" t="t" r="r" b="b"/>
              <a:pathLst>
                <a:path w="11582400" h="6541134">
                  <a:moveTo>
                    <a:pt x="11012297" y="0"/>
                  </a:moveTo>
                  <a:lnTo>
                    <a:pt x="570115" y="0"/>
                  </a:lnTo>
                  <a:lnTo>
                    <a:pt x="523356" y="1890"/>
                  </a:lnTo>
                  <a:lnTo>
                    <a:pt x="477638" y="7462"/>
                  </a:lnTo>
                  <a:lnTo>
                    <a:pt x="433108" y="16570"/>
                  </a:lnTo>
                  <a:lnTo>
                    <a:pt x="389913" y="29066"/>
                  </a:lnTo>
                  <a:lnTo>
                    <a:pt x="348198" y="44805"/>
                  </a:lnTo>
                  <a:lnTo>
                    <a:pt x="308112" y="63638"/>
                  </a:lnTo>
                  <a:lnTo>
                    <a:pt x="269800" y="85420"/>
                  </a:lnTo>
                  <a:lnTo>
                    <a:pt x="233410" y="110004"/>
                  </a:lnTo>
                  <a:lnTo>
                    <a:pt x="199088" y="137242"/>
                  </a:lnTo>
                  <a:lnTo>
                    <a:pt x="166981" y="166989"/>
                  </a:lnTo>
                  <a:lnTo>
                    <a:pt x="137235" y="199096"/>
                  </a:lnTo>
                  <a:lnTo>
                    <a:pt x="109997" y="233418"/>
                  </a:lnTo>
                  <a:lnTo>
                    <a:pt x="85415" y="269808"/>
                  </a:lnTo>
                  <a:lnTo>
                    <a:pt x="63634" y="308119"/>
                  </a:lnTo>
                  <a:lnTo>
                    <a:pt x="44801" y="348204"/>
                  </a:lnTo>
                  <a:lnTo>
                    <a:pt x="29064" y="389916"/>
                  </a:lnTo>
                  <a:lnTo>
                    <a:pt x="16568" y="433109"/>
                  </a:lnTo>
                  <a:lnTo>
                    <a:pt x="7461" y="477635"/>
                  </a:lnTo>
                  <a:lnTo>
                    <a:pt x="1889" y="523349"/>
                  </a:lnTo>
                  <a:lnTo>
                    <a:pt x="0" y="570102"/>
                  </a:lnTo>
                  <a:lnTo>
                    <a:pt x="0" y="5970892"/>
                  </a:lnTo>
                  <a:lnTo>
                    <a:pt x="1889" y="6017651"/>
                  </a:lnTo>
                  <a:lnTo>
                    <a:pt x="7461" y="6063369"/>
                  </a:lnTo>
                  <a:lnTo>
                    <a:pt x="16568" y="6107899"/>
                  </a:lnTo>
                  <a:lnTo>
                    <a:pt x="29064" y="6151094"/>
                  </a:lnTo>
                  <a:lnTo>
                    <a:pt x="44801" y="6192809"/>
                  </a:lnTo>
                  <a:lnTo>
                    <a:pt x="63634" y="6232895"/>
                  </a:lnTo>
                  <a:lnTo>
                    <a:pt x="85415" y="6271207"/>
                  </a:lnTo>
                  <a:lnTo>
                    <a:pt x="109997" y="6307597"/>
                  </a:lnTo>
                  <a:lnTo>
                    <a:pt x="137235" y="6341919"/>
                  </a:lnTo>
                  <a:lnTo>
                    <a:pt x="166981" y="6374026"/>
                  </a:lnTo>
                  <a:lnTo>
                    <a:pt x="199088" y="6403772"/>
                  </a:lnTo>
                  <a:lnTo>
                    <a:pt x="233410" y="6431010"/>
                  </a:lnTo>
                  <a:lnTo>
                    <a:pt x="269800" y="6455592"/>
                  </a:lnTo>
                  <a:lnTo>
                    <a:pt x="308112" y="6477373"/>
                  </a:lnTo>
                  <a:lnTo>
                    <a:pt x="348198" y="6496206"/>
                  </a:lnTo>
                  <a:lnTo>
                    <a:pt x="389913" y="6511943"/>
                  </a:lnTo>
                  <a:lnTo>
                    <a:pt x="433108" y="6524439"/>
                  </a:lnTo>
                  <a:lnTo>
                    <a:pt x="477638" y="6533546"/>
                  </a:lnTo>
                  <a:lnTo>
                    <a:pt x="523356" y="6539118"/>
                  </a:lnTo>
                  <a:lnTo>
                    <a:pt x="570115" y="6541008"/>
                  </a:lnTo>
                  <a:lnTo>
                    <a:pt x="11012297" y="6541008"/>
                  </a:lnTo>
                  <a:lnTo>
                    <a:pt x="11059050" y="6539118"/>
                  </a:lnTo>
                  <a:lnTo>
                    <a:pt x="11104764" y="6533546"/>
                  </a:lnTo>
                  <a:lnTo>
                    <a:pt x="11149290" y="6524439"/>
                  </a:lnTo>
                  <a:lnTo>
                    <a:pt x="11192483" y="6511943"/>
                  </a:lnTo>
                  <a:lnTo>
                    <a:pt x="11234195" y="6496206"/>
                  </a:lnTo>
                  <a:lnTo>
                    <a:pt x="11274280" y="6477373"/>
                  </a:lnTo>
                  <a:lnTo>
                    <a:pt x="11312591" y="6455592"/>
                  </a:lnTo>
                  <a:lnTo>
                    <a:pt x="11348981" y="6431010"/>
                  </a:lnTo>
                  <a:lnTo>
                    <a:pt x="11383303" y="6403772"/>
                  </a:lnTo>
                  <a:lnTo>
                    <a:pt x="11415410" y="6374026"/>
                  </a:lnTo>
                  <a:lnTo>
                    <a:pt x="11445157" y="6341919"/>
                  </a:lnTo>
                  <a:lnTo>
                    <a:pt x="11472395" y="6307597"/>
                  </a:lnTo>
                  <a:lnTo>
                    <a:pt x="11496979" y="6271207"/>
                  </a:lnTo>
                  <a:lnTo>
                    <a:pt x="11518761" y="6232895"/>
                  </a:lnTo>
                  <a:lnTo>
                    <a:pt x="11537594" y="6192809"/>
                  </a:lnTo>
                  <a:lnTo>
                    <a:pt x="11553333" y="6151094"/>
                  </a:lnTo>
                  <a:lnTo>
                    <a:pt x="11565829" y="6107899"/>
                  </a:lnTo>
                  <a:lnTo>
                    <a:pt x="11574937" y="6063369"/>
                  </a:lnTo>
                  <a:lnTo>
                    <a:pt x="11580509" y="6017651"/>
                  </a:lnTo>
                  <a:lnTo>
                    <a:pt x="11582400" y="5970892"/>
                  </a:lnTo>
                  <a:lnTo>
                    <a:pt x="11582400" y="570102"/>
                  </a:lnTo>
                  <a:lnTo>
                    <a:pt x="11580509" y="523349"/>
                  </a:lnTo>
                  <a:lnTo>
                    <a:pt x="11574937" y="477635"/>
                  </a:lnTo>
                  <a:lnTo>
                    <a:pt x="11565829" y="433109"/>
                  </a:lnTo>
                  <a:lnTo>
                    <a:pt x="11553333" y="389916"/>
                  </a:lnTo>
                  <a:lnTo>
                    <a:pt x="11537594" y="348204"/>
                  </a:lnTo>
                  <a:lnTo>
                    <a:pt x="11518761" y="308119"/>
                  </a:lnTo>
                  <a:lnTo>
                    <a:pt x="11496979" y="269808"/>
                  </a:lnTo>
                  <a:lnTo>
                    <a:pt x="11472395" y="233418"/>
                  </a:lnTo>
                  <a:lnTo>
                    <a:pt x="11445157" y="199096"/>
                  </a:lnTo>
                  <a:lnTo>
                    <a:pt x="11415410" y="166989"/>
                  </a:lnTo>
                  <a:lnTo>
                    <a:pt x="11383303" y="137242"/>
                  </a:lnTo>
                  <a:lnTo>
                    <a:pt x="11348981" y="110004"/>
                  </a:lnTo>
                  <a:lnTo>
                    <a:pt x="11312591" y="85420"/>
                  </a:lnTo>
                  <a:lnTo>
                    <a:pt x="11274280" y="63638"/>
                  </a:lnTo>
                  <a:lnTo>
                    <a:pt x="11234195" y="44805"/>
                  </a:lnTo>
                  <a:lnTo>
                    <a:pt x="11192483" y="29066"/>
                  </a:lnTo>
                  <a:lnTo>
                    <a:pt x="11149290" y="16570"/>
                  </a:lnTo>
                  <a:lnTo>
                    <a:pt x="11104764" y="7462"/>
                  </a:lnTo>
                  <a:lnTo>
                    <a:pt x="11059050" y="1890"/>
                  </a:lnTo>
                  <a:lnTo>
                    <a:pt x="11012297" y="0"/>
                  </a:lnTo>
                  <a:close/>
                </a:path>
              </a:pathLst>
            </a:custGeom>
            <a:solidFill>
              <a:srgbClr val="FFFFFF">
                <a:alpha val="85096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50452" y="2025393"/>
              <a:ext cx="2724911" cy="4832604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877062" y="1459229"/>
              <a:ext cx="7680959" cy="4310380"/>
            </a:xfrm>
            <a:custGeom>
              <a:avLst/>
              <a:gdLst/>
              <a:ahLst/>
              <a:cxnLst/>
              <a:rect l="l" t="t" r="r" b="b"/>
              <a:pathLst>
                <a:path w="7680959" h="4310380">
                  <a:moveTo>
                    <a:pt x="6962648" y="0"/>
                  </a:moveTo>
                  <a:lnTo>
                    <a:pt x="718312" y="0"/>
                  </a:lnTo>
                  <a:lnTo>
                    <a:pt x="671083" y="1527"/>
                  </a:lnTo>
                  <a:lnTo>
                    <a:pt x="624669" y="6047"/>
                  </a:lnTo>
                  <a:lnTo>
                    <a:pt x="579167" y="13465"/>
                  </a:lnTo>
                  <a:lnTo>
                    <a:pt x="534669" y="23686"/>
                  </a:lnTo>
                  <a:lnTo>
                    <a:pt x="491270" y="36616"/>
                  </a:lnTo>
                  <a:lnTo>
                    <a:pt x="449067" y="52160"/>
                  </a:lnTo>
                  <a:lnTo>
                    <a:pt x="408152" y="70223"/>
                  </a:lnTo>
                  <a:lnTo>
                    <a:pt x="368620" y="90711"/>
                  </a:lnTo>
                  <a:lnTo>
                    <a:pt x="330567" y="113528"/>
                  </a:lnTo>
                  <a:lnTo>
                    <a:pt x="294087" y="138582"/>
                  </a:lnTo>
                  <a:lnTo>
                    <a:pt x="259274" y="165776"/>
                  </a:lnTo>
                  <a:lnTo>
                    <a:pt x="226224" y="195017"/>
                  </a:lnTo>
                  <a:lnTo>
                    <a:pt x="195031" y="226209"/>
                  </a:lnTo>
                  <a:lnTo>
                    <a:pt x="165789" y="259259"/>
                  </a:lnTo>
                  <a:lnTo>
                    <a:pt x="138593" y="294071"/>
                  </a:lnTo>
                  <a:lnTo>
                    <a:pt x="113538" y="330550"/>
                  </a:lnTo>
                  <a:lnTo>
                    <a:pt x="90719" y="368603"/>
                  </a:lnTo>
                  <a:lnTo>
                    <a:pt x="70229" y="408135"/>
                  </a:lnTo>
                  <a:lnTo>
                    <a:pt x="52165" y="449051"/>
                  </a:lnTo>
                  <a:lnTo>
                    <a:pt x="36620" y="491256"/>
                  </a:lnTo>
                  <a:lnTo>
                    <a:pt x="23689" y="534656"/>
                  </a:lnTo>
                  <a:lnTo>
                    <a:pt x="13467" y="579156"/>
                  </a:lnTo>
                  <a:lnTo>
                    <a:pt x="6048" y="624662"/>
                  </a:lnTo>
                  <a:lnTo>
                    <a:pt x="1527" y="671078"/>
                  </a:lnTo>
                  <a:lnTo>
                    <a:pt x="0" y="718312"/>
                  </a:lnTo>
                  <a:lnTo>
                    <a:pt x="0" y="3591560"/>
                  </a:lnTo>
                  <a:lnTo>
                    <a:pt x="1527" y="3638793"/>
                  </a:lnTo>
                  <a:lnTo>
                    <a:pt x="6048" y="3685209"/>
                  </a:lnTo>
                  <a:lnTo>
                    <a:pt x="13467" y="3730715"/>
                  </a:lnTo>
                  <a:lnTo>
                    <a:pt x="23689" y="3775215"/>
                  </a:lnTo>
                  <a:lnTo>
                    <a:pt x="36620" y="3818615"/>
                  </a:lnTo>
                  <a:lnTo>
                    <a:pt x="52165" y="3860820"/>
                  </a:lnTo>
                  <a:lnTo>
                    <a:pt x="70229" y="3901736"/>
                  </a:lnTo>
                  <a:lnTo>
                    <a:pt x="90719" y="3941268"/>
                  </a:lnTo>
                  <a:lnTo>
                    <a:pt x="113538" y="3979321"/>
                  </a:lnTo>
                  <a:lnTo>
                    <a:pt x="138593" y="4015800"/>
                  </a:lnTo>
                  <a:lnTo>
                    <a:pt x="165789" y="4050612"/>
                  </a:lnTo>
                  <a:lnTo>
                    <a:pt x="195031" y="4083662"/>
                  </a:lnTo>
                  <a:lnTo>
                    <a:pt x="226224" y="4114854"/>
                  </a:lnTo>
                  <a:lnTo>
                    <a:pt x="259274" y="4144095"/>
                  </a:lnTo>
                  <a:lnTo>
                    <a:pt x="294087" y="4171289"/>
                  </a:lnTo>
                  <a:lnTo>
                    <a:pt x="330567" y="4196343"/>
                  </a:lnTo>
                  <a:lnTo>
                    <a:pt x="368620" y="4219160"/>
                  </a:lnTo>
                  <a:lnTo>
                    <a:pt x="408152" y="4239648"/>
                  </a:lnTo>
                  <a:lnTo>
                    <a:pt x="449067" y="4257711"/>
                  </a:lnTo>
                  <a:lnTo>
                    <a:pt x="491270" y="4273255"/>
                  </a:lnTo>
                  <a:lnTo>
                    <a:pt x="534669" y="4286185"/>
                  </a:lnTo>
                  <a:lnTo>
                    <a:pt x="579167" y="4296406"/>
                  </a:lnTo>
                  <a:lnTo>
                    <a:pt x="624669" y="4303824"/>
                  </a:lnTo>
                  <a:lnTo>
                    <a:pt x="671083" y="4308344"/>
                  </a:lnTo>
                  <a:lnTo>
                    <a:pt x="718312" y="4309872"/>
                  </a:lnTo>
                  <a:lnTo>
                    <a:pt x="6962648" y="4309872"/>
                  </a:lnTo>
                  <a:lnTo>
                    <a:pt x="7009881" y="4308344"/>
                  </a:lnTo>
                  <a:lnTo>
                    <a:pt x="7056297" y="4303824"/>
                  </a:lnTo>
                  <a:lnTo>
                    <a:pt x="7101803" y="4296406"/>
                  </a:lnTo>
                  <a:lnTo>
                    <a:pt x="7146303" y="4286185"/>
                  </a:lnTo>
                  <a:lnTo>
                    <a:pt x="7189703" y="4273255"/>
                  </a:lnTo>
                  <a:lnTo>
                    <a:pt x="7231908" y="4257711"/>
                  </a:lnTo>
                  <a:lnTo>
                    <a:pt x="7272824" y="4239648"/>
                  </a:lnTo>
                  <a:lnTo>
                    <a:pt x="7312356" y="4219160"/>
                  </a:lnTo>
                  <a:lnTo>
                    <a:pt x="7350409" y="4196343"/>
                  </a:lnTo>
                  <a:lnTo>
                    <a:pt x="7386888" y="4171289"/>
                  </a:lnTo>
                  <a:lnTo>
                    <a:pt x="7421700" y="4144095"/>
                  </a:lnTo>
                  <a:lnTo>
                    <a:pt x="7454750" y="4114854"/>
                  </a:lnTo>
                  <a:lnTo>
                    <a:pt x="7485942" y="4083662"/>
                  </a:lnTo>
                  <a:lnTo>
                    <a:pt x="7515183" y="4050612"/>
                  </a:lnTo>
                  <a:lnTo>
                    <a:pt x="7542377" y="4015800"/>
                  </a:lnTo>
                  <a:lnTo>
                    <a:pt x="7567431" y="3979321"/>
                  </a:lnTo>
                  <a:lnTo>
                    <a:pt x="7590248" y="3941268"/>
                  </a:lnTo>
                  <a:lnTo>
                    <a:pt x="7610736" y="3901736"/>
                  </a:lnTo>
                  <a:lnTo>
                    <a:pt x="7628799" y="3860820"/>
                  </a:lnTo>
                  <a:lnTo>
                    <a:pt x="7644343" y="3818615"/>
                  </a:lnTo>
                  <a:lnTo>
                    <a:pt x="7657273" y="3775215"/>
                  </a:lnTo>
                  <a:lnTo>
                    <a:pt x="7667494" y="3730715"/>
                  </a:lnTo>
                  <a:lnTo>
                    <a:pt x="7674912" y="3685209"/>
                  </a:lnTo>
                  <a:lnTo>
                    <a:pt x="7679432" y="3638793"/>
                  </a:lnTo>
                  <a:lnTo>
                    <a:pt x="7680959" y="3591560"/>
                  </a:lnTo>
                  <a:lnTo>
                    <a:pt x="7680959" y="718312"/>
                  </a:lnTo>
                  <a:lnTo>
                    <a:pt x="7679432" y="671078"/>
                  </a:lnTo>
                  <a:lnTo>
                    <a:pt x="7674912" y="624662"/>
                  </a:lnTo>
                  <a:lnTo>
                    <a:pt x="7667494" y="579156"/>
                  </a:lnTo>
                  <a:lnTo>
                    <a:pt x="7657273" y="534656"/>
                  </a:lnTo>
                  <a:lnTo>
                    <a:pt x="7644343" y="491256"/>
                  </a:lnTo>
                  <a:lnTo>
                    <a:pt x="7628799" y="449051"/>
                  </a:lnTo>
                  <a:lnTo>
                    <a:pt x="7610736" y="408135"/>
                  </a:lnTo>
                  <a:lnTo>
                    <a:pt x="7590248" y="368603"/>
                  </a:lnTo>
                  <a:lnTo>
                    <a:pt x="7567431" y="330550"/>
                  </a:lnTo>
                  <a:lnTo>
                    <a:pt x="7542377" y="294071"/>
                  </a:lnTo>
                  <a:lnTo>
                    <a:pt x="7515183" y="259259"/>
                  </a:lnTo>
                  <a:lnTo>
                    <a:pt x="7485942" y="226209"/>
                  </a:lnTo>
                  <a:lnTo>
                    <a:pt x="7454750" y="195017"/>
                  </a:lnTo>
                  <a:lnTo>
                    <a:pt x="7421700" y="165776"/>
                  </a:lnTo>
                  <a:lnTo>
                    <a:pt x="7386888" y="138582"/>
                  </a:lnTo>
                  <a:lnTo>
                    <a:pt x="7350409" y="113528"/>
                  </a:lnTo>
                  <a:lnTo>
                    <a:pt x="7312356" y="90711"/>
                  </a:lnTo>
                  <a:lnTo>
                    <a:pt x="7272824" y="70223"/>
                  </a:lnTo>
                  <a:lnTo>
                    <a:pt x="7231908" y="52160"/>
                  </a:lnTo>
                  <a:lnTo>
                    <a:pt x="7189703" y="36616"/>
                  </a:lnTo>
                  <a:lnTo>
                    <a:pt x="7146303" y="23686"/>
                  </a:lnTo>
                  <a:lnTo>
                    <a:pt x="7101803" y="13465"/>
                  </a:lnTo>
                  <a:lnTo>
                    <a:pt x="7056297" y="6047"/>
                  </a:lnTo>
                  <a:lnTo>
                    <a:pt x="7009881" y="1527"/>
                  </a:lnTo>
                  <a:lnTo>
                    <a:pt x="6962648" y="0"/>
                  </a:lnTo>
                  <a:close/>
                </a:path>
              </a:pathLst>
            </a:custGeom>
            <a:solidFill>
              <a:srgbClr val="FAE4D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877062" y="1459229"/>
              <a:ext cx="7680959" cy="4310380"/>
            </a:xfrm>
            <a:custGeom>
              <a:avLst/>
              <a:gdLst/>
              <a:ahLst/>
              <a:cxnLst/>
              <a:rect l="l" t="t" r="r" b="b"/>
              <a:pathLst>
                <a:path w="7680959" h="4310380">
                  <a:moveTo>
                    <a:pt x="0" y="718312"/>
                  </a:moveTo>
                  <a:lnTo>
                    <a:pt x="1527" y="671078"/>
                  </a:lnTo>
                  <a:lnTo>
                    <a:pt x="6048" y="624662"/>
                  </a:lnTo>
                  <a:lnTo>
                    <a:pt x="13467" y="579156"/>
                  </a:lnTo>
                  <a:lnTo>
                    <a:pt x="23689" y="534656"/>
                  </a:lnTo>
                  <a:lnTo>
                    <a:pt x="36620" y="491256"/>
                  </a:lnTo>
                  <a:lnTo>
                    <a:pt x="52165" y="449051"/>
                  </a:lnTo>
                  <a:lnTo>
                    <a:pt x="70229" y="408135"/>
                  </a:lnTo>
                  <a:lnTo>
                    <a:pt x="90719" y="368603"/>
                  </a:lnTo>
                  <a:lnTo>
                    <a:pt x="113538" y="330550"/>
                  </a:lnTo>
                  <a:lnTo>
                    <a:pt x="138593" y="294071"/>
                  </a:lnTo>
                  <a:lnTo>
                    <a:pt x="165789" y="259259"/>
                  </a:lnTo>
                  <a:lnTo>
                    <a:pt x="195031" y="226209"/>
                  </a:lnTo>
                  <a:lnTo>
                    <a:pt x="226224" y="195017"/>
                  </a:lnTo>
                  <a:lnTo>
                    <a:pt x="259274" y="165776"/>
                  </a:lnTo>
                  <a:lnTo>
                    <a:pt x="294087" y="138582"/>
                  </a:lnTo>
                  <a:lnTo>
                    <a:pt x="330567" y="113528"/>
                  </a:lnTo>
                  <a:lnTo>
                    <a:pt x="368620" y="90711"/>
                  </a:lnTo>
                  <a:lnTo>
                    <a:pt x="408152" y="70223"/>
                  </a:lnTo>
                  <a:lnTo>
                    <a:pt x="449067" y="52160"/>
                  </a:lnTo>
                  <a:lnTo>
                    <a:pt x="491270" y="36616"/>
                  </a:lnTo>
                  <a:lnTo>
                    <a:pt x="534669" y="23686"/>
                  </a:lnTo>
                  <a:lnTo>
                    <a:pt x="579167" y="13465"/>
                  </a:lnTo>
                  <a:lnTo>
                    <a:pt x="624669" y="6047"/>
                  </a:lnTo>
                  <a:lnTo>
                    <a:pt x="671083" y="1527"/>
                  </a:lnTo>
                  <a:lnTo>
                    <a:pt x="718312" y="0"/>
                  </a:lnTo>
                  <a:lnTo>
                    <a:pt x="6962648" y="0"/>
                  </a:lnTo>
                  <a:lnTo>
                    <a:pt x="7009881" y="1527"/>
                  </a:lnTo>
                  <a:lnTo>
                    <a:pt x="7056297" y="6047"/>
                  </a:lnTo>
                  <a:lnTo>
                    <a:pt x="7101803" y="13465"/>
                  </a:lnTo>
                  <a:lnTo>
                    <a:pt x="7146303" y="23686"/>
                  </a:lnTo>
                  <a:lnTo>
                    <a:pt x="7189703" y="36616"/>
                  </a:lnTo>
                  <a:lnTo>
                    <a:pt x="7231908" y="52160"/>
                  </a:lnTo>
                  <a:lnTo>
                    <a:pt x="7272824" y="70223"/>
                  </a:lnTo>
                  <a:lnTo>
                    <a:pt x="7312356" y="90711"/>
                  </a:lnTo>
                  <a:lnTo>
                    <a:pt x="7350409" y="113528"/>
                  </a:lnTo>
                  <a:lnTo>
                    <a:pt x="7386888" y="138582"/>
                  </a:lnTo>
                  <a:lnTo>
                    <a:pt x="7421700" y="165776"/>
                  </a:lnTo>
                  <a:lnTo>
                    <a:pt x="7454750" y="195017"/>
                  </a:lnTo>
                  <a:lnTo>
                    <a:pt x="7485942" y="226209"/>
                  </a:lnTo>
                  <a:lnTo>
                    <a:pt x="7515183" y="259259"/>
                  </a:lnTo>
                  <a:lnTo>
                    <a:pt x="7542377" y="294071"/>
                  </a:lnTo>
                  <a:lnTo>
                    <a:pt x="7567431" y="330550"/>
                  </a:lnTo>
                  <a:lnTo>
                    <a:pt x="7590248" y="368603"/>
                  </a:lnTo>
                  <a:lnTo>
                    <a:pt x="7610736" y="408135"/>
                  </a:lnTo>
                  <a:lnTo>
                    <a:pt x="7628799" y="449051"/>
                  </a:lnTo>
                  <a:lnTo>
                    <a:pt x="7644343" y="491256"/>
                  </a:lnTo>
                  <a:lnTo>
                    <a:pt x="7657273" y="534656"/>
                  </a:lnTo>
                  <a:lnTo>
                    <a:pt x="7667494" y="579156"/>
                  </a:lnTo>
                  <a:lnTo>
                    <a:pt x="7674912" y="624662"/>
                  </a:lnTo>
                  <a:lnTo>
                    <a:pt x="7679432" y="671078"/>
                  </a:lnTo>
                  <a:lnTo>
                    <a:pt x="7680959" y="718312"/>
                  </a:lnTo>
                  <a:lnTo>
                    <a:pt x="7680959" y="3591560"/>
                  </a:lnTo>
                  <a:lnTo>
                    <a:pt x="7679432" y="3638793"/>
                  </a:lnTo>
                  <a:lnTo>
                    <a:pt x="7674912" y="3685209"/>
                  </a:lnTo>
                  <a:lnTo>
                    <a:pt x="7667494" y="3730715"/>
                  </a:lnTo>
                  <a:lnTo>
                    <a:pt x="7657273" y="3775215"/>
                  </a:lnTo>
                  <a:lnTo>
                    <a:pt x="7644343" y="3818615"/>
                  </a:lnTo>
                  <a:lnTo>
                    <a:pt x="7628799" y="3860820"/>
                  </a:lnTo>
                  <a:lnTo>
                    <a:pt x="7610736" y="3901736"/>
                  </a:lnTo>
                  <a:lnTo>
                    <a:pt x="7590248" y="3941268"/>
                  </a:lnTo>
                  <a:lnTo>
                    <a:pt x="7567431" y="3979321"/>
                  </a:lnTo>
                  <a:lnTo>
                    <a:pt x="7542377" y="4015800"/>
                  </a:lnTo>
                  <a:lnTo>
                    <a:pt x="7515183" y="4050612"/>
                  </a:lnTo>
                  <a:lnTo>
                    <a:pt x="7485942" y="4083662"/>
                  </a:lnTo>
                  <a:lnTo>
                    <a:pt x="7454750" y="4114854"/>
                  </a:lnTo>
                  <a:lnTo>
                    <a:pt x="7421700" y="4144095"/>
                  </a:lnTo>
                  <a:lnTo>
                    <a:pt x="7386888" y="4171289"/>
                  </a:lnTo>
                  <a:lnTo>
                    <a:pt x="7350409" y="4196343"/>
                  </a:lnTo>
                  <a:lnTo>
                    <a:pt x="7312356" y="4219160"/>
                  </a:lnTo>
                  <a:lnTo>
                    <a:pt x="7272824" y="4239648"/>
                  </a:lnTo>
                  <a:lnTo>
                    <a:pt x="7231908" y="4257711"/>
                  </a:lnTo>
                  <a:lnTo>
                    <a:pt x="7189703" y="4273255"/>
                  </a:lnTo>
                  <a:lnTo>
                    <a:pt x="7146303" y="4286185"/>
                  </a:lnTo>
                  <a:lnTo>
                    <a:pt x="7101803" y="4296406"/>
                  </a:lnTo>
                  <a:lnTo>
                    <a:pt x="7056297" y="4303824"/>
                  </a:lnTo>
                  <a:lnTo>
                    <a:pt x="7009881" y="4308344"/>
                  </a:lnTo>
                  <a:lnTo>
                    <a:pt x="6962648" y="4309872"/>
                  </a:lnTo>
                  <a:lnTo>
                    <a:pt x="718312" y="4309872"/>
                  </a:lnTo>
                  <a:lnTo>
                    <a:pt x="671083" y="4308344"/>
                  </a:lnTo>
                  <a:lnTo>
                    <a:pt x="624669" y="4303824"/>
                  </a:lnTo>
                  <a:lnTo>
                    <a:pt x="579167" y="4296406"/>
                  </a:lnTo>
                  <a:lnTo>
                    <a:pt x="534669" y="4286185"/>
                  </a:lnTo>
                  <a:lnTo>
                    <a:pt x="491270" y="4273255"/>
                  </a:lnTo>
                  <a:lnTo>
                    <a:pt x="449067" y="4257711"/>
                  </a:lnTo>
                  <a:lnTo>
                    <a:pt x="408152" y="4239648"/>
                  </a:lnTo>
                  <a:lnTo>
                    <a:pt x="368620" y="4219160"/>
                  </a:lnTo>
                  <a:lnTo>
                    <a:pt x="330567" y="4196343"/>
                  </a:lnTo>
                  <a:lnTo>
                    <a:pt x="294087" y="4171289"/>
                  </a:lnTo>
                  <a:lnTo>
                    <a:pt x="259274" y="4144095"/>
                  </a:lnTo>
                  <a:lnTo>
                    <a:pt x="226224" y="4114854"/>
                  </a:lnTo>
                  <a:lnTo>
                    <a:pt x="195031" y="4083662"/>
                  </a:lnTo>
                  <a:lnTo>
                    <a:pt x="165789" y="4050612"/>
                  </a:lnTo>
                  <a:lnTo>
                    <a:pt x="138593" y="4015800"/>
                  </a:lnTo>
                  <a:lnTo>
                    <a:pt x="113538" y="3979321"/>
                  </a:lnTo>
                  <a:lnTo>
                    <a:pt x="90719" y="3941268"/>
                  </a:lnTo>
                  <a:lnTo>
                    <a:pt x="70229" y="3901736"/>
                  </a:lnTo>
                  <a:lnTo>
                    <a:pt x="52165" y="3860820"/>
                  </a:lnTo>
                  <a:lnTo>
                    <a:pt x="36620" y="3818615"/>
                  </a:lnTo>
                  <a:lnTo>
                    <a:pt x="23689" y="3775215"/>
                  </a:lnTo>
                  <a:lnTo>
                    <a:pt x="13467" y="3730715"/>
                  </a:lnTo>
                  <a:lnTo>
                    <a:pt x="6048" y="3685209"/>
                  </a:lnTo>
                  <a:lnTo>
                    <a:pt x="1527" y="3638793"/>
                  </a:lnTo>
                  <a:lnTo>
                    <a:pt x="0" y="3591560"/>
                  </a:lnTo>
                  <a:lnTo>
                    <a:pt x="0" y="718312"/>
                  </a:lnTo>
                  <a:close/>
                </a:path>
              </a:pathLst>
            </a:custGeom>
            <a:ln w="38100">
              <a:solidFill>
                <a:srgbClr val="F74F68"/>
              </a:solidFill>
              <a:prstDash val="lgDashDot"/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 descr=""/>
          <p:cNvSpPr txBox="1"/>
          <p:nvPr/>
        </p:nvSpPr>
        <p:spPr>
          <a:xfrm>
            <a:off x="1238808" y="1654301"/>
            <a:ext cx="6925309" cy="36830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12700" marR="5080">
              <a:lnSpc>
                <a:spcPct val="100000"/>
              </a:lnSpc>
              <a:spcBef>
                <a:spcPts val="95"/>
              </a:spcBef>
            </a:pPr>
            <a:r>
              <a:rPr dirty="0" sz="4000">
                <a:latin typeface="Arial"/>
                <a:cs typeface="Arial"/>
              </a:rPr>
              <a:t>Chuỗi</a:t>
            </a:r>
            <a:r>
              <a:rPr dirty="0" sz="4000" spc="365">
                <a:latin typeface="Arial"/>
                <a:cs typeface="Arial"/>
              </a:rPr>
              <a:t> </a:t>
            </a:r>
            <a:r>
              <a:rPr dirty="0" sz="4000">
                <a:latin typeface="Arial"/>
                <a:cs typeface="Arial"/>
              </a:rPr>
              <a:t>phim</a:t>
            </a:r>
            <a:r>
              <a:rPr dirty="0" sz="4000" spc="365">
                <a:latin typeface="Arial"/>
                <a:cs typeface="Arial"/>
              </a:rPr>
              <a:t> </a:t>
            </a:r>
            <a:r>
              <a:rPr dirty="0" sz="4000">
                <a:latin typeface="Arial"/>
                <a:cs typeface="Arial"/>
              </a:rPr>
              <a:t>được</a:t>
            </a:r>
            <a:r>
              <a:rPr dirty="0" sz="4000" spc="365">
                <a:latin typeface="Arial"/>
                <a:cs typeface="Arial"/>
              </a:rPr>
              <a:t> </a:t>
            </a:r>
            <a:r>
              <a:rPr dirty="0" sz="4000">
                <a:latin typeface="Arial"/>
                <a:cs typeface="Arial"/>
              </a:rPr>
              <a:t>công</a:t>
            </a:r>
            <a:r>
              <a:rPr dirty="0" sz="4000" spc="370">
                <a:latin typeface="Arial"/>
                <a:cs typeface="Arial"/>
              </a:rPr>
              <a:t> </a:t>
            </a:r>
            <a:r>
              <a:rPr dirty="0" sz="4000" spc="-10">
                <a:latin typeface="Arial"/>
                <a:cs typeface="Arial"/>
              </a:rPr>
              <a:t>chiếu/ </a:t>
            </a:r>
            <a:r>
              <a:rPr dirty="0" sz="4000">
                <a:latin typeface="Arial"/>
                <a:cs typeface="Arial"/>
              </a:rPr>
              <a:t>tạo</a:t>
            </a:r>
            <a:r>
              <a:rPr dirty="0" sz="4000" spc="145">
                <a:latin typeface="Arial"/>
                <a:cs typeface="Arial"/>
              </a:rPr>
              <a:t>  </a:t>
            </a:r>
            <a:r>
              <a:rPr dirty="0" sz="4000">
                <a:latin typeface="Arial"/>
                <a:cs typeface="Arial"/>
              </a:rPr>
              <a:t>nên</a:t>
            </a:r>
            <a:r>
              <a:rPr dirty="0" sz="4000" spc="145">
                <a:latin typeface="Arial"/>
                <a:cs typeface="Arial"/>
              </a:rPr>
              <a:t>  </a:t>
            </a:r>
            <a:r>
              <a:rPr dirty="0" sz="4000">
                <a:latin typeface="Arial"/>
                <a:cs typeface="Arial"/>
              </a:rPr>
              <a:t>một</a:t>
            </a:r>
            <a:r>
              <a:rPr dirty="0" sz="4000" spc="145">
                <a:latin typeface="Arial"/>
                <a:cs typeface="Arial"/>
              </a:rPr>
              <a:t>  </a:t>
            </a:r>
            <a:r>
              <a:rPr dirty="0" sz="4000">
                <a:latin typeface="Arial"/>
                <a:cs typeface="Arial"/>
              </a:rPr>
              <a:t>“thư</a:t>
            </a:r>
            <a:r>
              <a:rPr dirty="0" sz="4000" spc="150">
                <a:latin typeface="Arial"/>
                <a:cs typeface="Arial"/>
              </a:rPr>
              <a:t>  </a:t>
            </a:r>
            <a:r>
              <a:rPr dirty="0" sz="4000">
                <a:latin typeface="Arial"/>
                <a:cs typeface="Arial"/>
              </a:rPr>
              <a:t>viện</a:t>
            </a:r>
            <a:r>
              <a:rPr dirty="0" sz="4000" spc="140">
                <a:latin typeface="Arial"/>
                <a:cs typeface="Arial"/>
              </a:rPr>
              <a:t>  </a:t>
            </a:r>
            <a:r>
              <a:rPr dirty="0" sz="4000" spc="-20">
                <a:latin typeface="Arial"/>
                <a:cs typeface="Arial"/>
              </a:rPr>
              <a:t>hình </a:t>
            </a:r>
            <a:r>
              <a:rPr dirty="0" sz="4000">
                <a:latin typeface="Arial"/>
                <a:cs typeface="Arial"/>
              </a:rPr>
              <a:t>ảnh”</a:t>
            </a:r>
            <a:r>
              <a:rPr dirty="0" sz="4000" spc="190">
                <a:latin typeface="Arial"/>
                <a:cs typeface="Arial"/>
              </a:rPr>
              <a:t>  </a:t>
            </a:r>
            <a:r>
              <a:rPr dirty="0" sz="4000">
                <a:latin typeface="Arial"/>
                <a:cs typeface="Arial"/>
              </a:rPr>
              <a:t>sống</a:t>
            </a:r>
            <a:r>
              <a:rPr dirty="0" sz="4000" spc="195">
                <a:latin typeface="Arial"/>
                <a:cs typeface="Arial"/>
              </a:rPr>
              <a:t>  </a:t>
            </a:r>
            <a:r>
              <a:rPr dirty="0" sz="4000">
                <a:latin typeface="Arial"/>
                <a:cs typeface="Arial"/>
              </a:rPr>
              <a:t>động/</a:t>
            </a:r>
            <a:r>
              <a:rPr dirty="0" sz="4000" spc="185">
                <a:latin typeface="Arial"/>
                <a:cs typeface="Arial"/>
              </a:rPr>
              <a:t>  </a:t>
            </a:r>
            <a:r>
              <a:rPr dirty="0" sz="4000">
                <a:latin typeface="Arial"/>
                <a:cs typeface="Arial"/>
              </a:rPr>
              <a:t>vừa</a:t>
            </a:r>
            <a:r>
              <a:rPr dirty="0" sz="4000" spc="190">
                <a:latin typeface="Arial"/>
                <a:cs typeface="Arial"/>
              </a:rPr>
              <a:t>  </a:t>
            </a:r>
            <a:r>
              <a:rPr dirty="0" sz="4000" spc="-20">
                <a:latin typeface="Arial"/>
                <a:cs typeface="Arial"/>
              </a:rPr>
              <a:t>mang </a:t>
            </a:r>
            <a:r>
              <a:rPr dirty="0" sz="4000">
                <a:latin typeface="Arial"/>
                <a:cs typeface="Arial"/>
              </a:rPr>
              <a:t>tính</a:t>
            </a:r>
            <a:r>
              <a:rPr dirty="0" sz="4000" spc="550">
                <a:latin typeface="Arial"/>
                <a:cs typeface="Arial"/>
              </a:rPr>
              <a:t>  </a:t>
            </a:r>
            <a:r>
              <a:rPr dirty="0" sz="4000">
                <a:latin typeface="Arial"/>
                <a:cs typeface="Arial"/>
              </a:rPr>
              <a:t>giải</a:t>
            </a:r>
            <a:r>
              <a:rPr dirty="0" sz="4000" spc="550">
                <a:latin typeface="Arial"/>
                <a:cs typeface="Arial"/>
              </a:rPr>
              <a:t>  </a:t>
            </a:r>
            <a:r>
              <a:rPr dirty="0" sz="4000">
                <a:latin typeface="Arial"/>
                <a:cs typeface="Arial"/>
              </a:rPr>
              <a:t>trí,/</a:t>
            </a:r>
            <a:r>
              <a:rPr dirty="0" sz="4000" spc="550">
                <a:latin typeface="Arial"/>
                <a:cs typeface="Arial"/>
              </a:rPr>
              <a:t>  </a:t>
            </a:r>
            <a:r>
              <a:rPr dirty="0" sz="4000">
                <a:latin typeface="Arial"/>
                <a:cs typeface="Arial"/>
              </a:rPr>
              <a:t>vừa</a:t>
            </a:r>
            <a:r>
              <a:rPr dirty="0" sz="4000" spc="550">
                <a:latin typeface="Arial"/>
                <a:cs typeface="Arial"/>
              </a:rPr>
              <a:t>  </a:t>
            </a:r>
            <a:r>
              <a:rPr dirty="0" sz="4000">
                <a:latin typeface="Arial"/>
                <a:cs typeface="Arial"/>
              </a:rPr>
              <a:t>đem</a:t>
            </a:r>
            <a:r>
              <a:rPr dirty="0" sz="4000" spc="550">
                <a:latin typeface="Arial"/>
                <a:cs typeface="Arial"/>
              </a:rPr>
              <a:t>  </a:t>
            </a:r>
            <a:r>
              <a:rPr dirty="0" sz="4000" spc="-20">
                <a:latin typeface="Arial"/>
                <a:cs typeface="Arial"/>
              </a:rPr>
              <a:t>lại </a:t>
            </a:r>
            <a:r>
              <a:rPr dirty="0" sz="4000">
                <a:latin typeface="Arial"/>
                <a:cs typeface="Arial"/>
              </a:rPr>
              <a:t>những</a:t>
            </a:r>
            <a:r>
              <a:rPr dirty="0" sz="4000" spc="605">
                <a:latin typeface="Arial"/>
                <a:cs typeface="Arial"/>
              </a:rPr>
              <a:t> </a:t>
            </a:r>
            <a:r>
              <a:rPr dirty="0" sz="4000">
                <a:latin typeface="Arial"/>
                <a:cs typeface="Arial"/>
              </a:rPr>
              <a:t>bài</a:t>
            </a:r>
            <a:r>
              <a:rPr dirty="0" sz="4000" spc="595">
                <a:latin typeface="Arial"/>
                <a:cs typeface="Arial"/>
              </a:rPr>
              <a:t> </a:t>
            </a:r>
            <a:r>
              <a:rPr dirty="0" sz="4000">
                <a:latin typeface="Arial"/>
                <a:cs typeface="Arial"/>
              </a:rPr>
              <a:t>học</a:t>
            </a:r>
            <a:r>
              <a:rPr dirty="0" sz="4000" spc="600">
                <a:latin typeface="Arial"/>
                <a:cs typeface="Arial"/>
              </a:rPr>
              <a:t> </a:t>
            </a:r>
            <a:r>
              <a:rPr dirty="0" sz="4000">
                <a:latin typeface="Arial"/>
                <a:cs typeface="Arial"/>
              </a:rPr>
              <a:t>giáo</a:t>
            </a:r>
            <a:r>
              <a:rPr dirty="0" sz="4000" spc="600">
                <a:latin typeface="Arial"/>
                <a:cs typeface="Arial"/>
              </a:rPr>
              <a:t> </a:t>
            </a:r>
            <a:r>
              <a:rPr dirty="0" sz="4000">
                <a:latin typeface="Arial"/>
                <a:cs typeface="Arial"/>
              </a:rPr>
              <a:t>dục</a:t>
            </a:r>
            <a:r>
              <a:rPr dirty="0" sz="4000" spc="595">
                <a:latin typeface="Arial"/>
                <a:cs typeface="Arial"/>
              </a:rPr>
              <a:t> </a:t>
            </a:r>
            <a:r>
              <a:rPr dirty="0" sz="4000">
                <a:latin typeface="Arial"/>
                <a:cs typeface="Arial"/>
              </a:rPr>
              <a:t>có</a:t>
            </a:r>
            <a:r>
              <a:rPr dirty="0" sz="4000" spc="595">
                <a:latin typeface="Arial"/>
                <a:cs typeface="Arial"/>
              </a:rPr>
              <a:t> </a:t>
            </a:r>
            <a:r>
              <a:rPr dirty="0" sz="4000" spc="-50">
                <a:latin typeface="Arial"/>
                <a:cs typeface="Arial"/>
              </a:rPr>
              <a:t>ý </a:t>
            </a:r>
            <a:r>
              <a:rPr dirty="0" sz="4000">
                <a:latin typeface="Arial"/>
                <a:cs typeface="Arial"/>
              </a:rPr>
              <a:t>nghĩa</a:t>
            </a:r>
            <a:r>
              <a:rPr dirty="0" sz="4000" spc="-70">
                <a:latin typeface="Arial"/>
                <a:cs typeface="Arial"/>
              </a:rPr>
              <a:t> </a:t>
            </a:r>
            <a:r>
              <a:rPr dirty="0" sz="4000">
                <a:latin typeface="Arial"/>
                <a:cs typeface="Arial"/>
              </a:rPr>
              <a:t>cho</a:t>
            </a:r>
            <a:r>
              <a:rPr dirty="0" sz="4000" spc="-75">
                <a:latin typeface="Arial"/>
                <a:cs typeface="Arial"/>
              </a:rPr>
              <a:t> </a:t>
            </a:r>
            <a:r>
              <a:rPr dirty="0" sz="4000">
                <a:latin typeface="Arial"/>
                <a:cs typeface="Arial"/>
              </a:rPr>
              <a:t>trẻ</a:t>
            </a:r>
            <a:r>
              <a:rPr dirty="0" sz="4000" spc="-65">
                <a:latin typeface="Arial"/>
                <a:cs typeface="Arial"/>
              </a:rPr>
              <a:t> </a:t>
            </a:r>
            <a:r>
              <a:rPr dirty="0" sz="4000" spc="-10">
                <a:latin typeface="Arial"/>
                <a:cs typeface="Arial"/>
              </a:rPr>
              <a:t>em.//</a:t>
            </a:r>
            <a:endParaRPr sz="4000">
              <a:latin typeface="Arial"/>
              <a:cs typeface="Arial"/>
            </a:endParaRPr>
          </a:p>
        </p:txBody>
      </p:sp>
      <p:pic>
        <p:nvPicPr>
          <p:cNvPr id="9" name="object 9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3152" y="0"/>
            <a:ext cx="11602212" cy="2170176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6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0" y="158495"/>
            <a:ext cx="11887200" cy="6541134"/>
            <a:chOff x="0" y="158495"/>
            <a:chExt cx="11887200" cy="6541134"/>
          </a:xfrm>
        </p:grpSpPr>
        <p:sp>
          <p:nvSpPr>
            <p:cNvPr id="4" name="object 4" descr=""/>
            <p:cNvSpPr/>
            <p:nvPr/>
          </p:nvSpPr>
          <p:spPr>
            <a:xfrm>
              <a:off x="304799" y="158495"/>
              <a:ext cx="11582400" cy="6541134"/>
            </a:xfrm>
            <a:custGeom>
              <a:avLst/>
              <a:gdLst/>
              <a:ahLst/>
              <a:cxnLst/>
              <a:rect l="l" t="t" r="r" b="b"/>
              <a:pathLst>
                <a:path w="11582400" h="6541134">
                  <a:moveTo>
                    <a:pt x="11012297" y="0"/>
                  </a:moveTo>
                  <a:lnTo>
                    <a:pt x="570115" y="0"/>
                  </a:lnTo>
                  <a:lnTo>
                    <a:pt x="523356" y="1890"/>
                  </a:lnTo>
                  <a:lnTo>
                    <a:pt x="477638" y="7462"/>
                  </a:lnTo>
                  <a:lnTo>
                    <a:pt x="433108" y="16570"/>
                  </a:lnTo>
                  <a:lnTo>
                    <a:pt x="389913" y="29066"/>
                  </a:lnTo>
                  <a:lnTo>
                    <a:pt x="348198" y="44805"/>
                  </a:lnTo>
                  <a:lnTo>
                    <a:pt x="308112" y="63638"/>
                  </a:lnTo>
                  <a:lnTo>
                    <a:pt x="269800" y="85420"/>
                  </a:lnTo>
                  <a:lnTo>
                    <a:pt x="233410" y="110004"/>
                  </a:lnTo>
                  <a:lnTo>
                    <a:pt x="199088" y="137242"/>
                  </a:lnTo>
                  <a:lnTo>
                    <a:pt x="166981" y="166989"/>
                  </a:lnTo>
                  <a:lnTo>
                    <a:pt x="137235" y="199096"/>
                  </a:lnTo>
                  <a:lnTo>
                    <a:pt x="109997" y="233418"/>
                  </a:lnTo>
                  <a:lnTo>
                    <a:pt x="85415" y="269808"/>
                  </a:lnTo>
                  <a:lnTo>
                    <a:pt x="63634" y="308119"/>
                  </a:lnTo>
                  <a:lnTo>
                    <a:pt x="44801" y="348204"/>
                  </a:lnTo>
                  <a:lnTo>
                    <a:pt x="29064" y="389916"/>
                  </a:lnTo>
                  <a:lnTo>
                    <a:pt x="16568" y="433109"/>
                  </a:lnTo>
                  <a:lnTo>
                    <a:pt x="7461" y="477635"/>
                  </a:lnTo>
                  <a:lnTo>
                    <a:pt x="1889" y="523349"/>
                  </a:lnTo>
                  <a:lnTo>
                    <a:pt x="0" y="570102"/>
                  </a:lnTo>
                  <a:lnTo>
                    <a:pt x="0" y="5970892"/>
                  </a:lnTo>
                  <a:lnTo>
                    <a:pt x="1889" y="6017651"/>
                  </a:lnTo>
                  <a:lnTo>
                    <a:pt x="7461" y="6063369"/>
                  </a:lnTo>
                  <a:lnTo>
                    <a:pt x="16568" y="6107899"/>
                  </a:lnTo>
                  <a:lnTo>
                    <a:pt x="29064" y="6151094"/>
                  </a:lnTo>
                  <a:lnTo>
                    <a:pt x="44801" y="6192809"/>
                  </a:lnTo>
                  <a:lnTo>
                    <a:pt x="63634" y="6232895"/>
                  </a:lnTo>
                  <a:lnTo>
                    <a:pt x="85415" y="6271207"/>
                  </a:lnTo>
                  <a:lnTo>
                    <a:pt x="109997" y="6307597"/>
                  </a:lnTo>
                  <a:lnTo>
                    <a:pt x="137235" y="6341919"/>
                  </a:lnTo>
                  <a:lnTo>
                    <a:pt x="166981" y="6374026"/>
                  </a:lnTo>
                  <a:lnTo>
                    <a:pt x="199088" y="6403772"/>
                  </a:lnTo>
                  <a:lnTo>
                    <a:pt x="233410" y="6431010"/>
                  </a:lnTo>
                  <a:lnTo>
                    <a:pt x="269800" y="6455592"/>
                  </a:lnTo>
                  <a:lnTo>
                    <a:pt x="308112" y="6477373"/>
                  </a:lnTo>
                  <a:lnTo>
                    <a:pt x="348198" y="6496206"/>
                  </a:lnTo>
                  <a:lnTo>
                    <a:pt x="389913" y="6511943"/>
                  </a:lnTo>
                  <a:lnTo>
                    <a:pt x="433108" y="6524439"/>
                  </a:lnTo>
                  <a:lnTo>
                    <a:pt x="477638" y="6533546"/>
                  </a:lnTo>
                  <a:lnTo>
                    <a:pt x="523356" y="6539118"/>
                  </a:lnTo>
                  <a:lnTo>
                    <a:pt x="570115" y="6541008"/>
                  </a:lnTo>
                  <a:lnTo>
                    <a:pt x="11012297" y="6541008"/>
                  </a:lnTo>
                  <a:lnTo>
                    <a:pt x="11059050" y="6539118"/>
                  </a:lnTo>
                  <a:lnTo>
                    <a:pt x="11104764" y="6533546"/>
                  </a:lnTo>
                  <a:lnTo>
                    <a:pt x="11149290" y="6524439"/>
                  </a:lnTo>
                  <a:lnTo>
                    <a:pt x="11192483" y="6511943"/>
                  </a:lnTo>
                  <a:lnTo>
                    <a:pt x="11234195" y="6496206"/>
                  </a:lnTo>
                  <a:lnTo>
                    <a:pt x="11274280" y="6477373"/>
                  </a:lnTo>
                  <a:lnTo>
                    <a:pt x="11312591" y="6455592"/>
                  </a:lnTo>
                  <a:lnTo>
                    <a:pt x="11348981" y="6431010"/>
                  </a:lnTo>
                  <a:lnTo>
                    <a:pt x="11383303" y="6403772"/>
                  </a:lnTo>
                  <a:lnTo>
                    <a:pt x="11415410" y="6374026"/>
                  </a:lnTo>
                  <a:lnTo>
                    <a:pt x="11445157" y="6341919"/>
                  </a:lnTo>
                  <a:lnTo>
                    <a:pt x="11472395" y="6307597"/>
                  </a:lnTo>
                  <a:lnTo>
                    <a:pt x="11496979" y="6271207"/>
                  </a:lnTo>
                  <a:lnTo>
                    <a:pt x="11518761" y="6232895"/>
                  </a:lnTo>
                  <a:lnTo>
                    <a:pt x="11537594" y="6192809"/>
                  </a:lnTo>
                  <a:lnTo>
                    <a:pt x="11553333" y="6151094"/>
                  </a:lnTo>
                  <a:lnTo>
                    <a:pt x="11565829" y="6107899"/>
                  </a:lnTo>
                  <a:lnTo>
                    <a:pt x="11574937" y="6063369"/>
                  </a:lnTo>
                  <a:lnTo>
                    <a:pt x="11580509" y="6017651"/>
                  </a:lnTo>
                  <a:lnTo>
                    <a:pt x="11582400" y="5970892"/>
                  </a:lnTo>
                  <a:lnTo>
                    <a:pt x="11582400" y="570102"/>
                  </a:lnTo>
                  <a:lnTo>
                    <a:pt x="11580509" y="523349"/>
                  </a:lnTo>
                  <a:lnTo>
                    <a:pt x="11574937" y="477635"/>
                  </a:lnTo>
                  <a:lnTo>
                    <a:pt x="11565829" y="433109"/>
                  </a:lnTo>
                  <a:lnTo>
                    <a:pt x="11553333" y="389916"/>
                  </a:lnTo>
                  <a:lnTo>
                    <a:pt x="11537594" y="348204"/>
                  </a:lnTo>
                  <a:lnTo>
                    <a:pt x="11518761" y="308119"/>
                  </a:lnTo>
                  <a:lnTo>
                    <a:pt x="11496979" y="269808"/>
                  </a:lnTo>
                  <a:lnTo>
                    <a:pt x="11472395" y="233418"/>
                  </a:lnTo>
                  <a:lnTo>
                    <a:pt x="11445157" y="199096"/>
                  </a:lnTo>
                  <a:lnTo>
                    <a:pt x="11415410" y="166989"/>
                  </a:lnTo>
                  <a:lnTo>
                    <a:pt x="11383303" y="137242"/>
                  </a:lnTo>
                  <a:lnTo>
                    <a:pt x="11348981" y="110004"/>
                  </a:lnTo>
                  <a:lnTo>
                    <a:pt x="11312591" y="85420"/>
                  </a:lnTo>
                  <a:lnTo>
                    <a:pt x="11274280" y="63638"/>
                  </a:lnTo>
                  <a:lnTo>
                    <a:pt x="11234195" y="44805"/>
                  </a:lnTo>
                  <a:lnTo>
                    <a:pt x="11192483" y="29066"/>
                  </a:lnTo>
                  <a:lnTo>
                    <a:pt x="11149290" y="16570"/>
                  </a:lnTo>
                  <a:lnTo>
                    <a:pt x="11104764" y="7462"/>
                  </a:lnTo>
                  <a:lnTo>
                    <a:pt x="11059050" y="1890"/>
                  </a:lnTo>
                  <a:lnTo>
                    <a:pt x="11012297" y="0"/>
                  </a:lnTo>
                  <a:close/>
                </a:path>
              </a:pathLst>
            </a:custGeom>
            <a:solidFill>
              <a:srgbClr val="FFFFFF">
                <a:alpha val="85096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42544" y="1935479"/>
              <a:ext cx="11106912" cy="3764279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158495"/>
              <a:ext cx="11429999" cy="238353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6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304800" y="158495"/>
            <a:ext cx="11582400" cy="6699884"/>
            <a:chOff x="304800" y="158495"/>
            <a:chExt cx="11582400" cy="6699884"/>
          </a:xfrm>
        </p:grpSpPr>
        <p:sp>
          <p:nvSpPr>
            <p:cNvPr id="4" name="object 4" descr=""/>
            <p:cNvSpPr/>
            <p:nvPr/>
          </p:nvSpPr>
          <p:spPr>
            <a:xfrm>
              <a:off x="304800" y="158495"/>
              <a:ext cx="11582400" cy="6541134"/>
            </a:xfrm>
            <a:custGeom>
              <a:avLst/>
              <a:gdLst/>
              <a:ahLst/>
              <a:cxnLst/>
              <a:rect l="l" t="t" r="r" b="b"/>
              <a:pathLst>
                <a:path w="11582400" h="6541134">
                  <a:moveTo>
                    <a:pt x="11012297" y="0"/>
                  </a:moveTo>
                  <a:lnTo>
                    <a:pt x="570115" y="0"/>
                  </a:lnTo>
                  <a:lnTo>
                    <a:pt x="523356" y="1890"/>
                  </a:lnTo>
                  <a:lnTo>
                    <a:pt x="477638" y="7462"/>
                  </a:lnTo>
                  <a:lnTo>
                    <a:pt x="433108" y="16570"/>
                  </a:lnTo>
                  <a:lnTo>
                    <a:pt x="389913" y="29066"/>
                  </a:lnTo>
                  <a:lnTo>
                    <a:pt x="348198" y="44805"/>
                  </a:lnTo>
                  <a:lnTo>
                    <a:pt x="308112" y="63638"/>
                  </a:lnTo>
                  <a:lnTo>
                    <a:pt x="269800" y="85420"/>
                  </a:lnTo>
                  <a:lnTo>
                    <a:pt x="233410" y="110004"/>
                  </a:lnTo>
                  <a:lnTo>
                    <a:pt x="199088" y="137242"/>
                  </a:lnTo>
                  <a:lnTo>
                    <a:pt x="166981" y="166989"/>
                  </a:lnTo>
                  <a:lnTo>
                    <a:pt x="137235" y="199096"/>
                  </a:lnTo>
                  <a:lnTo>
                    <a:pt x="109997" y="233418"/>
                  </a:lnTo>
                  <a:lnTo>
                    <a:pt x="85415" y="269808"/>
                  </a:lnTo>
                  <a:lnTo>
                    <a:pt x="63634" y="308119"/>
                  </a:lnTo>
                  <a:lnTo>
                    <a:pt x="44801" y="348204"/>
                  </a:lnTo>
                  <a:lnTo>
                    <a:pt x="29064" y="389916"/>
                  </a:lnTo>
                  <a:lnTo>
                    <a:pt x="16568" y="433109"/>
                  </a:lnTo>
                  <a:lnTo>
                    <a:pt x="7461" y="477635"/>
                  </a:lnTo>
                  <a:lnTo>
                    <a:pt x="1889" y="523349"/>
                  </a:lnTo>
                  <a:lnTo>
                    <a:pt x="0" y="570102"/>
                  </a:lnTo>
                  <a:lnTo>
                    <a:pt x="0" y="5970892"/>
                  </a:lnTo>
                  <a:lnTo>
                    <a:pt x="1889" y="6017651"/>
                  </a:lnTo>
                  <a:lnTo>
                    <a:pt x="7461" y="6063369"/>
                  </a:lnTo>
                  <a:lnTo>
                    <a:pt x="16568" y="6107899"/>
                  </a:lnTo>
                  <a:lnTo>
                    <a:pt x="29064" y="6151094"/>
                  </a:lnTo>
                  <a:lnTo>
                    <a:pt x="44801" y="6192809"/>
                  </a:lnTo>
                  <a:lnTo>
                    <a:pt x="63634" y="6232895"/>
                  </a:lnTo>
                  <a:lnTo>
                    <a:pt x="85415" y="6271207"/>
                  </a:lnTo>
                  <a:lnTo>
                    <a:pt x="109997" y="6307597"/>
                  </a:lnTo>
                  <a:lnTo>
                    <a:pt x="137235" y="6341919"/>
                  </a:lnTo>
                  <a:lnTo>
                    <a:pt x="166981" y="6374026"/>
                  </a:lnTo>
                  <a:lnTo>
                    <a:pt x="199088" y="6403772"/>
                  </a:lnTo>
                  <a:lnTo>
                    <a:pt x="233410" y="6431010"/>
                  </a:lnTo>
                  <a:lnTo>
                    <a:pt x="269800" y="6455592"/>
                  </a:lnTo>
                  <a:lnTo>
                    <a:pt x="308112" y="6477373"/>
                  </a:lnTo>
                  <a:lnTo>
                    <a:pt x="348198" y="6496206"/>
                  </a:lnTo>
                  <a:lnTo>
                    <a:pt x="389913" y="6511943"/>
                  </a:lnTo>
                  <a:lnTo>
                    <a:pt x="433108" y="6524439"/>
                  </a:lnTo>
                  <a:lnTo>
                    <a:pt x="477638" y="6533546"/>
                  </a:lnTo>
                  <a:lnTo>
                    <a:pt x="523356" y="6539118"/>
                  </a:lnTo>
                  <a:lnTo>
                    <a:pt x="570115" y="6541008"/>
                  </a:lnTo>
                  <a:lnTo>
                    <a:pt x="11012297" y="6541008"/>
                  </a:lnTo>
                  <a:lnTo>
                    <a:pt x="11059050" y="6539118"/>
                  </a:lnTo>
                  <a:lnTo>
                    <a:pt x="11104764" y="6533546"/>
                  </a:lnTo>
                  <a:lnTo>
                    <a:pt x="11149290" y="6524439"/>
                  </a:lnTo>
                  <a:lnTo>
                    <a:pt x="11192483" y="6511943"/>
                  </a:lnTo>
                  <a:lnTo>
                    <a:pt x="11234195" y="6496206"/>
                  </a:lnTo>
                  <a:lnTo>
                    <a:pt x="11274280" y="6477373"/>
                  </a:lnTo>
                  <a:lnTo>
                    <a:pt x="11312591" y="6455592"/>
                  </a:lnTo>
                  <a:lnTo>
                    <a:pt x="11348981" y="6431010"/>
                  </a:lnTo>
                  <a:lnTo>
                    <a:pt x="11383303" y="6403772"/>
                  </a:lnTo>
                  <a:lnTo>
                    <a:pt x="11415410" y="6374026"/>
                  </a:lnTo>
                  <a:lnTo>
                    <a:pt x="11445157" y="6341919"/>
                  </a:lnTo>
                  <a:lnTo>
                    <a:pt x="11472395" y="6307597"/>
                  </a:lnTo>
                  <a:lnTo>
                    <a:pt x="11496979" y="6271207"/>
                  </a:lnTo>
                  <a:lnTo>
                    <a:pt x="11518761" y="6232895"/>
                  </a:lnTo>
                  <a:lnTo>
                    <a:pt x="11537594" y="6192809"/>
                  </a:lnTo>
                  <a:lnTo>
                    <a:pt x="11553333" y="6151094"/>
                  </a:lnTo>
                  <a:lnTo>
                    <a:pt x="11565829" y="6107899"/>
                  </a:lnTo>
                  <a:lnTo>
                    <a:pt x="11574937" y="6063369"/>
                  </a:lnTo>
                  <a:lnTo>
                    <a:pt x="11580509" y="6017651"/>
                  </a:lnTo>
                  <a:lnTo>
                    <a:pt x="11582400" y="5970892"/>
                  </a:lnTo>
                  <a:lnTo>
                    <a:pt x="11582400" y="570102"/>
                  </a:lnTo>
                  <a:lnTo>
                    <a:pt x="11580509" y="523349"/>
                  </a:lnTo>
                  <a:lnTo>
                    <a:pt x="11574937" y="477635"/>
                  </a:lnTo>
                  <a:lnTo>
                    <a:pt x="11565829" y="433109"/>
                  </a:lnTo>
                  <a:lnTo>
                    <a:pt x="11553333" y="389916"/>
                  </a:lnTo>
                  <a:lnTo>
                    <a:pt x="11537594" y="348204"/>
                  </a:lnTo>
                  <a:lnTo>
                    <a:pt x="11518761" y="308119"/>
                  </a:lnTo>
                  <a:lnTo>
                    <a:pt x="11496979" y="269808"/>
                  </a:lnTo>
                  <a:lnTo>
                    <a:pt x="11472395" y="233418"/>
                  </a:lnTo>
                  <a:lnTo>
                    <a:pt x="11445157" y="199096"/>
                  </a:lnTo>
                  <a:lnTo>
                    <a:pt x="11415410" y="166989"/>
                  </a:lnTo>
                  <a:lnTo>
                    <a:pt x="11383303" y="137242"/>
                  </a:lnTo>
                  <a:lnTo>
                    <a:pt x="11348981" y="110004"/>
                  </a:lnTo>
                  <a:lnTo>
                    <a:pt x="11312591" y="85420"/>
                  </a:lnTo>
                  <a:lnTo>
                    <a:pt x="11274280" y="63638"/>
                  </a:lnTo>
                  <a:lnTo>
                    <a:pt x="11234195" y="44805"/>
                  </a:lnTo>
                  <a:lnTo>
                    <a:pt x="11192483" y="29066"/>
                  </a:lnTo>
                  <a:lnTo>
                    <a:pt x="11149290" y="16570"/>
                  </a:lnTo>
                  <a:lnTo>
                    <a:pt x="11104764" y="7462"/>
                  </a:lnTo>
                  <a:lnTo>
                    <a:pt x="11059050" y="1890"/>
                  </a:lnTo>
                  <a:lnTo>
                    <a:pt x="11012297" y="0"/>
                  </a:lnTo>
                  <a:close/>
                </a:path>
              </a:pathLst>
            </a:custGeom>
            <a:solidFill>
              <a:srgbClr val="FFFFFF">
                <a:alpha val="85096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00683" y="2276856"/>
              <a:ext cx="4715256" cy="4581141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5611286" y="1283742"/>
              <a:ext cx="5846445" cy="3363595"/>
            </a:xfrm>
            <a:custGeom>
              <a:avLst/>
              <a:gdLst/>
              <a:ahLst/>
              <a:cxnLst/>
              <a:rect l="l" t="t" r="r" b="b"/>
              <a:pathLst>
                <a:path w="5846445" h="3363595">
                  <a:moveTo>
                    <a:pt x="3592516" y="30"/>
                  </a:moveTo>
                  <a:lnTo>
                    <a:pt x="3544352" y="0"/>
                  </a:lnTo>
                  <a:lnTo>
                    <a:pt x="3496572" y="3035"/>
                  </a:lnTo>
                  <a:lnTo>
                    <a:pt x="3449414" y="9073"/>
                  </a:lnTo>
                  <a:lnTo>
                    <a:pt x="3403114" y="18053"/>
                  </a:lnTo>
                  <a:lnTo>
                    <a:pt x="3357910" y="29912"/>
                  </a:lnTo>
                  <a:lnTo>
                    <a:pt x="3314040" y="44587"/>
                  </a:lnTo>
                  <a:lnTo>
                    <a:pt x="3271740" y="62015"/>
                  </a:lnTo>
                  <a:lnTo>
                    <a:pt x="3231249" y="82135"/>
                  </a:lnTo>
                  <a:lnTo>
                    <a:pt x="3192804" y="104884"/>
                  </a:lnTo>
                  <a:lnTo>
                    <a:pt x="3156641" y="130200"/>
                  </a:lnTo>
                  <a:lnTo>
                    <a:pt x="3123000" y="158019"/>
                  </a:lnTo>
                  <a:lnTo>
                    <a:pt x="3092116" y="188280"/>
                  </a:lnTo>
                  <a:lnTo>
                    <a:pt x="3064227" y="220921"/>
                  </a:lnTo>
                  <a:lnTo>
                    <a:pt x="3039572" y="255878"/>
                  </a:lnTo>
                  <a:lnTo>
                    <a:pt x="3001092" y="228243"/>
                  </a:lnTo>
                  <a:lnTo>
                    <a:pt x="2960244" y="202919"/>
                  </a:lnTo>
                  <a:lnTo>
                    <a:pt x="2917181" y="179975"/>
                  </a:lnTo>
                  <a:lnTo>
                    <a:pt x="2872059" y="159485"/>
                  </a:lnTo>
                  <a:lnTo>
                    <a:pt x="2825752" y="141788"/>
                  </a:lnTo>
                  <a:lnTo>
                    <a:pt x="2778649" y="126904"/>
                  </a:lnTo>
                  <a:lnTo>
                    <a:pt x="2730913" y="114792"/>
                  </a:lnTo>
                  <a:lnTo>
                    <a:pt x="2682710" y="105413"/>
                  </a:lnTo>
                  <a:lnTo>
                    <a:pt x="2634205" y="98727"/>
                  </a:lnTo>
                  <a:lnTo>
                    <a:pt x="2585562" y="94696"/>
                  </a:lnTo>
                  <a:lnTo>
                    <a:pt x="2536947" y="93277"/>
                  </a:lnTo>
                  <a:lnTo>
                    <a:pt x="2488524" y="94434"/>
                  </a:lnTo>
                  <a:lnTo>
                    <a:pt x="2440459" y="98124"/>
                  </a:lnTo>
                  <a:lnTo>
                    <a:pt x="2392916" y="104309"/>
                  </a:lnTo>
                  <a:lnTo>
                    <a:pt x="2346061" y="112950"/>
                  </a:lnTo>
                  <a:lnTo>
                    <a:pt x="2300058" y="124005"/>
                  </a:lnTo>
                  <a:lnTo>
                    <a:pt x="2255072" y="137437"/>
                  </a:lnTo>
                  <a:lnTo>
                    <a:pt x="2211269" y="153204"/>
                  </a:lnTo>
                  <a:lnTo>
                    <a:pt x="2168812" y="171267"/>
                  </a:lnTo>
                  <a:lnTo>
                    <a:pt x="2127869" y="191587"/>
                  </a:lnTo>
                  <a:lnTo>
                    <a:pt x="2088602" y="214124"/>
                  </a:lnTo>
                  <a:lnTo>
                    <a:pt x="2051177" y="238837"/>
                  </a:lnTo>
                  <a:lnTo>
                    <a:pt x="2015760" y="265689"/>
                  </a:lnTo>
                  <a:lnTo>
                    <a:pt x="1982514" y="294637"/>
                  </a:lnTo>
                  <a:lnTo>
                    <a:pt x="1951606" y="325644"/>
                  </a:lnTo>
                  <a:lnTo>
                    <a:pt x="1923200" y="358669"/>
                  </a:lnTo>
                  <a:lnTo>
                    <a:pt x="1897461" y="393673"/>
                  </a:lnTo>
                  <a:lnTo>
                    <a:pt x="1852797" y="374464"/>
                  </a:lnTo>
                  <a:lnTo>
                    <a:pt x="1807019" y="357301"/>
                  </a:lnTo>
                  <a:lnTo>
                    <a:pt x="1760241" y="342200"/>
                  </a:lnTo>
                  <a:lnTo>
                    <a:pt x="1712577" y="329180"/>
                  </a:lnTo>
                  <a:lnTo>
                    <a:pt x="1664140" y="318260"/>
                  </a:lnTo>
                  <a:lnTo>
                    <a:pt x="1615044" y="309456"/>
                  </a:lnTo>
                  <a:lnTo>
                    <a:pt x="1565404" y="302787"/>
                  </a:lnTo>
                  <a:lnTo>
                    <a:pt x="1515332" y="298272"/>
                  </a:lnTo>
                  <a:lnTo>
                    <a:pt x="1464942" y="295928"/>
                  </a:lnTo>
                  <a:lnTo>
                    <a:pt x="1414349" y="295774"/>
                  </a:lnTo>
                  <a:lnTo>
                    <a:pt x="1363666" y="297827"/>
                  </a:lnTo>
                  <a:lnTo>
                    <a:pt x="1313007" y="302106"/>
                  </a:lnTo>
                  <a:lnTo>
                    <a:pt x="1260087" y="308970"/>
                  </a:lnTo>
                  <a:lnTo>
                    <a:pt x="1208386" y="318110"/>
                  </a:lnTo>
                  <a:lnTo>
                    <a:pt x="1157975" y="329450"/>
                  </a:lnTo>
                  <a:lnTo>
                    <a:pt x="1108928" y="342915"/>
                  </a:lnTo>
                  <a:lnTo>
                    <a:pt x="1061318" y="358429"/>
                  </a:lnTo>
                  <a:lnTo>
                    <a:pt x="1015219" y="375916"/>
                  </a:lnTo>
                  <a:lnTo>
                    <a:pt x="970704" y="395302"/>
                  </a:lnTo>
                  <a:lnTo>
                    <a:pt x="927846" y="416510"/>
                  </a:lnTo>
                  <a:lnTo>
                    <a:pt x="886719" y="439466"/>
                  </a:lnTo>
                  <a:lnTo>
                    <a:pt x="847397" y="464093"/>
                  </a:lnTo>
                  <a:lnTo>
                    <a:pt x="809951" y="490316"/>
                  </a:lnTo>
                  <a:lnTo>
                    <a:pt x="774457" y="518059"/>
                  </a:lnTo>
                  <a:lnTo>
                    <a:pt x="740987" y="547248"/>
                  </a:lnTo>
                  <a:lnTo>
                    <a:pt x="709614" y="577807"/>
                  </a:lnTo>
                  <a:lnTo>
                    <a:pt x="680412" y="609660"/>
                  </a:lnTo>
                  <a:lnTo>
                    <a:pt x="653454" y="642731"/>
                  </a:lnTo>
                  <a:lnTo>
                    <a:pt x="628813" y="676945"/>
                  </a:lnTo>
                  <a:lnTo>
                    <a:pt x="606564" y="712227"/>
                  </a:lnTo>
                  <a:lnTo>
                    <a:pt x="586778" y="748502"/>
                  </a:lnTo>
                  <a:lnTo>
                    <a:pt x="569531" y="785693"/>
                  </a:lnTo>
                  <a:lnTo>
                    <a:pt x="554894" y="823725"/>
                  </a:lnTo>
                  <a:lnTo>
                    <a:pt x="542941" y="862522"/>
                  </a:lnTo>
                  <a:lnTo>
                    <a:pt x="533746" y="902010"/>
                  </a:lnTo>
                  <a:lnTo>
                    <a:pt x="527382" y="942112"/>
                  </a:lnTo>
                  <a:lnTo>
                    <a:pt x="523923" y="982754"/>
                  </a:lnTo>
                  <a:lnTo>
                    <a:pt x="523440" y="1023859"/>
                  </a:lnTo>
                  <a:lnTo>
                    <a:pt x="526009" y="1065353"/>
                  </a:lnTo>
                  <a:lnTo>
                    <a:pt x="531703" y="1107159"/>
                  </a:lnTo>
                  <a:lnTo>
                    <a:pt x="526877" y="1117573"/>
                  </a:lnTo>
                  <a:lnTo>
                    <a:pt x="471683" y="1124150"/>
                  </a:lnTo>
                  <a:lnTo>
                    <a:pt x="418014" y="1134710"/>
                  </a:lnTo>
                  <a:lnTo>
                    <a:pt x="366178" y="1149098"/>
                  </a:lnTo>
                  <a:lnTo>
                    <a:pt x="316479" y="1167160"/>
                  </a:lnTo>
                  <a:lnTo>
                    <a:pt x="269225" y="1188740"/>
                  </a:lnTo>
                  <a:lnTo>
                    <a:pt x="224722" y="1213685"/>
                  </a:lnTo>
                  <a:lnTo>
                    <a:pt x="183276" y="1241840"/>
                  </a:lnTo>
                  <a:lnTo>
                    <a:pt x="145194" y="1273049"/>
                  </a:lnTo>
                  <a:lnTo>
                    <a:pt x="110781" y="1307159"/>
                  </a:lnTo>
                  <a:lnTo>
                    <a:pt x="80345" y="1344014"/>
                  </a:lnTo>
                  <a:lnTo>
                    <a:pt x="54075" y="1383530"/>
                  </a:lnTo>
                  <a:lnTo>
                    <a:pt x="33075" y="1424089"/>
                  </a:lnTo>
                  <a:lnTo>
                    <a:pt x="17256" y="1465424"/>
                  </a:lnTo>
                  <a:lnTo>
                    <a:pt x="6529" y="1507271"/>
                  </a:lnTo>
                  <a:lnTo>
                    <a:pt x="806" y="1549363"/>
                  </a:lnTo>
                  <a:lnTo>
                    <a:pt x="0" y="1591436"/>
                  </a:lnTo>
                  <a:lnTo>
                    <a:pt x="4020" y="1633223"/>
                  </a:lnTo>
                  <a:lnTo>
                    <a:pt x="12779" y="1674459"/>
                  </a:lnTo>
                  <a:lnTo>
                    <a:pt x="26189" y="1714879"/>
                  </a:lnTo>
                  <a:lnTo>
                    <a:pt x="44161" y="1754217"/>
                  </a:lnTo>
                  <a:lnTo>
                    <a:pt x="66606" y="1792207"/>
                  </a:lnTo>
                  <a:lnTo>
                    <a:pt x="93437" y="1828584"/>
                  </a:lnTo>
                  <a:lnTo>
                    <a:pt x="124565" y="1863083"/>
                  </a:lnTo>
                  <a:lnTo>
                    <a:pt x="159901" y="1895438"/>
                  </a:lnTo>
                  <a:lnTo>
                    <a:pt x="199357" y="1925383"/>
                  </a:lnTo>
                  <a:lnTo>
                    <a:pt x="242845" y="1952653"/>
                  </a:lnTo>
                  <a:lnTo>
                    <a:pt x="290276" y="1976982"/>
                  </a:lnTo>
                  <a:lnTo>
                    <a:pt x="253085" y="2011274"/>
                  </a:lnTo>
                  <a:lnTo>
                    <a:pt x="220593" y="2047916"/>
                  </a:lnTo>
                  <a:lnTo>
                    <a:pt x="192923" y="2086611"/>
                  </a:lnTo>
                  <a:lnTo>
                    <a:pt x="170201" y="2127065"/>
                  </a:lnTo>
                  <a:lnTo>
                    <a:pt x="152554" y="2168984"/>
                  </a:lnTo>
                  <a:lnTo>
                    <a:pt x="140105" y="2212073"/>
                  </a:lnTo>
                  <a:lnTo>
                    <a:pt x="132981" y="2256036"/>
                  </a:lnTo>
                  <a:lnTo>
                    <a:pt x="131307" y="2300580"/>
                  </a:lnTo>
                  <a:lnTo>
                    <a:pt x="135209" y="2345409"/>
                  </a:lnTo>
                  <a:lnTo>
                    <a:pt x="143858" y="2386821"/>
                  </a:lnTo>
                  <a:lnTo>
                    <a:pt x="156994" y="2426762"/>
                  </a:lnTo>
                  <a:lnTo>
                    <a:pt x="174387" y="2465088"/>
                  </a:lnTo>
                  <a:lnTo>
                    <a:pt x="195805" y="2501657"/>
                  </a:lnTo>
                  <a:lnTo>
                    <a:pt x="221018" y="2536326"/>
                  </a:lnTo>
                  <a:lnTo>
                    <a:pt x="249795" y="2568952"/>
                  </a:lnTo>
                  <a:lnTo>
                    <a:pt x="281906" y="2599393"/>
                  </a:lnTo>
                  <a:lnTo>
                    <a:pt x="317119" y="2627505"/>
                  </a:lnTo>
                  <a:lnTo>
                    <a:pt x="355204" y="2653146"/>
                  </a:lnTo>
                  <a:lnTo>
                    <a:pt x="395930" y="2676172"/>
                  </a:lnTo>
                  <a:lnTo>
                    <a:pt x="439067" y="2696442"/>
                  </a:lnTo>
                  <a:lnTo>
                    <a:pt x="484383" y="2713812"/>
                  </a:lnTo>
                  <a:lnTo>
                    <a:pt x="531648" y="2728140"/>
                  </a:lnTo>
                  <a:lnTo>
                    <a:pt x="580632" y="2739282"/>
                  </a:lnTo>
                  <a:lnTo>
                    <a:pt x="631102" y="2747096"/>
                  </a:lnTo>
                  <a:lnTo>
                    <a:pt x="682830" y="2751439"/>
                  </a:lnTo>
                  <a:lnTo>
                    <a:pt x="735583" y="2752169"/>
                  </a:lnTo>
                  <a:lnTo>
                    <a:pt x="789132" y="2749142"/>
                  </a:lnTo>
                  <a:lnTo>
                    <a:pt x="800181" y="2764001"/>
                  </a:lnTo>
                  <a:lnTo>
                    <a:pt x="828108" y="2798580"/>
                  </a:lnTo>
                  <a:lnTo>
                    <a:pt x="857849" y="2831695"/>
                  </a:lnTo>
                  <a:lnTo>
                    <a:pt x="889321" y="2863329"/>
                  </a:lnTo>
                  <a:lnTo>
                    <a:pt x="922443" y="2893466"/>
                  </a:lnTo>
                  <a:lnTo>
                    <a:pt x="957133" y="2922091"/>
                  </a:lnTo>
                  <a:lnTo>
                    <a:pt x="993308" y="2949188"/>
                  </a:lnTo>
                  <a:lnTo>
                    <a:pt x="1030887" y="2974740"/>
                  </a:lnTo>
                  <a:lnTo>
                    <a:pt x="1069788" y="2998731"/>
                  </a:lnTo>
                  <a:lnTo>
                    <a:pt x="1109928" y="3021146"/>
                  </a:lnTo>
                  <a:lnTo>
                    <a:pt x="1151225" y="3041968"/>
                  </a:lnTo>
                  <a:lnTo>
                    <a:pt x="1193598" y="3061181"/>
                  </a:lnTo>
                  <a:lnTo>
                    <a:pt x="1236965" y="3078769"/>
                  </a:lnTo>
                  <a:lnTo>
                    <a:pt x="1281244" y="3094717"/>
                  </a:lnTo>
                  <a:lnTo>
                    <a:pt x="1326352" y="3109008"/>
                  </a:lnTo>
                  <a:lnTo>
                    <a:pt x="1372207" y="3121626"/>
                  </a:lnTo>
                  <a:lnTo>
                    <a:pt x="1418729" y="3132555"/>
                  </a:lnTo>
                  <a:lnTo>
                    <a:pt x="1465833" y="3141779"/>
                  </a:lnTo>
                  <a:lnTo>
                    <a:pt x="1513440" y="3149282"/>
                  </a:lnTo>
                  <a:lnTo>
                    <a:pt x="1561466" y="3155048"/>
                  </a:lnTo>
                  <a:lnTo>
                    <a:pt x="1609830" y="3159061"/>
                  </a:lnTo>
                  <a:lnTo>
                    <a:pt x="1658450" y="3161306"/>
                  </a:lnTo>
                  <a:lnTo>
                    <a:pt x="1707243" y="3161765"/>
                  </a:lnTo>
                  <a:lnTo>
                    <a:pt x="1756128" y="3160423"/>
                  </a:lnTo>
                  <a:lnTo>
                    <a:pt x="1805022" y="3157264"/>
                  </a:lnTo>
                  <a:lnTo>
                    <a:pt x="1853844" y="3152272"/>
                  </a:lnTo>
                  <a:lnTo>
                    <a:pt x="1902512" y="3145430"/>
                  </a:lnTo>
                  <a:lnTo>
                    <a:pt x="1950944" y="3136724"/>
                  </a:lnTo>
                  <a:lnTo>
                    <a:pt x="1999057" y="3126136"/>
                  </a:lnTo>
                  <a:lnTo>
                    <a:pt x="2046770" y="3113651"/>
                  </a:lnTo>
                  <a:lnTo>
                    <a:pt x="2094000" y="3099252"/>
                  </a:lnTo>
                  <a:lnTo>
                    <a:pt x="2140667" y="3082924"/>
                  </a:lnTo>
                  <a:lnTo>
                    <a:pt x="2186687" y="3064651"/>
                  </a:lnTo>
                  <a:lnTo>
                    <a:pt x="2231979" y="3044417"/>
                  </a:lnTo>
                  <a:lnTo>
                    <a:pt x="2262492" y="3078162"/>
                  </a:lnTo>
                  <a:lnTo>
                    <a:pt x="2295288" y="3110334"/>
                  </a:lnTo>
                  <a:lnTo>
                    <a:pt x="2330265" y="3140871"/>
                  </a:lnTo>
                  <a:lnTo>
                    <a:pt x="2367318" y="3169714"/>
                  </a:lnTo>
                  <a:lnTo>
                    <a:pt x="2406346" y="3196802"/>
                  </a:lnTo>
                  <a:lnTo>
                    <a:pt x="2447244" y="3222074"/>
                  </a:lnTo>
                  <a:lnTo>
                    <a:pt x="2489909" y="3245470"/>
                  </a:lnTo>
                  <a:lnTo>
                    <a:pt x="2534239" y="3266930"/>
                  </a:lnTo>
                  <a:lnTo>
                    <a:pt x="2580129" y="3286393"/>
                  </a:lnTo>
                  <a:lnTo>
                    <a:pt x="2627478" y="3303800"/>
                  </a:lnTo>
                  <a:lnTo>
                    <a:pt x="2676181" y="3319088"/>
                  </a:lnTo>
                  <a:lnTo>
                    <a:pt x="2726136" y="3332199"/>
                  </a:lnTo>
                  <a:lnTo>
                    <a:pt x="2776114" y="3342908"/>
                  </a:lnTo>
                  <a:lnTo>
                    <a:pt x="2826189" y="3351311"/>
                  </a:lnTo>
                  <a:lnTo>
                    <a:pt x="2876265" y="3357446"/>
                  </a:lnTo>
                  <a:lnTo>
                    <a:pt x="2926246" y="3361356"/>
                  </a:lnTo>
                  <a:lnTo>
                    <a:pt x="2976036" y="3363079"/>
                  </a:lnTo>
                  <a:lnTo>
                    <a:pt x="3025539" y="3362656"/>
                  </a:lnTo>
                  <a:lnTo>
                    <a:pt x="3074658" y="3360129"/>
                  </a:lnTo>
                  <a:lnTo>
                    <a:pt x="3123298" y="3355536"/>
                  </a:lnTo>
                  <a:lnTo>
                    <a:pt x="3171363" y="3348919"/>
                  </a:lnTo>
                  <a:lnTo>
                    <a:pt x="3218757" y="3340318"/>
                  </a:lnTo>
                  <a:lnTo>
                    <a:pt x="3265382" y="3329773"/>
                  </a:lnTo>
                  <a:lnTo>
                    <a:pt x="3311145" y="3317326"/>
                  </a:lnTo>
                  <a:lnTo>
                    <a:pt x="3355948" y="3303015"/>
                  </a:lnTo>
                  <a:lnTo>
                    <a:pt x="3399695" y="3286882"/>
                  </a:lnTo>
                  <a:lnTo>
                    <a:pt x="3442291" y="3268967"/>
                  </a:lnTo>
                  <a:lnTo>
                    <a:pt x="3483639" y="3249310"/>
                  </a:lnTo>
                  <a:lnTo>
                    <a:pt x="3523643" y="3227952"/>
                  </a:lnTo>
                  <a:lnTo>
                    <a:pt x="3562208" y="3204933"/>
                  </a:lnTo>
                  <a:lnTo>
                    <a:pt x="3599237" y="3180293"/>
                  </a:lnTo>
                  <a:lnTo>
                    <a:pt x="3634634" y="3154074"/>
                  </a:lnTo>
                  <a:lnTo>
                    <a:pt x="3668303" y="3126315"/>
                  </a:lnTo>
                  <a:lnTo>
                    <a:pt x="3700148" y="3097057"/>
                  </a:lnTo>
                  <a:lnTo>
                    <a:pt x="3730074" y="3066340"/>
                  </a:lnTo>
                  <a:lnTo>
                    <a:pt x="3757983" y="3034204"/>
                  </a:lnTo>
                  <a:lnTo>
                    <a:pt x="3783780" y="3000690"/>
                  </a:lnTo>
                  <a:lnTo>
                    <a:pt x="3807370" y="2965839"/>
                  </a:lnTo>
                  <a:lnTo>
                    <a:pt x="3828655" y="2929690"/>
                  </a:lnTo>
                  <a:lnTo>
                    <a:pt x="3847540" y="2892285"/>
                  </a:lnTo>
                  <a:lnTo>
                    <a:pt x="3863929" y="2853663"/>
                  </a:lnTo>
                  <a:lnTo>
                    <a:pt x="3910684" y="2874795"/>
                  </a:lnTo>
                  <a:lnTo>
                    <a:pt x="3959008" y="2893299"/>
                  </a:lnTo>
                  <a:lnTo>
                    <a:pt x="4008719" y="2909130"/>
                  </a:lnTo>
                  <a:lnTo>
                    <a:pt x="4059636" y="2922243"/>
                  </a:lnTo>
                  <a:lnTo>
                    <a:pt x="4111576" y="2932594"/>
                  </a:lnTo>
                  <a:lnTo>
                    <a:pt x="4164359" y="2940138"/>
                  </a:lnTo>
                  <a:lnTo>
                    <a:pt x="4217803" y="2944830"/>
                  </a:lnTo>
                  <a:lnTo>
                    <a:pt x="4271726" y="2946627"/>
                  </a:lnTo>
                  <a:lnTo>
                    <a:pt x="4325270" y="2945545"/>
                  </a:lnTo>
                  <a:lnTo>
                    <a:pt x="4377873" y="2941694"/>
                  </a:lnTo>
                  <a:lnTo>
                    <a:pt x="4429420" y="2935163"/>
                  </a:lnTo>
                  <a:lnTo>
                    <a:pt x="4479791" y="2926044"/>
                  </a:lnTo>
                  <a:lnTo>
                    <a:pt x="4528870" y="2914426"/>
                  </a:lnTo>
                  <a:lnTo>
                    <a:pt x="4576539" y="2900401"/>
                  </a:lnTo>
                  <a:lnTo>
                    <a:pt x="4622682" y="2884058"/>
                  </a:lnTo>
                  <a:lnTo>
                    <a:pt x="4667180" y="2865488"/>
                  </a:lnTo>
                  <a:lnTo>
                    <a:pt x="4709916" y="2844781"/>
                  </a:lnTo>
                  <a:lnTo>
                    <a:pt x="4750774" y="2822029"/>
                  </a:lnTo>
                  <a:lnTo>
                    <a:pt x="4789635" y="2797321"/>
                  </a:lnTo>
                  <a:lnTo>
                    <a:pt x="4826382" y="2770748"/>
                  </a:lnTo>
                  <a:lnTo>
                    <a:pt x="4860898" y="2742400"/>
                  </a:lnTo>
                  <a:lnTo>
                    <a:pt x="4893066" y="2712368"/>
                  </a:lnTo>
                  <a:lnTo>
                    <a:pt x="4922768" y="2680742"/>
                  </a:lnTo>
                  <a:lnTo>
                    <a:pt x="4949887" y="2647612"/>
                  </a:lnTo>
                  <a:lnTo>
                    <a:pt x="4974305" y="2613070"/>
                  </a:lnTo>
                  <a:lnTo>
                    <a:pt x="4995905" y="2577206"/>
                  </a:lnTo>
                  <a:lnTo>
                    <a:pt x="5014570" y="2540109"/>
                  </a:lnTo>
                  <a:lnTo>
                    <a:pt x="5030183" y="2501871"/>
                  </a:lnTo>
                  <a:lnTo>
                    <a:pt x="5042626" y="2462582"/>
                  </a:lnTo>
                  <a:lnTo>
                    <a:pt x="5051781" y="2422332"/>
                  </a:lnTo>
                  <a:lnTo>
                    <a:pt x="5057532" y="2381212"/>
                  </a:lnTo>
                  <a:lnTo>
                    <a:pt x="5059761" y="2339313"/>
                  </a:lnTo>
                  <a:lnTo>
                    <a:pt x="5111378" y="2332325"/>
                  </a:lnTo>
                  <a:lnTo>
                    <a:pt x="5162265" y="2323071"/>
                  </a:lnTo>
                  <a:lnTo>
                    <a:pt x="5212302" y="2311589"/>
                  </a:lnTo>
                  <a:lnTo>
                    <a:pt x="5261370" y="2297919"/>
                  </a:lnTo>
                  <a:lnTo>
                    <a:pt x="5309349" y="2282098"/>
                  </a:lnTo>
                  <a:lnTo>
                    <a:pt x="5356122" y="2264166"/>
                  </a:lnTo>
                  <a:lnTo>
                    <a:pt x="5401568" y="2244162"/>
                  </a:lnTo>
                  <a:lnTo>
                    <a:pt x="5445569" y="2222123"/>
                  </a:lnTo>
                  <a:lnTo>
                    <a:pt x="5488005" y="2198089"/>
                  </a:lnTo>
                  <a:lnTo>
                    <a:pt x="5531211" y="2170421"/>
                  </a:lnTo>
                  <a:lnTo>
                    <a:pt x="5571720" y="2141138"/>
                  </a:lnTo>
                  <a:lnTo>
                    <a:pt x="5609516" y="2110344"/>
                  </a:lnTo>
                  <a:lnTo>
                    <a:pt x="5644579" y="2078146"/>
                  </a:lnTo>
                  <a:lnTo>
                    <a:pt x="5676893" y="2044648"/>
                  </a:lnTo>
                  <a:lnTo>
                    <a:pt x="5706439" y="2009956"/>
                  </a:lnTo>
                  <a:lnTo>
                    <a:pt x="5733201" y="1974175"/>
                  </a:lnTo>
                  <a:lnTo>
                    <a:pt x="5757160" y="1937410"/>
                  </a:lnTo>
                  <a:lnTo>
                    <a:pt x="5778298" y="1899766"/>
                  </a:lnTo>
                  <a:lnTo>
                    <a:pt x="5796599" y="1861348"/>
                  </a:lnTo>
                  <a:lnTo>
                    <a:pt x="5812044" y="1822263"/>
                  </a:lnTo>
                  <a:lnTo>
                    <a:pt x="5824616" y="1782614"/>
                  </a:lnTo>
                  <a:lnTo>
                    <a:pt x="5834297" y="1742507"/>
                  </a:lnTo>
                  <a:lnTo>
                    <a:pt x="5841070" y="1702048"/>
                  </a:lnTo>
                  <a:lnTo>
                    <a:pt x="5844916" y="1661341"/>
                  </a:lnTo>
                  <a:lnTo>
                    <a:pt x="5845819" y="1620493"/>
                  </a:lnTo>
                  <a:lnTo>
                    <a:pt x="5843760" y="1579607"/>
                  </a:lnTo>
                  <a:lnTo>
                    <a:pt x="5838722" y="1538789"/>
                  </a:lnTo>
                  <a:lnTo>
                    <a:pt x="5830687" y="1498146"/>
                  </a:lnTo>
                  <a:lnTo>
                    <a:pt x="5819638" y="1457780"/>
                  </a:lnTo>
                  <a:lnTo>
                    <a:pt x="5805557" y="1417799"/>
                  </a:lnTo>
                  <a:lnTo>
                    <a:pt x="5788426" y="1378307"/>
                  </a:lnTo>
                  <a:lnTo>
                    <a:pt x="5768227" y="1339410"/>
                  </a:lnTo>
                  <a:lnTo>
                    <a:pt x="5744944" y="1301212"/>
                  </a:lnTo>
                  <a:lnTo>
                    <a:pt x="5718558" y="1263819"/>
                  </a:lnTo>
                  <a:lnTo>
                    <a:pt x="5689051" y="1227336"/>
                  </a:lnTo>
                  <a:lnTo>
                    <a:pt x="5656407" y="1191868"/>
                  </a:lnTo>
                  <a:lnTo>
                    <a:pt x="5665888" y="1173651"/>
                  </a:lnTo>
                  <a:lnTo>
                    <a:pt x="5682374" y="1136504"/>
                  </a:lnTo>
                  <a:lnTo>
                    <a:pt x="5701643" y="1076406"/>
                  </a:lnTo>
                  <a:lnTo>
                    <a:pt x="5709854" y="1035257"/>
                  </a:lnTo>
                  <a:lnTo>
                    <a:pt x="5714155" y="994261"/>
                  </a:lnTo>
                  <a:lnTo>
                    <a:pt x="5714646" y="953550"/>
                  </a:lnTo>
                  <a:lnTo>
                    <a:pt x="5711424" y="913260"/>
                  </a:lnTo>
                  <a:lnTo>
                    <a:pt x="5704586" y="873525"/>
                  </a:lnTo>
                  <a:lnTo>
                    <a:pt x="5694231" y="834478"/>
                  </a:lnTo>
                  <a:lnTo>
                    <a:pt x="5680456" y="796255"/>
                  </a:lnTo>
                  <a:lnTo>
                    <a:pt x="5663360" y="758990"/>
                  </a:lnTo>
                  <a:lnTo>
                    <a:pt x="5643039" y="722816"/>
                  </a:lnTo>
                  <a:lnTo>
                    <a:pt x="5619592" y="687868"/>
                  </a:lnTo>
                  <a:lnTo>
                    <a:pt x="5593117" y="654281"/>
                  </a:lnTo>
                  <a:lnTo>
                    <a:pt x="5563712" y="622188"/>
                  </a:lnTo>
                  <a:lnTo>
                    <a:pt x="5531474" y="591724"/>
                  </a:lnTo>
                  <a:lnTo>
                    <a:pt x="5496501" y="563022"/>
                  </a:lnTo>
                  <a:lnTo>
                    <a:pt x="5458891" y="536218"/>
                  </a:lnTo>
                  <a:lnTo>
                    <a:pt x="5418741" y="511446"/>
                  </a:lnTo>
                  <a:lnTo>
                    <a:pt x="5376151" y="488839"/>
                  </a:lnTo>
                  <a:lnTo>
                    <a:pt x="5331217" y="468533"/>
                  </a:lnTo>
                  <a:lnTo>
                    <a:pt x="5284037" y="450661"/>
                  </a:lnTo>
                  <a:lnTo>
                    <a:pt x="5234709" y="435357"/>
                  </a:lnTo>
                  <a:lnTo>
                    <a:pt x="5183332" y="422756"/>
                  </a:lnTo>
                  <a:lnTo>
                    <a:pt x="5170809" y="379346"/>
                  </a:lnTo>
                  <a:lnTo>
                    <a:pt x="5153633" y="337174"/>
                  </a:lnTo>
                  <a:lnTo>
                    <a:pt x="5131963" y="296454"/>
                  </a:lnTo>
                  <a:lnTo>
                    <a:pt x="5105957" y="257402"/>
                  </a:lnTo>
                  <a:lnTo>
                    <a:pt x="5075771" y="220230"/>
                  </a:lnTo>
                  <a:lnTo>
                    <a:pt x="5041564" y="185155"/>
                  </a:lnTo>
                  <a:lnTo>
                    <a:pt x="5003493" y="152389"/>
                  </a:lnTo>
                  <a:lnTo>
                    <a:pt x="4961717" y="122147"/>
                  </a:lnTo>
                  <a:lnTo>
                    <a:pt x="4921316" y="97393"/>
                  </a:lnTo>
                  <a:lnTo>
                    <a:pt x="4879247" y="75484"/>
                  </a:lnTo>
                  <a:lnTo>
                    <a:pt x="4835715" y="56407"/>
                  </a:lnTo>
                  <a:lnTo>
                    <a:pt x="4790925" y="40147"/>
                  </a:lnTo>
                  <a:lnTo>
                    <a:pt x="4745084" y="26691"/>
                  </a:lnTo>
                  <a:lnTo>
                    <a:pt x="4698397" y="16026"/>
                  </a:lnTo>
                  <a:lnTo>
                    <a:pt x="4651070" y="8138"/>
                  </a:lnTo>
                  <a:lnTo>
                    <a:pt x="4603308" y="3015"/>
                  </a:lnTo>
                  <a:lnTo>
                    <a:pt x="4555318" y="642"/>
                  </a:lnTo>
                  <a:lnTo>
                    <a:pt x="4507306" y="1007"/>
                  </a:lnTo>
                  <a:lnTo>
                    <a:pt x="4459476" y="4095"/>
                  </a:lnTo>
                  <a:lnTo>
                    <a:pt x="4412035" y="9894"/>
                  </a:lnTo>
                  <a:lnTo>
                    <a:pt x="4365189" y="18389"/>
                  </a:lnTo>
                  <a:lnTo>
                    <a:pt x="4319144" y="29568"/>
                  </a:lnTo>
                  <a:lnTo>
                    <a:pt x="4274104" y="43418"/>
                  </a:lnTo>
                  <a:lnTo>
                    <a:pt x="4230277" y="59924"/>
                  </a:lnTo>
                  <a:lnTo>
                    <a:pt x="4187867" y="79074"/>
                  </a:lnTo>
                  <a:lnTo>
                    <a:pt x="4147081" y="100853"/>
                  </a:lnTo>
                  <a:lnTo>
                    <a:pt x="4108124" y="125249"/>
                  </a:lnTo>
                  <a:lnTo>
                    <a:pt x="4071202" y="152248"/>
                  </a:lnTo>
                  <a:lnTo>
                    <a:pt x="4036522" y="181837"/>
                  </a:lnTo>
                  <a:lnTo>
                    <a:pt x="4001896" y="149387"/>
                  </a:lnTo>
                  <a:lnTo>
                    <a:pt x="3963735" y="119656"/>
                  </a:lnTo>
                  <a:lnTo>
                    <a:pt x="3922313" y="92802"/>
                  </a:lnTo>
                  <a:lnTo>
                    <a:pt x="3877904" y="68984"/>
                  </a:lnTo>
                  <a:lnTo>
                    <a:pt x="3830782" y="48360"/>
                  </a:lnTo>
                  <a:lnTo>
                    <a:pt x="3784260" y="32062"/>
                  </a:lnTo>
                  <a:lnTo>
                    <a:pt x="3736935" y="19143"/>
                  </a:lnTo>
                  <a:lnTo>
                    <a:pt x="3689045" y="9540"/>
                  </a:lnTo>
                  <a:lnTo>
                    <a:pt x="3640826" y="3190"/>
                  </a:lnTo>
                  <a:lnTo>
                    <a:pt x="3592516" y="30"/>
                  </a:lnTo>
                  <a:close/>
                </a:path>
              </a:pathLst>
            </a:custGeom>
            <a:solidFill>
              <a:srgbClr val="FAE4D5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19548" y="4051299"/>
              <a:ext cx="186689" cy="186817"/>
            </a:xfrm>
            <a:prstGeom prst="rect">
              <a:avLst/>
            </a:prstGeom>
          </p:spPr>
        </p:pic>
        <p:sp>
          <p:nvSpPr>
            <p:cNvPr id="8" name="object 8" descr=""/>
            <p:cNvSpPr/>
            <p:nvPr/>
          </p:nvSpPr>
          <p:spPr>
            <a:xfrm>
              <a:off x="4813300" y="3575176"/>
              <a:ext cx="1033144" cy="638810"/>
            </a:xfrm>
            <a:custGeom>
              <a:avLst/>
              <a:gdLst/>
              <a:ahLst/>
              <a:cxnLst/>
              <a:rect l="l" t="t" r="r" b="b"/>
              <a:pathLst>
                <a:path w="1033145" h="638810">
                  <a:moveTo>
                    <a:pt x="373507" y="451993"/>
                  </a:moveTo>
                  <a:lnTo>
                    <a:pt x="366839" y="402348"/>
                  </a:lnTo>
                  <a:lnTo>
                    <a:pt x="348018" y="357733"/>
                  </a:lnTo>
                  <a:lnTo>
                    <a:pt x="318833" y="319913"/>
                  </a:lnTo>
                  <a:lnTo>
                    <a:pt x="281051" y="290703"/>
                  </a:lnTo>
                  <a:lnTo>
                    <a:pt x="236448" y="271856"/>
                  </a:lnTo>
                  <a:lnTo>
                    <a:pt x="186817" y="265176"/>
                  </a:lnTo>
                  <a:lnTo>
                    <a:pt x="137121" y="271856"/>
                  </a:lnTo>
                  <a:lnTo>
                    <a:pt x="92481" y="290703"/>
                  </a:lnTo>
                  <a:lnTo>
                    <a:pt x="54686" y="319913"/>
                  </a:lnTo>
                  <a:lnTo>
                    <a:pt x="25488" y="357733"/>
                  </a:lnTo>
                  <a:lnTo>
                    <a:pt x="6667" y="402348"/>
                  </a:lnTo>
                  <a:lnTo>
                    <a:pt x="0" y="451993"/>
                  </a:lnTo>
                  <a:lnTo>
                    <a:pt x="6667" y="501650"/>
                  </a:lnTo>
                  <a:lnTo>
                    <a:pt x="25488" y="546265"/>
                  </a:lnTo>
                  <a:lnTo>
                    <a:pt x="54686" y="584085"/>
                  </a:lnTo>
                  <a:lnTo>
                    <a:pt x="92481" y="613295"/>
                  </a:lnTo>
                  <a:lnTo>
                    <a:pt x="137121" y="632142"/>
                  </a:lnTo>
                  <a:lnTo>
                    <a:pt x="186817" y="638810"/>
                  </a:lnTo>
                  <a:lnTo>
                    <a:pt x="236448" y="632142"/>
                  </a:lnTo>
                  <a:lnTo>
                    <a:pt x="281051" y="613295"/>
                  </a:lnTo>
                  <a:lnTo>
                    <a:pt x="318833" y="584073"/>
                  </a:lnTo>
                  <a:lnTo>
                    <a:pt x="348018" y="546265"/>
                  </a:lnTo>
                  <a:lnTo>
                    <a:pt x="366839" y="501650"/>
                  </a:lnTo>
                  <a:lnTo>
                    <a:pt x="373507" y="451993"/>
                  </a:lnTo>
                  <a:close/>
                </a:path>
                <a:path w="1033145" h="638810">
                  <a:moveTo>
                    <a:pt x="1032764" y="280162"/>
                  </a:moveTo>
                  <a:lnTo>
                    <a:pt x="1029093" y="234708"/>
                  </a:lnTo>
                  <a:lnTo>
                    <a:pt x="1018476" y="191579"/>
                  </a:lnTo>
                  <a:lnTo>
                    <a:pt x="1001496" y="151384"/>
                  </a:lnTo>
                  <a:lnTo>
                    <a:pt x="978725" y="114668"/>
                  </a:lnTo>
                  <a:lnTo>
                    <a:pt x="950734" y="82029"/>
                  </a:lnTo>
                  <a:lnTo>
                    <a:pt x="918095" y="54038"/>
                  </a:lnTo>
                  <a:lnTo>
                    <a:pt x="881380" y="31267"/>
                  </a:lnTo>
                  <a:lnTo>
                    <a:pt x="841184" y="14274"/>
                  </a:lnTo>
                  <a:lnTo>
                    <a:pt x="798055" y="3670"/>
                  </a:lnTo>
                  <a:lnTo>
                    <a:pt x="752602" y="0"/>
                  </a:lnTo>
                  <a:lnTo>
                    <a:pt x="707161" y="3670"/>
                  </a:lnTo>
                  <a:lnTo>
                    <a:pt x="664057" y="14274"/>
                  </a:lnTo>
                  <a:lnTo>
                    <a:pt x="623862" y="31267"/>
                  </a:lnTo>
                  <a:lnTo>
                    <a:pt x="587159" y="54038"/>
                  </a:lnTo>
                  <a:lnTo>
                    <a:pt x="554507" y="82029"/>
                  </a:lnTo>
                  <a:lnTo>
                    <a:pt x="526503" y="114668"/>
                  </a:lnTo>
                  <a:lnTo>
                    <a:pt x="503707" y="151384"/>
                  </a:lnTo>
                  <a:lnTo>
                    <a:pt x="486714" y="191579"/>
                  </a:lnTo>
                  <a:lnTo>
                    <a:pt x="476097" y="234708"/>
                  </a:lnTo>
                  <a:lnTo>
                    <a:pt x="472440" y="280162"/>
                  </a:lnTo>
                  <a:lnTo>
                    <a:pt x="476097" y="325602"/>
                  </a:lnTo>
                  <a:lnTo>
                    <a:pt x="486714" y="368706"/>
                  </a:lnTo>
                  <a:lnTo>
                    <a:pt x="503707" y="408901"/>
                  </a:lnTo>
                  <a:lnTo>
                    <a:pt x="526503" y="445604"/>
                  </a:lnTo>
                  <a:lnTo>
                    <a:pt x="554507" y="478256"/>
                  </a:lnTo>
                  <a:lnTo>
                    <a:pt x="587159" y="506260"/>
                  </a:lnTo>
                  <a:lnTo>
                    <a:pt x="623862" y="529056"/>
                  </a:lnTo>
                  <a:lnTo>
                    <a:pt x="664057" y="546049"/>
                  </a:lnTo>
                  <a:lnTo>
                    <a:pt x="707161" y="556666"/>
                  </a:lnTo>
                  <a:lnTo>
                    <a:pt x="752602" y="560324"/>
                  </a:lnTo>
                  <a:lnTo>
                    <a:pt x="798055" y="556666"/>
                  </a:lnTo>
                  <a:lnTo>
                    <a:pt x="841184" y="546049"/>
                  </a:lnTo>
                  <a:lnTo>
                    <a:pt x="881380" y="529056"/>
                  </a:lnTo>
                  <a:lnTo>
                    <a:pt x="918095" y="506260"/>
                  </a:lnTo>
                  <a:lnTo>
                    <a:pt x="950734" y="478256"/>
                  </a:lnTo>
                  <a:lnTo>
                    <a:pt x="978725" y="445604"/>
                  </a:lnTo>
                  <a:lnTo>
                    <a:pt x="1001496" y="408901"/>
                  </a:lnTo>
                  <a:lnTo>
                    <a:pt x="1018489" y="368706"/>
                  </a:lnTo>
                  <a:lnTo>
                    <a:pt x="1029093" y="325602"/>
                  </a:lnTo>
                  <a:lnTo>
                    <a:pt x="1032764" y="280162"/>
                  </a:lnTo>
                  <a:close/>
                </a:path>
              </a:pathLst>
            </a:custGeom>
            <a:solidFill>
              <a:srgbClr val="FAE4D5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18659" y="1281684"/>
              <a:ext cx="6938009" cy="3364229"/>
            </a:xfrm>
            <a:prstGeom prst="rect">
              <a:avLst/>
            </a:prstGeom>
          </p:spPr>
        </p:pic>
        <p:sp>
          <p:nvSpPr>
            <p:cNvPr id="10" name="object 10" descr=""/>
            <p:cNvSpPr/>
            <p:nvPr/>
          </p:nvSpPr>
          <p:spPr>
            <a:xfrm>
              <a:off x="5611286" y="1283742"/>
              <a:ext cx="5846445" cy="3363595"/>
            </a:xfrm>
            <a:custGeom>
              <a:avLst/>
              <a:gdLst/>
              <a:ahLst/>
              <a:cxnLst/>
              <a:rect l="l" t="t" r="r" b="b"/>
              <a:pathLst>
                <a:path w="5846445" h="3363595">
                  <a:moveTo>
                    <a:pt x="531703" y="1107159"/>
                  </a:moveTo>
                  <a:lnTo>
                    <a:pt x="526009" y="1065353"/>
                  </a:lnTo>
                  <a:lnTo>
                    <a:pt x="523440" y="1023859"/>
                  </a:lnTo>
                  <a:lnTo>
                    <a:pt x="523923" y="982754"/>
                  </a:lnTo>
                  <a:lnTo>
                    <a:pt x="527382" y="942112"/>
                  </a:lnTo>
                  <a:lnTo>
                    <a:pt x="533746" y="902010"/>
                  </a:lnTo>
                  <a:lnTo>
                    <a:pt x="542941" y="862522"/>
                  </a:lnTo>
                  <a:lnTo>
                    <a:pt x="554894" y="823725"/>
                  </a:lnTo>
                  <a:lnTo>
                    <a:pt x="569531" y="785693"/>
                  </a:lnTo>
                  <a:lnTo>
                    <a:pt x="586778" y="748502"/>
                  </a:lnTo>
                  <a:lnTo>
                    <a:pt x="606564" y="712227"/>
                  </a:lnTo>
                  <a:lnTo>
                    <a:pt x="628813" y="676945"/>
                  </a:lnTo>
                  <a:lnTo>
                    <a:pt x="653454" y="642731"/>
                  </a:lnTo>
                  <a:lnTo>
                    <a:pt x="680412" y="609660"/>
                  </a:lnTo>
                  <a:lnTo>
                    <a:pt x="709614" y="577807"/>
                  </a:lnTo>
                  <a:lnTo>
                    <a:pt x="740987" y="547248"/>
                  </a:lnTo>
                  <a:lnTo>
                    <a:pt x="774457" y="518059"/>
                  </a:lnTo>
                  <a:lnTo>
                    <a:pt x="809951" y="490316"/>
                  </a:lnTo>
                  <a:lnTo>
                    <a:pt x="847397" y="464093"/>
                  </a:lnTo>
                  <a:lnTo>
                    <a:pt x="886719" y="439466"/>
                  </a:lnTo>
                  <a:lnTo>
                    <a:pt x="927846" y="416510"/>
                  </a:lnTo>
                  <a:lnTo>
                    <a:pt x="970704" y="395302"/>
                  </a:lnTo>
                  <a:lnTo>
                    <a:pt x="1015219" y="375916"/>
                  </a:lnTo>
                  <a:lnTo>
                    <a:pt x="1061318" y="358429"/>
                  </a:lnTo>
                  <a:lnTo>
                    <a:pt x="1108928" y="342915"/>
                  </a:lnTo>
                  <a:lnTo>
                    <a:pt x="1157975" y="329450"/>
                  </a:lnTo>
                  <a:lnTo>
                    <a:pt x="1208386" y="318110"/>
                  </a:lnTo>
                  <a:lnTo>
                    <a:pt x="1260087" y="308970"/>
                  </a:lnTo>
                  <a:lnTo>
                    <a:pt x="1313007" y="302106"/>
                  </a:lnTo>
                  <a:lnTo>
                    <a:pt x="1363666" y="297827"/>
                  </a:lnTo>
                  <a:lnTo>
                    <a:pt x="1414349" y="295774"/>
                  </a:lnTo>
                  <a:lnTo>
                    <a:pt x="1464942" y="295928"/>
                  </a:lnTo>
                  <a:lnTo>
                    <a:pt x="1515332" y="298272"/>
                  </a:lnTo>
                  <a:lnTo>
                    <a:pt x="1565404" y="302787"/>
                  </a:lnTo>
                  <a:lnTo>
                    <a:pt x="1615044" y="309456"/>
                  </a:lnTo>
                  <a:lnTo>
                    <a:pt x="1664140" y="318260"/>
                  </a:lnTo>
                  <a:lnTo>
                    <a:pt x="1712577" y="329180"/>
                  </a:lnTo>
                  <a:lnTo>
                    <a:pt x="1760241" y="342200"/>
                  </a:lnTo>
                  <a:lnTo>
                    <a:pt x="1807019" y="357301"/>
                  </a:lnTo>
                  <a:lnTo>
                    <a:pt x="1852797" y="374464"/>
                  </a:lnTo>
                  <a:lnTo>
                    <a:pt x="1897461" y="393673"/>
                  </a:lnTo>
                  <a:lnTo>
                    <a:pt x="1923200" y="358669"/>
                  </a:lnTo>
                  <a:lnTo>
                    <a:pt x="1951606" y="325644"/>
                  </a:lnTo>
                  <a:lnTo>
                    <a:pt x="1982514" y="294637"/>
                  </a:lnTo>
                  <a:lnTo>
                    <a:pt x="2015760" y="265689"/>
                  </a:lnTo>
                  <a:lnTo>
                    <a:pt x="2051177" y="238837"/>
                  </a:lnTo>
                  <a:lnTo>
                    <a:pt x="2088602" y="214124"/>
                  </a:lnTo>
                  <a:lnTo>
                    <a:pt x="2127869" y="191587"/>
                  </a:lnTo>
                  <a:lnTo>
                    <a:pt x="2168812" y="171267"/>
                  </a:lnTo>
                  <a:lnTo>
                    <a:pt x="2211269" y="153204"/>
                  </a:lnTo>
                  <a:lnTo>
                    <a:pt x="2255072" y="137437"/>
                  </a:lnTo>
                  <a:lnTo>
                    <a:pt x="2300058" y="124005"/>
                  </a:lnTo>
                  <a:lnTo>
                    <a:pt x="2346061" y="112950"/>
                  </a:lnTo>
                  <a:lnTo>
                    <a:pt x="2392916" y="104309"/>
                  </a:lnTo>
                  <a:lnTo>
                    <a:pt x="2440459" y="98124"/>
                  </a:lnTo>
                  <a:lnTo>
                    <a:pt x="2488524" y="94434"/>
                  </a:lnTo>
                  <a:lnTo>
                    <a:pt x="2536947" y="93277"/>
                  </a:lnTo>
                  <a:lnTo>
                    <a:pt x="2585562" y="94696"/>
                  </a:lnTo>
                  <a:lnTo>
                    <a:pt x="2634205" y="98727"/>
                  </a:lnTo>
                  <a:lnTo>
                    <a:pt x="2682710" y="105413"/>
                  </a:lnTo>
                  <a:lnTo>
                    <a:pt x="2730913" y="114792"/>
                  </a:lnTo>
                  <a:lnTo>
                    <a:pt x="2778649" y="126904"/>
                  </a:lnTo>
                  <a:lnTo>
                    <a:pt x="2825752" y="141788"/>
                  </a:lnTo>
                  <a:lnTo>
                    <a:pt x="2872059" y="159485"/>
                  </a:lnTo>
                  <a:lnTo>
                    <a:pt x="2917181" y="179975"/>
                  </a:lnTo>
                  <a:lnTo>
                    <a:pt x="2960244" y="202919"/>
                  </a:lnTo>
                  <a:lnTo>
                    <a:pt x="3001092" y="228243"/>
                  </a:lnTo>
                  <a:lnTo>
                    <a:pt x="3039572" y="255878"/>
                  </a:lnTo>
                  <a:lnTo>
                    <a:pt x="3064227" y="220921"/>
                  </a:lnTo>
                  <a:lnTo>
                    <a:pt x="3092116" y="188280"/>
                  </a:lnTo>
                  <a:lnTo>
                    <a:pt x="3123000" y="158019"/>
                  </a:lnTo>
                  <a:lnTo>
                    <a:pt x="3156641" y="130200"/>
                  </a:lnTo>
                  <a:lnTo>
                    <a:pt x="3192804" y="104884"/>
                  </a:lnTo>
                  <a:lnTo>
                    <a:pt x="3231249" y="82135"/>
                  </a:lnTo>
                  <a:lnTo>
                    <a:pt x="3271740" y="62015"/>
                  </a:lnTo>
                  <a:lnTo>
                    <a:pt x="3314040" y="44587"/>
                  </a:lnTo>
                  <a:lnTo>
                    <a:pt x="3357910" y="29912"/>
                  </a:lnTo>
                  <a:lnTo>
                    <a:pt x="3403114" y="18053"/>
                  </a:lnTo>
                  <a:lnTo>
                    <a:pt x="3449414" y="9073"/>
                  </a:lnTo>
                  <a:lnTo>
                    <a:pt x="3496572" y="3035"/>
                  </a:lnTo>
                  <a:lnTo>
                    <a:pt x="3544352" y="0"/>
                  </a:lnTo>
                  <a:lnTo>
                    <a:pt x="3592516" y="30"/>
                  </a:lnTo>
                  <a:lnTo>
                    <a:pt x="3640826" y="3190"/>
                  </a:lnTo>
                  <a:lnTo>
                    <a:pt x="3689045" y="9540"/>
                  </a:lnTo>
                  <a:lnTo>
                    <a:pt x="3736935" y="19143"/>
                  </a:lnTo>
                  <a:lnTo>
                    <a:pt x="3784260" y="32062"/>
                  </a:lnTo>
                  <a:lnTo>
                    <a:pt x="3830782" y="48360"/>
                  </a:lnTo>
                  <a:lnTo>
                    <a:pt x="3877904" y="68984"/>
                  </a:lnTo>
                  <a:lnTo>
                    <a:pt x="3922313" y="92802"/>
                  </a:lnTo>
                  <a:lnTo>
                    <a:pt x="3963735" y="119656"/>
                  </a:lnTo>
                  <a:lnTo>
                    <a:pt x="4001896" y="149387"/>
                  </a:lnTo>
                  <a:lnTo>
                    <a:pt x="4036522" y="181837"/>
                  </a:lnTo>
                  <a:lnTo>
                    <a:pt x="4071202" y="152248"/>
                  </a:lnTo>
                  <a:lnTo>
                    <a:pt x="4108124" y="125249"/>
                  </a:lnTo>
                  <a:lnTo>
                    <a:pt x="4147081" y="100853"/>
                  </a:lnTo>
                  <a:lnTo>
                    <a:pt x="4187867" y="79074"/>
                  </a:lnTo>
                  <a:lnTo>
                    <a:pt x="4230277" y="59924"/>
                  </a:lnTo>
                  <a:lnTo>
                    <a:pt x="4274104" y="43418"/>
                  </a:lnTo>
                  <a:lnTo>
                    <a:pt x="4319144" y="29568"/>
                  </a:lnTo>
                  <a:lnTo>
                    <a:pt x="4365189" y="18389"/>
                  </a:lnTo>
                  <a:lnTo>
                    <a:pt x="4412035" y="9894"/>
                  </a:lnTo>
                  <a:lnTo>
                    <a:pt x="4459476" y="4095"/>
                  </a:lnTo>
                  <a:lnTo>
                    <a:pt x="4507306" y="1007"/>
                  </a:lnTo>
                  <a:lnTo>
                    <a:pt x="4555318" y="642"/>
                  </a:lnTo>
                  <a:lnTo>
                    <a:pt x="4603308" y="3015"/>
                  </a:lnTo>
                  <a:lnTo>
                    <a:pt x="4651070" y="8138"/>
                  </a:lnTo>
                  <a:lnTo>
                    <a:pt x="4698397" y="16026"/>
                  </a:lnTo>
                  <a:lnTo>
                    <a:pt x="4745084" y="26691"/>
                  </a:lnTo>
                  <a:lnTo>
                    <a:pt x="4790925" y="40147"/>
                  </a:lnTo>
                  <a:lnTo>
                    <a:pt x="4835715" y="56407"/>
                  </a:lnTo>
                  <a:lnTo>
                    <a:pt x="4879247" y="75484"/>
                  </a:lnTo>
                  <a:lnTo>
                    <a:pt x="4921316" y="97393"/>
                  </a:lnTo>
                  <a:lnTo>
                    <a:pt x="4961717" y="122147"/>
                  </a:lnTo>
                  <a:lnTo>
                    <a:pt x="5003493" y="152389"/>
                  </a:lnTo>
                  <a:lnTo>
                    <a:pt x="5041564" y="185155"/>
                  </a:lnTo>
                  <a:lnTo>
                    <a:pt x="5075771" y="220230"/>
                  </a:lnTo>
                  <a:lnTo>
                    <a:pt x="5105957" y="257402"/>
                  </a:lnTo>
                  <a:lnTo>
                    <a:pt x="5131963" y="296454"/>
                  </a:lnTo>
                  <a:lnTo>
                    <a:pt x="5153633" y="337174"/>
                  </a:lnTo>
                  <a:lnTo>
                    <a:pt x="5170809" y="379346"/>
                  </a:lnTo>
                  <a:lnTo>
                    <a:pt x="5183332" y="422756"/>
                  </a:lnTo>
                  <a:lnTo>
                    <a:pt x="5234709" y="435357"/>
                  </a:lnTo>
                  <a:lnTo>
                    <a:pt x="5284037" y="450661"/>
                  </a:lnTo>
                  <a:lnTo>
                    <a:pt x="5331217" y="468533"/>
                  </a:lnTo>
                  <a:lnTo>
                    <a:pt x="5376151" y="488839"/>
                  </a:lnTo>
                  <a:lnTo>
                    <a:pt x="5418741" y="511446"/>
                  </a:lnTo>
                  <a:lnTo>
                    <a:pt x="5458891" y="536218"/>
                  </a:lnTo>
                  <a:lnTo>
                    <a:pt x="5496501" y="563022"/>
                  </a:lnTo>
                  <a:lnTo>
                    <a:pt x="5531474" y="591724"/>
                  </a:lnTo>
                  <a:lnTo>
                    <a:pt x="5563712" y="622188"/>
                  </a:lnTo>
                  <a:lnTo>
                    <a:pt x="5593117" y="654281"/>
                  </a:lnTo>
                  <a:lnTo>
                    <a:pt x="5619592" y="687868"/>
                  </a:lnTo>
                  <a:lnTo>
                    <a:pt x="5643039" y="722816"/>
                  </a:lnTo>
                  <a:lnTo>
                    <a:pt x="5663360" y="758990"/>
                  </a:lnTo>
                  <a:lnTo>
                    <a:pt x="5680456" y="796255"/>
                  </a:lnTo>
                  <a:lnTo>
                    <a:pt x="5694231" y="834478"/>
                  </a:lnTo>
                  <a:lnTo>
                    <a:pt x="5704586" y="873525"/>
                  </a:lnTo>
                  <a:lnTo>
                    <a:pt x="5711424" y="913260"/>
                  </a:lnTo>
                  <a:lnTo>
                    <a:pt x="5714646" y="953550"/>
                  </a:lnTo>
                  <a:lnTo>
                    <a:pt x="5714155" y="994261"/>
                  </a:lnTo>
                  <a:lnTo>
                    <a:pt x="5709854" y="1035257"/>
                  </a:lnTo>
                  <a:lnTo>
                    <a:pt x="5701643" y="1076406"/>
                  </a:lnTo>
                  <a:lnTo>
                    <a:pt x="5689427" y="1117573"/>
                  </a:lnTo>
                  <a:lnTo>
                    <a:pt x="5674536" y="1155197"/>
                  </a:lnTo>
                  <a:lnTo>
                    <a:pt x="5656407" y="1191868"/>
                  </a:lnTo>
                  <a:lnTo>
                    <a:pt x="5689051" y="1227336"/>
                  </a:lnTo>
                  <a:lnTo>
                    <a:pt x="5718558" y="1263819"/>
                  </a:lnTo>
                  <a:lnTo>
                    <a:pt x="5744944" y="1301212"/>
                  </a:lnTo>
                  <a:lnTo>
                    <a:pt x="5768227" y="1339410"/>
                  </a:lnTo>
                  <a:lnTo>
                    <a:pt x="5788426" y="1378307"/>
                  </a:lnTo>
                  <a:lnTo>
                    <a:pt x="5805557" y="1417799"/>
                  </a:lnTo>
                  <a:lnTo>
                    <a:pt x="5819638" y="1457780"/>
                  </a:lnTo>
                  <a:lnTo>
                    <a:pt x="5830687" y="1498146"/>
                  </a:lnTo>
                  <a:lnTo>
                    <a:pt x="5838722" y="1538789"/>
                  </a:lnTo>
                  <a:lnTo>
                    <a:pt x="5843760" y="1579607"/>
                  </a:lnTo>
                  <a:lnTo>
                    <a:pt x="5845819" y="1620493"/>
                  </a:lnTo>
                  <a:lnTo>
                    <a:pt x="5844916" y="1661341"/>
                  </a:lnTo>
                  <a:lnTo>
                    <a:pt x="5841070" y="1702048"/>
                  </a:lnTo>
                  <a:lnTo>
                    <a:pt x="5834297" y="1742507"/>
                  </a:lnTo>
                  <a:lnTo>
                    <a:pt x="5824616" y="1782614"/>
                  </a:lnTo>
                  <a:lnTo>
                    <a:pt x="5812044" y="1822263"/>
                  </a:lnTo>
                  <a:lnTo>
                    <a:pt x="5796599" y="1861348"/>
                  </a:lnTo>
                  <a:lnTo>
                    <a:pt x="5778298" y="1899766"/>
                  </a:lnTo>
                  <a:lnTo>
                    <a:pt x="5757160" y="1937410"/>
                  </a:lnTo>
                  <a:lnTo>
                    <a:pt x="5733201" y="1974175"/>
                  </a:lnTo>
                  <a:lnTo>
                    <a:pt x="5706439" y="2009956"/>
                  </a:lnTo>
                  <a:lnTo>
                    <a:pt x="5676893" y="2044648"/>
                  </a:lnTo>
                  <a:lnTo>
                    <a:pt x="5644579" y="2078146"/>
                  </a:lnTo>
                  <a:lnTo>
                    <a:pt x="5609516" y="2110344"/>
                  </a:lnTo>
                  <a:lnTo>
                    <a:pt x="5571720" y="2141138"/>
                  </a:lnTo>
                  <a:lnTo>
                    <a:pt x="5531211" y="2170421"/>
                  </a:lnTo>
                  <a:lnTo>
                    <a:pt x="5488005" y="2198089"/>
                  </a:lnTo>
                  <a:lnTo>
                    <a:pt x="5445569" y="2222123"/>
                  </a:lnTo>
                  <a:lnTo>
                    <a:pt x="5401568" y="2244162"/>
                  </a:lnTo>
                  <a:lnTo>
                    <a:pt x="5356122" y="2264166"/>
                  </a:lnTo>
                  <a:lnTo>
                    <a:pt x="5309349" y="2282098"/>
                  </a:lnTo>
                  <a:lnTo>
                    <a:pt x="5261370" y="2297919"/>
                  </a:lnTo>
                  <a:lnTo>
                    <a:pt x="5212302" y="2311589"/>
                  </a:lnTo>
                  <a:lnTo>
                    <a:pt x="5162265" y="2323071"/>
                  </a:lnTo>
                  <a:lnTo>
                    <a:pt x="5111378" y="2332325"/>
                  </a:lnTo>
                  <a:lnTo>
                    <a:pt x="5059761" y="2339313"/>
                  </a:lnTo>
                  <a:lnTo>
                    <a:pt x="5057532" y="2381212"/>
                  </a:lnTo>
                  <a:lnTo>
                    <a:pt x="5051781" y="2422332"/>
                  </a:lnTo>
                  <a:lnTo>
                    <a:pt x="5042626" y="2462582"/>
                  </a:lnTo>
                  <a:lnTo>
                    <a:pt x="5030183" y="2501871"/>
                  </a:lnTo>
                  <a:lnTo>
                    <a:pt x="5014570" y="2540109"/>
                  </a:lnTo>
                  <a:lnTo>
                    <a:pt x="4995905" y="2577206"/>
                  </a:lnTo>
                  <a:lnTo>
                    <a:pt x="4974305" y="2613070"/>
                  </a:lnTo>
                  <a:lnTo>
                    <a:pt x="4949887" y="2647612"/>
                  </a:lnTo>
                  <a:lnTo>
                    <a:pt x="4922768" y="2680742"/>
                  </a:lnTo>
                  <a:lnTo>
                    <a:pt x="4893066" y="2712368"/>
                  </a:lnTo>
                  <a:lnTo>
                    <a:pt x="4860898" y="2742400"/>
                  </a:lnTo>
                  <a:lnTo>
                    <a:pt x="4826382" y="2770748"/>
                  </a:lnTo>
                  <a:lnTo>
                    <a:pt x="4789635" y="2797321"/>
                  </a:lnTo>
                  <a:lnTo>
                    <a:pt x="4750774" y="2822029"/>
                  </a:lnTo>
                  <a:lnTo>
                    <a:pt x="4709916" y="2844781"/>
                  </a:lnTo>
                  <a:lnTo>
                    <a:pt x="4667180" y="2865488"/>
                  </a:lnTo>
                  <a:lnTo>
                    <a:pt x="4622682" y="2884058"/>
                  </a:lnTo>
                  <a:lnTo>
                    <a:pt x="4576539" y="2900401"/>
                  </a:lnTo>
                  <a:lnTo>
                    <a:pt x="4528870" y="2914426"/>
                  </a:lnTo>
                  <a:lnTo>
                    <a:pt x="4479791" y="2926044"/>
                  </a:lnTo>
                  <a:lnTo>
                    <a:pt x="4429420" y="2935163"/>
                  </a:lnTo>
                  <a:lnTo>
                    <a:pt x="4377873" y="2941694"/>
                  </a:lnTo>
                  <a:lnTo>
                    <a:pt x="4325270" y="2945545"/>
                  </a:lnTo>
                  <a:lnTo>
                    <a:pt x="4271726" y="2946627"/>
                  </a:lnTo>
                  <a:lnTo>
                    <a:pt x="4217803" y="2944830"/>
                  </a:lnTo>
                  <a:lnTo>
                    <a:pt x="4164359" y="2940138"/>
                  </a:lnTo>
                  <a:lnTo>
                    <a:pt x="4111576" y="2932594"/>
                  </a:lnTo>
                  <a:lnTo>
                    <a:pt x="4059636" y="2922243"/>
                  </a:lnTo>
                  <a:lnTo>
                    <a:pt x="4008719" y="2909130"/>
                  </a:lnTo>
                  <a:lnTo>
                    <a:pt x="3959008" y="2893299"/>
                  </a:lnTo>
                  <a:lnTo>
                    <a:pt x="3910684" y="2874795"/>
                  </a:lnTo>
                  <a:lnTo>
                    <a:pt x="3863929" y="2853663"/>
                  </a:lnTo>
                  <a:lnTo>
                    <a:pt x="3847540" y="2892285"/>
                  </a:lnTo>
                  <a:lnTo>
                    <a:pt x="3828655" y="2929690"/>
                  </a:lnTo>
                  <a:lnTo>
                    <a:pt x="3807370" y="2965839"/>
                  </a:lnTo>
                  <a:lnTo>
                    <a:pt x="3783780" y="3000690"/>
                  </a:lnTo>
                  <a:lnTo>
                    <a:pt x="3757983" y="3034204"/>
                  </a:lnTo>
                  <a:lnTo>
                    <a:pt x="3730074" y="3066340"/>
                  </a:lnTo>
                  <a:lnTo>
                    <a:pt x="3700148" y="3097057"/>
                  </a:lnTo>
                  <a:lnTo>
                    <a:pt x="3668303" y="3126315"/>
                  </a:lnTo>
                  <a:lnTo>
                    <a:pt x="3634634" y="3154074"/>
                  </a:lnTo>
                  <a:lnTo>
                    <a:pt x="3599237" y="3180293"/>
                  </a:lnTo>
                  <a:lnTo>
                    <a:pt x="3562208" y="3204933"/>
                  </a:lnTo>
                  <a:lnTo>
                    <a:pt x="3523643" y="3227952"/>
                  </a:lnTo>
                  <a:lnTo>
                    <a:pt x="3483639" y="3249310"/>
                  </a:lnTo>
                  <a:lnTo>
                    <a:pt x="3442291" y="3268967"/>
                  </a:lnTo>
                  <a:lnTo>
                    <a:pt x="3399695" y="3286882"/>
                  </a:lnTo>
                  <a:lnTo>
                    <a:pt x="3355948" y="3303015"/>
                  </a:lnTo>
                  <a:lnTo>
                    <a:pt x="3311145" y="3317326"/>
                  </a:lnTo>
                  <a:lnTo>
                    <a:pt x="3265382" y="3329773"/>
                  </a:lnTo>
                  <a:lnTo>
                    <a:pt x="3218757" y="3340318"/>
                  </a:lnTo>
                  <a:lnTo>
                    <a:pt x="3171363" y="3348919"/>
                  </a:lnTo>
                  <a:lnTo>
                    <a:pt x="3123298" y="3355536"/>
                  </a:lnTo>
                  <a:lnTo>
                    <a:pt x="3074658" y="3360129"/>
                  </a:lnTo>
                  <a:lnTo>
                    <a:pt x="3025539" y="3362656"/>
                  </a:lnTo>
                  <a:lnTo>
                    <a:pt x="2976036" y="3363079"/>
                  </a:lnTo>
                  <a:lnTo>
                    <a:pt x="2926246" y="3361356"/>
                  </a:lnTo>
                  <a:lnTo>
                    <a:pt x="2876265" y="3357446"/>
                  </a:lnTo>
                  <a:lnTo>
                    <a:pt x="2826189" y="3351311"/>
                  </a:lnTo>
                  <a:lnTo>
                    <a:pt x="2776114" y="3342908"/>
                  </a:lnTo>
                  <a:lnTo>
                    <a:pt x="2726136" y="3332199"/>
                  </a:lnTo>
                  <a:lnTo>
                    <a:pt x="2676181" y="3319088"/>
                  </a:lnTo>
                  <a:lnTo>
                    <a:pt x="2627478" y="3303800"/>
                  </a:lnTo>
                  <a:lnTo>
                    <a:pt x="2580129" y="3286393"/>
                  </a:lnTo>
                  <a:lnTo>
                    <a:pt x="2534239" y="3266930"/>
                  </a:lnTo>
                  <a:lnTo>
                    <a:pt x="2489909" y="3245470"/>
                  </a:lnTo>
                  <a:lnTo>
                    <a:pt x="2447244" y="3222074"/>
                  </a:lnTo>
                  <a:lnTo>
                    <a:pt x="2406346" y="3196802"/>
                  </a:lnTo>
                  <a:lnTo>
                    <a:pt x="2367318" y="3169714"/>
                  </a:lnTo>
                  <a:lnTo>
                    <a:pt x="2330265" y="3140871"/>
                  </a:lnTo>
                  <a:lnTo>
                    <a:pt x="2295288" y="3110334"/>
                  </a:lnTo>
                  <a:lnTo>
                    <a:pt x="2262492" y="3078162"/>
                  </a:lnTo>
                  <a:lnTo>
                    <a:pt x="2231979" y="3044417"/>
                  </a:lnTo>
                  <a:lnTo>
                    <a:pt x="2186687" y="3064651"/>
                  </a:lnTo>
                  <a:lnTo>
                    <a:pt x="2140667" y="3082924"/>
                  </a:lnTo>
                  <a:lnTo>
                    <a:pt x="2094000" y="3099252"/>
                  </a:lnTo>
                  <a:lnTo>
                    <a:pt x="2046770" y="3113651"/>
                  </a:lnTo>
                  <a:lnTo>
                    <a:pt x="1999057" y="3126136"/>
                  </a:lnTo>
                  <a:lnTo>
                    <a:pt x="1950944" y="3136724"/>
                  </a:lnTo>
                  <a:lnTo>
                    <a:pt x="1902512" y="3145430"/>
                  </a:lnTo>
                  <a:lnTo>
                    <a:pt x="1853844" y="3152272"/>
                  </a:lnTo>
                  <a:lnTo>
                    <a:pt x="1805022" y="3157264"/>
                  </a:lnTo>
                  <a:lnTo>
                    <a:pt x="1756128" y="3160423"/>
                  </a:lnTo>
                  <a:lnTo>
                    <a:pt x="1707243" y="3161765"/>
                  </a:lnTo>
                  <a:lnTo>
                    <a:pt x="1658450" y="3161306"/>
                  </a:lnTo>
                  <a:lnTo>
                    <a:pt x="1609830" y="3159061"/>
                  </a:lnTo>
                  <a:lnTo>
                    <a:pt x="1561466" y="3155048"/>
                  </a:lnTo>
                  <a:lnTo>
                    <a:pt x="1513440" y="3149282"/>
                  </a:lnTo>
                  <a:lnTo>
                    <a:pt x="1465833" y="3141779"/>
                  </a:lnTo>
                  <a:lnTo>
                    <a:pt x="1418729" y="3132555"/>
                  </a:lnTo>
                  <a:lnTo>
                    <a:pt x="1372207" y="3121626"/>
                  </a:lnTo>
                  <a:lnTo>
                    <a:pt x="1326352" y="3109008"/>
                  </a:lnTo>
                  <a:lnTo>
                    <a:pt x="1281244" y="3094717"/>
                  </a:lnTo>
                  <a:lnTo>
                    <a:pt x="1236965" y="3078769"/>
                  </a:lnTo>
                  <a:lnTo>
                    <a:pt x="1193598" y="3061181"/>
                  </a:lnTo>
                  <a:lnTo>
                    <a:pt x="1151225" y="3041968"/>
                  </a:lnTo>
                  <a:lnTo>
                    <a:pt x="1109928" y="3021146"/>
                  </a:lnTo>
                  <a:lnTo>
                    <a:pt x="1069788" y="2998731"/>
                  </a:lnTo>
                  <a:lnTo>
                    <a:pt x="1030887" y="2974740"/>
                  </a:lnTo>
                  <a:lnTo>
                    <a:pt x="993308" y="2949188"/>
                  </a:lnTo>
                  <a:lnTo>
                    <a:pt x="957133" y="2922091"/>
                  </a:lnTo>
                  <a:lnTo>
                    <a:pt x="922443" y="2893466"/>
                  </a:lnTo>
                  <a:lnTo>
                    <a:pt x="889321" y="2863329"/>
                  </a:lnTo>
                  <a:lnTo>
                    <a:pt x="857849" y="2831695"/>
                  </a:lnTo>
                  <a:lnTo>
                    <a:pt x="828108" y="2798580"/>
                  </a:lnTo>
                  <a:lnTo>
                    <a:pt x="800181" y="2764001"/>
                  </a:lnTo>
                  <a:lnTo>
                    <a:pt x="796498" y="2759048"/>
                  </a:lnTo>
                  <a:lnTo>
                    <a:pt x="792815" y="2754095"/>
                  </a:lnTo>
                  <a:lnTo>
                    <a:pt x="789132" y="2749142"/>
                  </a:lnTo>
                  <a:lnTo>
                    <a:pt x="735583" y="2752169"/>
                  </a:lnTo>
                  <a:lnTo>
                    <a:pt x="682830" y="2751439"/>
                  </a:lnTo>
                  <a:lnTo>
                    <a:pt x="631102" y="2747096"/>
                  </a:lnTo>
                  <a:lnTo>
                    <a:pt x="580632" y="2739282"/>
                  </a:lnTo>
                  <a:lnTo>
                    <a:pt x="531648" y="2728140"/>
                  </a:lnTo>
                  <a:lnTo>
                    <a:pt x="484383" y="2713812"/>
                  </a:lnTo>
                  <a:lnTo>
                    <a:pt x="439067" y="2696442"/>
                  </a:lnTo>
                  <a:lnTo>
                    <a:pt x="395930" y="2676172"/>
                  </a:lnTo>
                  <a:lnTo>
                    <a:pt x="355204" y="2653146"/>
                  </a:lnTo>
                  <a:lnTo>
                    <a:pt x="317119" y="2627505"/>
                  </a:lnTo>
                  <a:lnTo>
                    <a:pt x="281906" y="2599393"/>
                  </a:lnTo>
                  <a:lnTo>
                    <a:pt x="249795" y="2568952"/>
                  </a:lnTo>
                  <a:lnTo>
                    <a:pt x="221018" y="2536326"/>
                  </a:lnTo>
                  <a:lnTo>
                    <a:pt x="195805" y="2501657"/>
                  </a:lnTo>
                  <a:lnTo>
                    <a:pt x="174387" y="2465088"/>
                  </a:lnTo>
                  <a:lnTo>
                    <a:pt x="156994" y="2426762"/>
                  </a:lnTo>
                  <a:lnTo>
                    <a:pt x="143858" y="2386821"/>
                  </a:lnTo>
                  <a:lnTo>
                    <a:pt x="135209" y="2345409"/>
                  </a:lnTo>
                  <a:lnTo>
                    <a:pt x="131307" y="2300580"/>
                  </a:lnTo>
                  <a:lnTo>
                    <a:pt x="132981" y="2256036"/>
                  </a:lnTo>
                  <a:lnTo>
                    <a:pt x="140105" y="2212073"/>
                  </a:lnTo>
                  <a:lnTo>
                    <a:pt x="152554" y="2168984"/>
                  </a:lnTo>
                  <a:lnTo>
                    <a:pt x="170201" y="2127065"/>
                  </a:lnTo>
                  <a:lnTo>
                    <a:pt x="192923" y="2086611"/>
                  </a:lnTo>
                  <a:lnTo>
                    <a:pt x="220593" y="2047916"/>
                  </a:lnTo>
                  <a:lnTo>
                    <a:pt x="253085" y="2011274"/>
                  </a:lnTo>
                  <a:lnTo>
                    <a:pt x="290276" y="1976982"/>
                  </a:lnTo>
                  <a:lnTo>
                    <a:pt x="242845" y="1952653"/>
                  </a:lnTo>
                  <a:lnTo>
                    <a:pt x="199357" y="1925383"/>
                  </a:lnTo>
                  <a:lnTo>
                    <a:pt x="159901" y="1895438"/>
                  </a:lnTo>
                  <a:lnTo>
                    <a:pt x="124565" y="1863083"/>
                  </a:lnTo>
                  <a:lnTo>
                    <a:pt x="93437" y="1828584"/>
                  </a:lnTo>
                  <a:lnTo>
                    <a:pt x="66606" y="1792207"/>
                  </a:lnTo>
                  <a:lnTo>
                    <a:pt x="44161" y="1754217"/>
                  </a:lnTo>
                  <a:lnTo>
                    <a:pt x="26189" y="1714879"/>
                  </a:lnTo>
                  <a:lnTo>
                    <a:pt x="12779" y="1674459"/>
                  </a:lnTo>
                  <a:lnTo>
                    <a:pt x="4020" y="1633223"/>
                  </a:lnTo>
                  <a:lnTo>
                    <a:pt x="0" y="1591436"/>
                  </a:lnTo>
                  <a:lnTo>
                    <a:pt x="806" y="1549363"/>
                  </a:lnTo>
                  <a:lnTo>
                    <a:pt x="6529" y="1507271"/>
                  </a:lnTo>
                  <a:lnTo>
                    <a:pt x="17256" y="1465424"/>
                  </a:lnTo>
                  <a:lnTo>
                    <a:pt x="33075" y="1424089"/>
                  </a:lnTo>
                  <a:lnTo>
                    <a:pt x="54075" y="1383530"/>
                  </a:lnTo>
                  <a:lnTo>
                    <a:pt x="80345" y="1344014"/>
                  </a:lnTo>
                  <a:lnTo>
                    <a:pt x="110781" y="1307159"/>
                  </a:lnTo>
                  <a:lnTo>
                    <a:pt x="145194" y="1273049"/>
                  </a:lnTo>
                  <a:lnTo>
                    <a:pt x="183276" y="1241840"/>
                  </a:lnTo>
                  <a:lnTo>
                    <a:pt x="224722" y="1213685"/>
                  </a:lnTo>
                  <a:lnTo>
                    <a:pt x="269225" y="1188740"/>
                  </a:lnTo>
                  <a:lnTo>
                    <a:pt x="316479" y="1167160"/>
                  </a:lnTo>
                  <a:lnTo>
                    <a:pt x="366178" y="1149098"/>
                  </a:lnTo>
                  <a:lnTo>
                    <a:pt x="418014" y="1134710"/>
                  </a:lnTo>
                  <a:lnTo>
                    <a:pt x="471683" y="1124150"/>
                  </a:lnTo>
                  <a:lnTo>
                    <a:pt x="526877" y="1117573"/>
                  </a:lnTo>
                  <a:lnTo>
                    <a:pt x="531703" y="1107159"/>
                  </a:lnTo>
                  <a:close/>
                </a:path>
              </a:pathLst>
            </a:custGeom>
            <a:ln w="12700">
              <a:solidFill>
                <a:srgbClr val="0033CC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513198" y="4044949"/>
              <a:ext cx="199389" cy="199517"/>
            </a:xfrm>
            <a:prstGeom prst="rect">
              <a:avLst/>
            </a:prstGeom>
          </p:spPr>
        </p:pic>
        <p:sp>
          <p:nvSpPr>
            <p:cNvPr id="12" name="object 12" descr=""/>
            <p:cNvSpPr/>
            <p:nvPr/>
          </p:nvSpPr>
          <p:spPr>
            <a:xfrm>
              <a:off x="4813300" y="3058922"/>
              <a:ext cx="5854700" cy="1256030"/>
            </a:xfrm>
            <a:custGeom>
              <a:avLst/>
              <a:gdLst/>
              <a:ahLst/>
              <a:cxnLst/>
              <a:rect l="l" t="t" r="r" b="b"/>
              <a:pathLst>
                <a:path w="5854700" h="1256029">
                  <a:moveTo>
                    <a:pt x="373507" y="968247"/>
                  </a:moveTo>
                  <a:lnTo>
                    <a:pt x="366839" y="1017893"/>
                  </a:lnTo>
                  <a:lnTo>
                    <a:pt x="348022" y="1062514"/>
                  </a:lnTo>
                  <a:lnTo>
                    <a:pt x="318833" y="1100327"/>
                  </a:lnTo>
                  <a:lnTo>
                    <a:pt x="281050" y="1129547"/>
                  </a:lnTo>
                  <a:lnTo>
                    <a:pt x="236452" y="1148388"/>
                  </a:lnTo>
                  <a:lnTo>
                    <a:pt x="186816" y="1155064"/>
                  </a:lnTo>
                  <a:lnTo>
                    <a:pt x="137127" y="1148388"/>
                  </a:lnTo>
                  <a:lnTo>
                    <a:pt x="92493" y="1129547"/>
                  </a:lnTo>
                  <a:lnTo>
                    <a:pt x="54689" y="1100328"/>
                  </a:lnTo>
                  <a:lnTo>
                    <a:pt x="25489" y="1062514"/>
                  </a:lnTo>
                  <a:lnTo>
                    <a:pt x="6668" y="1017893"/>
                  </a:lnTo>
                  <a:lnTo>
                    <a:pt x="0" y="968247"/>
                  </a:lnTo>
                  <a:lnTo>
                    <a:pt x="6668" y="918602"/>
                  </a:lnTo>
                  <a:lnTo>
                    <a:pt x="25489" y="873981"/>
                  </a:lnTo>
                  <a:lnTo>
                    <a:pt x="54689" y="836167"/>
                  </a:lnTo>
                  <a:lnTo>
                    <a:pt x="92493" y="806948"/>
                  </a:lnTo>
                  <a:lnTo>
                    <a:pt x="137127" y="788107"/>
                  </a:lnTo>
                  <a:lnTo>
                    <a:pt x="186816" y="781430"/>
                  </a:lnTo>
                  <a:lnTo>
                    <a:pt x="236452" y="788107"/>
                  </a:lnTo>
                  <a:lnTo>
                    <a:pt x="281050" y="806948"/>
                  </a:lnTo>
                  <a:lnTo>
                    <a:pt x="318833" y="836167"/>
                  </a:lnTo>
                  <a:lnTo>
                    <a:pt x="348022" y="873981"/>
                  </a:lnTo>
                  <a:lnTo>
                    <a:pt x="366839" y="918602"/>
                  </a:lnTo>
                  <a:lnTo>
                    <a:pt x="373507" y="968247"/>
                  </a:lnTo>
                  <a:close/>
                </a:path>
                <a:path w="5854700" h="1256029">
                  <a:moveTo>
                    <a:pt x="1032763" y="796416"/>
                  </a:moveTo>
                  <a:lnTo>
                    <a:pt x="1029099" y="841850"/>
                  </a:lnTo>
                  <a:lnTo>
                    <a:pt x="1018489" y="884953"/>
                  </a:lnTo>
                  <a:lnTo>
                    <a:pt x="1001508" y="925148"/>
                  </a:lnTo>
                  <a:lnTo>
                    <a:pt x="978733" y="961858"/>
                  </a:lnTo>
                  <a:lnTo>
                    <a:pt x="950737" y="994505"/>
                  </a:lnTo>
                  <a:lnTo>
                    <a:pt x="918098" y="1022511"/>
                  </a:lnTo>
                  <a:lnTo>
                    <a:pt x="881389" y="1045299"/>
                  </a:lnTo>
                  <a:lnTo>
                    <a:pt x="841187" y="1062292"/>
                  </a:lnTo>
                  <a:lnTo>
                    <a:pt x="798066" y="1072910"/>
                  </a:lnTo>
                  <a:lnTo>
                    <a:pt x="752601" y="1076578"/>
                  </a:lnTo>
                  <a:lnTo>
                    <a:pt x="707168" y="1072910"/>
                  </a:lnTo>
                  <a:lnTo>
                    <a:pt x="664065" y="1062292"/>
                  </a:lnTo>
                  <a:lnTo>
                    <a:pt x="623870" y="1045299"/>
                  </a:lnTo>
                  <a:lnTo>
                    <a:pt x="587160" y="1022511"/>
                  </a:lnTo>
                  <a:lnTo>
                    <a:pt x="554513" y="994505"/>
                  </a:lnTo>
                  <a:lnTo>
                    <a:pt x="526507" y="961858"/>
                  </a:lnTo>
                  <a:lnTo>
                    <a:pt x="503719" y="925148"/>
                  </a:lnTo>
                  <a:lnTo>
                    <a:pt x="486726" y="884953"/>
                  </a:lnTo>
                  <a:lnTo>
                    <a:pt x="476108" y="841850"/>
                  </a:lnTo>
                  <a:lnTo>
                    <a:pt x="472439" y="796416"/>
                  </a:lnTo>
                  <a:lnTo>
                    <a:pt x="476108" y="750952"/>
                  </a:lnTo>
                  <a:lnTo>
                    <a:pt x="486726" y="707831"/>
                  </a:lnTo>
                  <a:lnTo>
                    <a:pt x="503719" y="667629"/>
                  </a:lnTo>
                  <a:lnTo>
                    <a:pt x="526507" y="630920"/>
                  </a:lnTo>
                  <a:lnTo>
                    <a:pt x="554513" y="598281"/>
                  </a:lnTo>
                  <a:lnTo>
                    <a:pt x="587160" y="570285"/>
                  </a:lnTo>
                  <a:lnTo>
                    <a:pt x="623870" y="547510"/>
                  </a:lnTo>
                  <a:lnTo>
                    <a:pt x="664065" y="530529"/>
                  </a:lnTo>
                  <a:lnTo>
                    <a:pt x="707168" y="519919"/>
                  </a:lnTo>
                  <a:lnTo>
                    <a:pt x="752601" y="516254"/>
                  </a:lnTo>
                  <a:lnTo>
                    <a:pt x="798066" y="519919"/>
                  </a:lnTo>
                  <a:lnTo>
                    <a:pt x="841187" y="530529"/>
                  </a:lnTo>
                  <a:lnTo>
                    <a:pt x="881389" y="547510"/>
                  </a:lnTo>
                  <a:lnTo>
                    <a:pt x="918098" y="570285"/>
                  </a:lnTo>
                  <a:lnTo>
                    <a:pt x="950737" y="598281"/>
                  </a:lnTo>
                  <a:lnTo>
                    <a:pt x="978733" y="630920"/>
                  </a:lnTo>
                  <a:lnTo>
                    <a:pt x="1001508" y="667629"/>
                  </a:lnTo>
                  <a:lnTo>
                    <a:pt x="1018489" y="707831"/>
                  </a:lnTo>
                  <a:lnTo>
                    <a:pt x="1029099" y="750952"/>
                  </a:lnTo>
                  <a:lnTo>
                    <a:pt x="1032763" y="796416"/>
                  </a:lnTo>
                  <a:close/>
                </a:path>
                <a:path w="5854700" h="1256029">
                  <a:moveTo>
                    <a:pt x="1436877" y="250825"/>
                  </a:moveTo>
                  <a:lnTo>
                    <a:pt x="1385714" y="252170"/>
                  </a:lnTo>
                  <a:lnTo>
                    <a:pt x="1334841" y="250031"/>
                  </a:lnTo>
                  <a:lnTo>
                    <a:pt x="1284535" y="244456"/>
                  </a:lnTo>
                  <a:lnTo>
                    <a:pt x="1235071" y="235491"/>
                  </a:lnTo>
                  <a:lnTo>
                    <a:pt x="1186725" y="223183"/>
                  </a:lnTo>
                  <a:lnTo>
                    <a:pt x="1139771" y="207577"/>
                  </a:lnTo>
                  <a:lnTo>
                    <a:pt x="1094486" y="188722"/>
                  </a:lnTo>
                </a:path>
                <a:path w="5854700" h="1256029">
                  <a:moveTo>
                    <a:pt x="1739010" y="929513"/>
                  </a:moveTo>
                  <a:lnTo>
                    <a:pt x="1702522" y="939817"/>
                  </a:lnTo>
                  <a:lnTo>
                    <a:pt x="1665319" y="948229"/>
                  </a:lnTo>
                  <a:lnTo>
                    <a:pt x="1627497" y="954712"/>
                  </a:lnTo>
                  <a:lnTo>
                    <a:pt x="1589151" y="959230"/>
                  </a:lnTo>
                </a:path>
                <a:path w="5854700" h="1256029">
                  <a:moveTo>
                    <a:pt x="3029584" y="1255648"/>
                  </a:moveTo>
                  <a:lnTo>
                    <a:pt x="3003637" y="1223297"/>
                  </a:lnTo>
                  <a:lnTo>
                    <a:pt x="2979928" y="1189910"/>
                  </a:lnTo>
                  <a:lnTo>
                    <a:pt x="2958504" y="1155547"/>
                  </a:lnTo>
                  <a:lnTo>
                    <a:pt x="2939415" y="1120266"/>
                  </a:lnTo>
                </a:path>
                <a:path w="5854700" h="1256029">
                  <a:moveTo>
                    <a:pt x="4698619" y="918082"/>
                  </a:moveTo>
                  <a:lnTo>
                    <a:pt x="4693358" y="955712"/>
                  </a:lnTo>
                  <a:lnTo>
                    <a:pt x="4685585" y="993092"/>
                  </a:lnTo>
                  <a:lnTo>
                    <a:pt x="4675312" y="1030114"/>
                  </a:lnTo>
                  <a:lnTo>
                    <a:pt x="4662551" y="1066672"/>
                  </a:lnTo>
                </a:path>
                <a:path w="5854700" h="1256029">
                  <a:moveTo>
                    <a:pt x="5415153" y="0"/>
                  </a:moveTo>
                  <a:lnTo>
                    <a:pt x="5464755" y="20658"/>
                  </a:lnTo>
                  <a:lnTo>
                    <a:pt x="5511908" y="43824"/>
                  </a:lnTo>
                  <a:lnTo>
                    <a:pt x="5556503" y="69361"/>
                  </a:lnTo>
                  <a:lnTo>
                    <a:pt x="5598433" y="97133"/>
                  </a:lnTo>
                  <a:lnTo>
                    <a:pt x="5637591" y="127004"/>
                  </a:lnTo>
                  <a:lnTo>
                    <a:pt x="5673868" y="158839"/>
                  </a:lnTo>
                  <a:lnTo>
                    <a:pt x="5707157" y="192500"/>
                  </a:lnTo>
                  <a:lnTo>
                    <a:pt x="5737352" y="227853"/>
                  </a:lnTo>
                  <a:lnTo>
                    <a:pt x="5764343" y="264762"/>
                  </a:lnTo>
                  <a:lnTo>
                    <a:pt x="5788024" y="303089"/>
                  </a:lnTo>
                  <a:lnTo>
                    <a:pt x="5808287" y="342700"/>
                  </a:lnTo>
                  <a:lnTo>
                    <a:pt x="5825025" y="383458"/>
                  </a:lnTo>
                  <a:lnTo>
                    <a:pt x="5838130" y="425228"/>
                  </a:lnTo>
                  <a:lnTo>
                    <a:pt x="5847495" y="467872"/>
                  </a:lnTo>
                  <a:lnTo>
                    <a:pt x="5853011" y="511256"/>
                  </a:lnTo>
                  <a:lnTo>
                    <a:pt x="5854573" y="555244"/>
                  </a:lnTo>
                </a:path>
              </a:pathLst>
            </a:custGeom>
            <a:ln w="12700">
              <a:solidFill>
                <a:srgbClr val="0033CC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062843" y="2461132"/>
              <a:ext cx="208406" cy="220852"/>
            </a:xfrm>
            <a:prstGeom prst="rect">
              <a:avLst/>
            </a:prstGeom>
          </p:spPr>
        </p:pic>
        <p:sp>
          <p:nvSpPr>
            <p:cNvPr id="14" name="object 14" descr=""/>
            <p:cNvSpPr/>
            <p:nvPr/>
          </p:nvSpPr>
          <p:spPr>
            <a:xfrm>
              <a:off x="6142990" y="1454657"/>
              <a:ext cx="4662805" cy="1047115"/>
            </a:xfrm>
            <a:custGeom>
              <a:avLst/>
              <a:gdLst/>
              <a:ahLst/>
              <a:cxnLst/>
              <a:rect l="l" t="t" r="r" b="b"/>
              <a:pathLst>
                <a:path w="4662805" h="1047114">
                  <a:moveTo>
                    <a:pt x="4652391" y="240156"/>
                  </a:moveTo>
                  <a:lnTo>
                    <a:pt x="4657248" y="264552"/>
                  </a:lnTo>
                  <a:lnTo>
                    <a:pt x="4660582" y="289115"/>
                  </a:lnTo>
                  <a:lnTo>
                    <a:pt x="4662392" y="313773"/>
                  </a:lnTo>
                  <a:lnTo>
                    <a:pt x="4662678" y="338454"/>
                  </a:lnTo>
                </a:path>
                <a:path w="4662805" h="1047114">
                  <a:moveTo>
                    <a:pt x="3402838" y="125475"/>
                  </a:moveTo>
                  <a:lnTo>
                    <a:pt x="3423495" y="92011"/>
                  </a:lnTo>
                  <a:lnTo>
                    <a:pt x="3447129" y="59880"/>
                  </a:lnTo>
                  <a:lnTo>
                    <a:pt x="3473668" y="29178"/>
                  </a:lnTo>
                  <a:lnTo>
                    <a:pt x="3503041" y="0"/>
                  </a:lnTo>
                </a:path>
                <a:path w="4662805" h="1047114">
                  <a:moveTo>
                    <a:pt x="2465324" y="185165"/>
                  </a:moveTo>
                  <a:lnTo>
                    <a:pt x="2474225" y="157295"/>
                  </a:lnTo>
                  <a:lnTo>
                    <a:pt x="2485294" y="129936"/>
                  </a:lnTo>
                  <a:lnTo>
                    <a:pt x="2498506" y="103173"/>
                  </a:lnTo>
                  <a:lnTo>
                    <a:pt x="2513838" y="77088"/>
                  </a:lnTo>
                </a:path>
                <a:path w="4662805" h="1047114">
                  <a:moveTo>
                    <a:pt x="1364995" y="221995"/>
                  </a:moveTo>
                  <a:lnTo>
                    <a:pt x="1411908" y="245030"/>
                  </a:lnTo>
                  <a:lnTo>
                    <a:pt x="1456928" y="270255"/>
                  </a:lnTo>
                  <a:lnTo>
                    <a:pt x="1499923" y="297576"/>
                  </a:lnTo>
                  <a:lnTo>
                    <a:pt x="1540764" y="326897"/>
                  </a:lnTo>
                </a:path>
                <a:path w="4662805" h="1047114">
                  <a:moveTo>
                    <a:pt x="30734" y="1046606"/>
                  </a:moveTo>
                  <a:lnTo>
                    <a:pt x="20949" y="1019397"/>
                  </a:lnTo>
                  <a:lnTo>
                    <a:pt x="12557" y="991901"/>
                  </a:lnTo>
                  <a:lnTo>
                    <a:pt x="5570" y="964168"/>
                  </a:lnTo>
                  <a:lnTo>
                    <a:pt x="0" y="936243"/>
                  </a:lnTo>
                </a:path>
              </a:pathLst>
            </a:custGeom>
            <a:ln w="12700">
              <a:solidFill>
                <a:srgbClr val="0033C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6363080" y="1990725"/>
            <a:ext cx="4558030" cy="1668780"/>
          </a:xfrm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algn="just" marL="12700" marR="5080">
              <a:lnSpc>
                <a:spcPct val="99700"/>
              </a:lnSpc>
              <a:spcBef>
                <a:spcPts val="110"/>
              </a:spcBef>
            </a:pPr>
            <a:r>
              <a:rPr dirty="0" sz="3600" spc="-155"/>
              <a:t>Trong</a:t>
            </a:r>
            <a:r>
              <a:rPr dirty="0" sz="3600" spc="-105"/>
              <a:t> </a:t>
            </a:r>
            <a:r>
              <a:rPr dirty="0" sz="3600" spc="-25"/>
              <a:t>bài</a:t>
            </a:r>
            <a:r>
              <a:rPr dirty="0" sz="3600" spc="-225"/>
              <a:t> </a:t>
            </a:r>
            <a:r>
              <a:rPr dirty="0" sz="3600" spc="-40"/>
              <a:t>đọc</a:t>
            </a:r>
            <a:r>
              <a:rPr dirty="0" sz="3600" spc="-210"/>
              <a:t> </a:t>
            </a:r>
            <a:r>
              <a:rPr dirty="0" sz="3600" spc="-40"/>
              <a:t>có</a:t>
            </a:r>
            <a:r>
              <a:rPr dirty="0" sz="3600" spc="-175"/>
              <a:t> </a:t>
            </a:r>
            <a:r>
              <a:rPr dirty="0" sz="3600" spc="-170"/>
              <a:t>những </a:t>
            </a:r>
            <a:r>
              <a:rPr dirty="0" sz="3600"/>
              <a:t>từ</a:t>
            </a:r>
            <a:r>
              <a:rPr dirty="0" sz="3600" spc="625"/>
              <a:t> </a:t>
            </a:r>
            <a:r>
              <a:rPr dirty="0" sz="3600"/>
              <a:t>nào</a:t>
            </a:r>
            <a:r>
              <a:rPr dirty="0" sz="3600" spc="625"/>
              <a:t> </a:t>
            </a:r>
            <a:r>
              <a:rPr dirty="0" sz="3600"/>
              <a:t>em</a:t>
            </a:r>
            <a:r>
              <a:rPr dirty="0" sz="3600" spc="635"/>
              <a:t> </a:t>
            </a:r>
            <a:r>
              <a:rPr dirty="0" sz="3600"/>
              <a:t>chưa</a:t>
            </a:r>
            <a:r>
              <a:rPr dirty="0" sz="3600" spc="630"/>
              <a:t> </a:t>
            </a:r>
            <a:r>
              <a:rPr dirty="0" sz="3600" spc="-80"/>
              <a:t>hiểu </a:t>
            </a:r>
            <a:r>
              <a:rPr dirty="0" sz="3600" spc="-65"/>
              <a:t>nghĩa?</a:t>
            </a:r>
            <a:endParaRPr sz="3600"/>
          </a:p>
        </p:txBody>
      </p:sp>
      <p:pic>
        <p:nvPicPr>
          <p:cNvPr id="16" name="object 16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89787" y="0"/>
            <a:ext cx="11602212" cy="2167128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6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0" y="158495"/>
            <a:ext cx="11887200" cy="6699884"/>
            <a:chOff x="0" y="158495"/>
            <a:chExt cx="11887200" cy="6699884"/>
          </a:xfrm>
        </p:grpSpPr>
        <p:sp>
          <p:nvSpPr>
            <p:cNvPr id="4" name="object 4" descr=""/>
            <p:cNvSpPr/>
            <p:nvPr/>
          </p:nvSpPr>
          <p:spPr>
            <a:xfrm>
              <a:off x="304799" y="158495"/>
              <a:ext cx="11582400" cy="6541134"/>
            </a:xfrm>
            <a:custGeom>
              <a:avLst/>
              <a:gdLst/>
              <a:ahLst/>
              <a:cxnLst/>
              <a:rect l="l" t="t" r="r" b="b"/>
              <a:pathLst>
                <a:path w="11582400" h="6541134">
                  <a:moveTo>
                    <a:pt x="11012297" y="0"/>
                  </a:moveTo>
                  <a:lnTo>
                    <a:pt x="570115" y="0"/>
                  </a:lnTo>
                  <a:lnTo>
                    <a:pt x="523356" y="1890"/>
                  </a:lnTo>
                  <a:lnTo>
                    <a:pt x="477638" y="7462"/>
                  </a:lnTo>
                  <a:lnTo>
                    <a:pt x="433108" y="16570"/>
                  </a:lnTo>
                  <a:lnTo>
                    <a:pt x="389913" y="29066"/>
                  </a:lnTo>
                  <a:lnTo>
                    <a:pt x="348198" y="44805"/>
                  </a:lnTo>
                  <a:lnTo>
                    <a:pt x="308112" y="63638"/>
                  </a:lnTo>
                  <a:lnTo>
                    <a:pt x="269800" y="85420"/>
                  </a:lnTo>
                  <a:lnTo>
                    <a:pt x="233410" y="110004"/>
                  </a:lnTo>
                  <a:lnTo>
                    <a:pt x="199088" y="137242"/>
                  </a:lnTo>
                  <a:lnTo>
                    <a:pt x="166981" y="166989"/>
                  </a:lnTo>
                  <a:lnTo>
                    <a:pt x="137235" y="199096"/>
                  </a:lnTo>
                  <a:lnTo>
                    <a:pt x="109997" y="233418"/>
                  </a:lnTo>
                  <a:lnTo>
                    <a:pt x="85415" y="269808"/>
                  </a:lnTo>
                  <a:lnTo>
                    <a:pt x="63634" y="308119"/>
                  </a:lnTo>
                  <a:lnTo>
                    <a:pt x="44801" y="348204"/>
                  </a:lnTo>
                  <a:lnTo>
                    <a:pt x="29064" y="389916"/>
                  </a:lnTo>
                  <a:lnTo>
                    <a:pt x="16568" y="433109"/>
                  </a:lnTo>
                  <a:lnTo>
                    <a:pt x="7461" y="477635"/>
                  </a:lnTo>
                  <a:lnTo>
                    <a:pt x="1889" y="523349"/>
                  </a:lnTo>
                  <a:lnTo>
                    <a:pt x="0" y="570102"/>
                  </a:lnTo>
                  <a:lnTo>
                    <a:pt x="0" y="5970892"/>
                  </a:lnTo>
                  <a:lnTo>
                    <a:pt x="1889" y="6017651"/>
                  </a:lnTo>
                  <a:lnTo>
                    <a:pt x="7461" y="6063369"/>
                  </a:lnTo>
                  <a:lnTo>
                    <a:pt x="16568" y="6107899"/>
                  </a:lnTo>
                  <a:lnTo>
                    <a:pt x="29064" y="6151094"/>
                  </a:lnTo>
                  <a:lnTo>
                    <a:pt x="44801" y="6192809"/>
                  </a:lnTo>
                  <a:lnTo>
                    <a:pt x="63634" y="6232895"/>
                  </a:lnTo>
                  <a:lnTo>
                    <a:pt x="85415" y="6271207"/>
                  </a:lnTo>
                  <a:lnTo>
                    <a:pt x="109997" y="6307597"/>
                  </a:lnTo>
                  <a:lnTo>
                    <a:pt x="137235" y="6341919"/>
                  </a:lnTo>
                  <a:lnTo>
                    <a:pt x="166981" y="6374026"/>
                  </a:lnTo>
                  <a:lnTo>
                    <a:pt x="199088" y="6403772"/>
                  </a:lnTo>
                  <a:lnTo>
                    <a:pt x="233410" y="6431010"/>
                  </a:lnTo>
                  <a:lnTo>
                    <a:pt x="269800" y="6455592"/>
                  </a:lnTo>
                  <a:lnTo>
                    <a:pt x="308112" y="6477373"/>
                  </a:lnTo>
                  <a:lnTo>
                    <a:pt x="348198" y="6496206"/>
                  </a:lnTo>
                  <a:lnTo>
                    <a:pt x="389913" y="6511943"/>
                  </a:lnTo>
                  <a:lnTo>
                    <a:pt x="433108" y="6524439"/>
                  </a:lnTo>
                  <a:lnTo>
                    <a:pt x="477638" y="6533546"/>
                  </a:lnTo>
                  <a:lnTo>
                    <a:pt x="523356" y="6539118"/>
                  </a:lnTo>
                  <a:lnTo>
                    <a:pt x="570115" y="6541008"/>
                  </a:lnTo>
                  <a:lnTo>
                    <a:pt x="11012297" y="6541008"/>
                  </a:lnTo>
                  <a:lnTo>
                    <a:pt x="11059050" y="6539118"/>
                  </a:lnTo>
                  <a:lnTo>
                    <a:pt x="11104764" y="6533546"/>
                  </a:lnTo>
                  <a:lnTo>
                    <a:pt x="11149290" y="6524439"/>
                  </a:lnTo>
                  <a:lnTo>
                    <a:pt x="11192483" y="6511943"/>
                  </a:lnTo>
                  <a:lnTo>
                    <a:pt x="11234195" y="6496206"/>
                  </a:lnTo>
                  <a:lnTo>
                    <a:pt x="11274280" y="6477373"/>
                  </a:lnTo>
                  <a:lnTo>
                    <a:pt x="11312591" y="6455592"/>
                  </a:lnTo>
                  <a:lnTo>
                    <a:pt x="11348981" y="6431010"/>
                  </a:lnTo>
                  <a:lnTo>
                    <a:pt x="11383303" y="6403772"/>
                  </a:lnTo>
                  <a:lnTo>
                    <a:pt x="11415410" y="6374026"/>
                  </a:lnTo>
                  <a:lnTo>
                    <a:pt x="11445157" y="6341919"/>
                  </a:lnTo>
                  <a:lnTo>
                    <a:pt x="11472395" y="6307597"/>
                  </a:lnTo>
                  <a:lnTo>
                    <a:pt x="11496979" y="6271207"/>
                  </a:lnTo>
                  <a:lnTo>
                    <a:pt x="11518761" y="6232895"/>
                  </a:lnTo>
                  <a:lnTo>
                    <a:pt x="11537594" y="6192809"/>
                  </a:lnTo>
                  <a:lnTo>
                    <a:pt x="11553333" y="6151094"/>
                  </a:lnTo>
                  <a:lnTo>
                    <a:pt x="11565829" y="6107899"/>
                  </a:lnTo>
                  <a:lnTo>
                    <a:pt x="11574937" y="6063369"/>
                  </a:lnTo>
                  <a:lnTo>
                    <a:pt x="11580509" y="6017651"/>
                  </a:lnTo>
                  <a:lnTo>
                    <a:pt x="11582400" y="5970892"/>
                  </a:lnTo>
                  <a:lnTo>
                    <a:pt x="11582400" y="570102"/>
                  </a:lnTo>
                  <a:lnTo>
                    <a:pt x="11580509" y="523349"/>
                  </a:lnTo>
                  <a:lnTo>
                    <a:pt x="11574937" y="477635"/>
                  </a:lnTo>
                  <a:lnTo>
                    <a:pt x="11565829" y="433109"/>
                  </a:lnTo>
                  <a:lnTo>
                    <a:pt x="11553333" y="389916"/>
                  </a:lnTo>
                  <a:lnTo>
                    <a:pt x="11537594" y="348204"/>
                  </a:lnTo>
                  <a:lnTo>
                    <a:pt x="11518761" y="308119"/>
                  </a:lnTo>
                  <a:lnTo>
                    <a:pt x="11496979" y="269808"/>
                  </a:lnTo>
                  <a:lnTo>
                    <a:pt x="11472395" y="233418"/>
                  </a:lnTo>
                  <a:lnTo>
                    <a:pt x="11445157" y="199096"/>
                  </a:lnTo>
                  <a:lnTo>
                    <a:pt x="11415410" y="166989"/>
                  </a:lnTo>
                  <a:lnTo>
                    <a:pt x="11383303" y="137242"/>
                  </a:lnTo>
                  <a:lnTo>
                    <a:pt x="11348981" y="110004"/>
                  </a:lnTo>
                  <a:lnTo>
                    <a:pt x="11312591" y="85420"/>
                  </a:lnTo>
                  <a:lnTo>
                    <a:pt x="11274280" y="63638"/>
                  </a:lnTo>
                  <a:lnTo>
                    <a:pt x="11234195" y="44805"/>
                  </a:lnTo>
                  <a:lnTo>
                    <a:pt x="11192483" y="29066"/>
                  </a:lnTo>
                  <a:lnTo>
                    <a:pt x="11149290" y="16570"/>
                  </a:lnTo>
                  <a:lnTo>
                    <a:pt x="11104764" y="7462"/>
                  </a:lnTo>
                  <a:lnTo>
                    <a:pt x="11059050" y="1890"/>
                  </a:lnTo>
                  <a:lnTo>
                    <a:pt x="11012297" y="0"/>
                  </a:lnTo>
                  <a:close/>
                </a:path>
              </a:pathLst>
            </a:custGeom>
            <a:solidFill>
              <a:srgbClr val="FFFFFF">
                <a:alpha val="85096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3185160"/>
              <a:ext cx="3666743" cy="3672836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36904" y="1418843"/>
              <a:ext cx="4517136" cy="2540507"/>
            </a:xfrm>
            <a:prstGeom prst="rect">
              <a:avLst/>
            </a:prstGeom>
          </p:spPr>
        </p:pic>
      </p:grpSp>
      <p:sp>
        <p:nvSpPr>
          <p:cNvPr id="7" name="object 7" descr=""/>
          <p:cNvSpPr txBox="1"/>
          <p:nvPr/>
        </p:nvSpPr>
        <p:spPr>
          <a:xfrm>
            <a:off x="2285745" y="2340991"/>
            <a:ext cx="1690370" cy="6350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-445">
                <a:solidFill>
                  <a:srgbClr val="001F5F"/>
                </a:solidFill>
                <a:latin typeface="Arial"/>
                <a:cs typeface="Arial"/>
              </a:rPr>
              <a:t>VTV</a:t>
            </a:r>
            <a:r>
              <a:rPr dirty="0" sz="4000" spc="-185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4000" spc="-290">
                <a:solidFill>
                  <a:srgbClr val="001F5F"/>
                </a:solidFill>
                <a:latin typeface="Arial"/>
                <a:cs typeface="Arial"/>
              </a:rPr>
              <a:t>Go:</a:t>
            </a:r>
            <a:endParaRPr sz="4000">
              <a:latin typeface="Arial"/>
              <a:cs typeface="Arial"/>
            </a:endParaRPr>
          </a:p>
        </p:txBody>
      </p:sp>
      <p:grpSp>
        <p:nvGrpSpPr>
          <p:cNvPr id="8" name="object 8" descr=""/>
          <p:cNvGrpSpPr/>
          <p:nvPr/>
        </p:nvGrpSpPr>
        <p:grpSpPr>
          <a:xfrm>
            <a:off x="5283708" y="1798320"/>
            <a:ext cx="6391910" cy="5059680"/>
            <a:chOff x="5283708" y="1798320"/>
            <a:chExt cx="6391910" cy="5059680"/>
          </a:xfrm>
        </p:grpSpPr>
        <p:sp>
          <p:nvSpPr>
            <p:cNvPr id="9" name="object 9" descr=""/>
            <p:cNvSpPr/>
            <p:nvPr/>
          </p:nvSpPr>
          <p:spPr>
            <a:xfrm>
              <a:off x="5302758" y="1817370"/>
              <a:ext cx="4063365" cy="4777740"/>
            </a:xfrm>
            <a:custGeom>
              <a:avLst/>
              <a:gdLst/>
              <a:ahLst/>
              <a:cxnLst/>
              <a:rect l="l" t="t" r="r" b="b"/>
              <a:pathLst>
                <a:path w="4063365" h="4777740">
                  <a:moveTo>
                    <a:pt x="3385819" y="0"/>
                  </a:moveTo>
                  <a:lnTo>
                    <a:pt x="677163" y="0"/>
                  </a:lnTo>
                  <a:lnTo>
                    <a:pt x="628800" y="1700"/>
                  </a:lnTo>
                  <a:lnTo>
                    <a:pt x="581355" y="6723"/>
                  </a:lnTo>
                  <a:lnTo>
                    <a:pt x="534942" y="14957"/>
                  </a:lnTo>
                  <a:lnTo>
                    <a:pt x="489677" y="26285"/>
                  </a:lnTo>
                  <a:lnTo>
                    <a:pt x="445674" y="40593"/>
                  </a:lnTo>
                  <a:lnTo>
                    <a:pt x="403048" y="57766"/>
                  </a:lnTo>
                  <a:lnTo>
                    <a:pt x="361912" y="77691"/>
                  </a:lnTo>
                  <a:lnTo>
                    <a:pt x="322382" y="100252"/>
                  </a:lnTo>
                  <a:lnTo>
                    <a:pt x="284573" y="125336"/>
                  </a:lnTo>
                  <a:lnTo>
                    <a:pt x="248598" y="152826"/>
                  </a:lnTo>
                  <a:lnTo>
                    <a:pt x="214572" y="182610"/>
                  </a:lnTo>
                  <a:lnTo>
                    <a:pt x="182610" y="214572"/>
                  </a:lnTo>
                  <a:lnTo>
                    <a:pt x="152826" y="248598"/>
                  </a:lnTo>
                  <a:lnTo>
                    <a:pt x="125336" y="284573"/>
                  </a:lnTo>
                  <a:lnTo>
                    <a:pt x="100252" y="322382"/>
                  </a:lnTo>
                  <a:lnTo>
                    <a:pt x="77691" y="361912"/>
                  </a:lnTo>
                  <a:lnTo>
                    <a:pt x="57766" y="403048"/>
                  </a:lnTo>
                  <a:lnTo>
                    <a:pt x="40593" y="445674"/>
                  </a:lnTo>
                  <a:lnTo>
                    <a:pt x="26285" y="489677"/>
                  </a:lnTo>
                  <a:lnTo>
                    <a:pt x="14957" y="534942"/>
                  </a:lnTo>
                  <a:lnTo>
                    <a:pt x="6723" y="581355"/>
                  </a:lnTo>
                  <a:lnTo>
                    <a:pt x="1700" y="628800"/>
                  </a:lnTo>
                  <a:lnTo>
                    <a:pt x="0" y="677163"/>
                  </a:lnTo>
                  <a:lnTo>
                    <a:pt x="0" y="4100563"/>
                  </a:lnTo>
                  <a:lnTo>
                    <a:pt x="1700" y="4148923"/>
                  </a:lnTo>
                  <a:lnTo>
                    <a:pt x="6723" y="4196366"/>
                  </a:lnTo>
                  <a:lnTo>
                    <a:pt x="14957" y="4242777"/>
                  </a:lnTo>
                  <a:lnTo>
                    <a:pt x="26285" y="4288041"/>
                  </a:lnTo>
                  <a:lnTo>
                    <a:pt x="40593" y="4332043"/>
                  </a:lnTo>
                  <a:lnTo>
                    <a:pt x="57766" y="4374670"/>
                  </a:lnTo>
                  <a:lnTo>
                    <a:pt x="77691" y="4415806"/>
                  </a:lnTo>
                  <a:lnTo>
                    <a:pt x="100252" y="4455336"/>
                  </a:lnTo>
                  <a:lnTo>
                    <a:pt x="125336" y="4493147"/>
                  </a:lnTo>
                  <a:lnTo>
                    <a:pt x="152826" y="4529123"/>
                  </a:lnTo>
                  <a:lnTo>
                    <a:pt x="182610" y="4563150"/>
                  </a:lnTo>
                  <a:lnTo>
                    <a:pt x="214572" y="4595114"/>
                  </a:lnTo>
                  <a:lnTo>
                    <a:pt x="248598" y="4624899"/>
                  </a:lnTo>
                  <a:lnTo>
                    <a:pt x="284573" y="4652392"/>
                  </a:lnTo>
                  <a:lnTo>
                    <a:pt x="322382" y="4677477"/>
                  </a:lnTo>
                  <a:lnTo>
                    <a:pt x="361912" y="4700040"/>
                  </a:lnTo>
                  <a:lnTo>
                    <a:pt x="403048" y="4719967"/>
                  </a:lnTo>
                  <a:lnTo>
                    <a:pt x="445674" y="4737142"/>
                  </a:lnTo>
                  <a:lnTo>
                    <a:pt x="489677" y="4751452"/>
                  </a:lnTo>
                  <a:lnTo>
                    <a:pt x="534942" y="4762781"/>
                  </a:lnTo>
                  <a:lnTo>
                    <a:pt x="581355" y="4771015"/>
                  </a:lnTo>
                  <a:lnTo>
                    <a:pt x="628800" y="4776039"/>
                  </a:lnTo>
                  <a:lnTo>
                    <a:pt x="677163" y="4777740"/>
                  </a:lnTo>
                  <a:lnTo>
                    <a:pt x="3385819" y="4777740"/>
                  </a:lnTo>
                  <a:lnTo>
                    <a:pt x="3434183" y="4776039"/>
                  </a:lnTo>
                  <a:lnTo>
                    <a:pt x="3481628" y="4771015"/>
                  </a:lnTo>
                  <a:lnTo>
                    <a:pt x="3528041" y="4762781"/>
                  </a:lnTo>
                  <a:lnTo>
                    <a:pt x="3573306" y="4751452"/>
                  </a:lnTo>
                  <a:lnTo>
                    <a:pt x="3617309" y="4737142"/>
                  </a:lnTo>
                  <a:lnTo>
                    <a:pt x="3659935" y="4719967"/>
                  </a:lnTo>
                  <a:lnTo>
                    <a:pt x="3701071" y="4700040"/>
                  </a:lnTo>
                  <a:lnTo>
                    <a:pt x="3740601" y="4677477"/>
                  </a:lnTo>
                  <a:lnTo>
                    <a:pt x="3778410" y="4652392"/>
                  </a:lnTo>
                  <a:lnTo>
                    <a:pt x="3814385" y="4624899"/>
                  </a:lnTo>
                  <a:lnTo>
                    <a:pt x="3848411" y="4595114"/>
                  </a:lnTo>
                  <a:lnTo>
                    <a:pt x="3880373" y="4563150"/>
                  </a:lnTo>
                  <a:lnTo>
                    <a:pt x="3910157" y="4529123"/>
                  </a:lnTo>
                  <a:lnTo>
                    <a:pt x="3937647" y="4493147"/>
                  </a:lnTo>
                  <a:lnTo>
                    <a:pt x="3962731" y="4455336"/>
                  </a:lnTo>
                  <a:lnTo>
                    <a:pt x="3985292" y="4415806"/>
                  </a:lnTo>
                  <a:lnTo>
                    <a:pt x="4005217" y="4374670"/>
                  </a:lnTo>
                  <a:lnTo>
                    <a:pt x="4022390" y="4332043"/>
                  </a:lnTo>
                  <a:lnTo>
                    <a:pt x="4036698" y="4288041"/>
                  </a:lnTo>
                  <a:lnTo>
                    <a:pt x="4048026" y="4242777"/>
                  </a:lnTo>
                  <a:lnTo>
                    <a:pt x="4056260" y="4196366"/>
                  </a:lnTo>
                  <a:lnTo>
                    <a:pt x="4061283" y="4148923"/>
                  </a:lnTo>
                  <a:lnTo>
                    <a:pt x="4062984" y="4100563"/>
                  </a:lnTo>
                  <a:lnTo>
                    <a:pt x="4062984" y="677163"/>
                  </a:lnTo>
                  <a:lnTo>
                    <a:pt x="4061283" y="628800"/>
                  </a:lnTo>
                  <a:lnTo>
                    <a:pt x="4056260" y="581355"/>
                  </a:lnTo>
                  <a:lnTo>
                    <a:pt x="4048026" y="534942"/>
                  </a:lnTo>
                  <a:lnTo>
                    <a:pt x="4036698" y="489677"/>
                  </a:lnTo>
                  <a:lnTo>
                    <a:pt x="4022390" y="445674"/>
                  </a:lnTo>
                  <a:lnTo>
                    <a:pt x="4005217" y="403048"/>
                  </a:lnTo>
                  <a:lnTo>
                    <a:pt x="3985292" y="361912"/>
                  </a:lnTo>
                  <a:lnTo>
                    <a:pt x="3962731" y="322382"/>
                  </a:lnTo>
                  <a:lnTo>
                    <a:pt x="3937647" y="284573"/>
                  </a:lnTo>
                  <a:lnTo>
                    <a:pt x="3910157" y="248598"/>
                  </a:lnTo>
                  <a:lnTo>
                    <a:pt x="3880373" y="214572"/>
                  </a:lnTo>
                  <a:lnTo>
                    <a:pt x="3848411" y="182610"/>
                  </a:lnTo>
                  <a:lnTo>
                    <a:pt x="3814385" y="152826"/>
                  </a:lnTo>
                  <a:lnTo>
                    <a:pt x="3778410" y="125336"/>
                  </a:lnTo>
                  <a:lnTo>
                    <a:pt x="3740601" y="100252"/>
                  </a:lnTo>
                  <a:lnTo>
                    <a:pt x="3701071" y="77691"/>
                  </a:lnTo>
                  <a:lnTo>
                    <a:pt x="3659935" y="57766"/>
                  </a:lnTo>
                  <a:lnTo>
                    <a:pt x="3617309" y="40593"/>
                  </a:lnTo>
                  <a:lnTo>
                    <a:pt x="3573306" y="26285"/>
                  </a:lnTo>
                  <a:lnTo>
                    <a:pt x="3528041" y="14957"/>
                  </a:lnTo>
                  <a:lnTo>
                    <a:pt x="3481628" y="6723"/>
                  </a:lnTo>
                  <a:lnTo>
                    <a:pt x="3434183" y="1700"/>
                  </a:lnTo>
                  <a:lnTo>
                    <a:pt x="3385819" y="0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5302758" y="1817370"/>
              <a:ext cx="4063365" cy="4777740"/>
            </a:xfrm>
            <a:custGeom>
              <a:avLst/>
              <a:gdLst/>
              <a:ahLst/>
              <a:cxnLst/>
              <a:rect l="l" t="t" r="r" b="b"/>
              <a:pathLst>
                <a:path w="4063365" h="4777740">
                  <a:moveTo>
                    <a:pt x="0" y="677163"/>
                  </a:moveTo>
                  <a:lnTo>
                    <a:pt x="1700" y="628800"/>
                  </a:lnTo>
                  <a:lnTo>
                    <a:pt x="6723" y="581355"/>
                  </a:lnTo>
                  <a:lnTo>
                    <a:pt x="14957" y="534942"/>
                  </a:lnTo>
                  <a:lnTo>
                    <a:pt x="26285" y="489677"/>
                  </a:lnTo>
                  <a:lnTo>
                    <a:pt x="40593" y="445674"/>
                  </a:lnTo>
                  <a:lnTo>
                    <a:pt x="57766" y="403048"/>
                  </a:lnTo>
                  <a:lnTo>
                    <a:pt x="77691" y="361912"/>
                  </a:lnTo>
                  <a:lnTo>
                    <a:pt x="100252" y="322382"/>
                  </a:lnTo>
                  <a:lnTo>
                    <a:pt x="125336" y="284573"/>
                  </a:lnTo>
                  <a:lnTo>
                    <a:pt x="152826" y="248598"/>
                  </a:lnTo>
                  <a:lnTo>
                    <a:pt x="182610" y="214572"/>
                  </a:lnTo>
                  <a:lnTo>
                    <a:pt x="214572" y="182610"/>
                  </a:lnTo>
                  <a:lnTo>
                    <a:pt x="248598" y="152826"/>
                  </a:lnTo>
                  <a:lnTo>
                    <a:pt x="284573" y="125336"/>
                  </a:lnTo>
                  <a:lnTo>
                    <a:pt x="322382" y="100252"/>
                  </a:lnTo>
                  <a:lnTo>
                    <a:pt x="361912" y="77691"/>
                  </a:lnTo>
                  <a:lnTo>
                    <a:pt x="403048" y="57766"/>
                  </a:lnTo>
                  <a:lnTo>
                    <a:pt x="445674" y="40593"/>
                  </a:lnTo>
                  <a:lnTo>
                    <a:pt x="489677" y="26285"/>
                  </a:lnTo>
                  <a:lnTo>
                    <a:pt x="534942" y="14957"/>
                  </a:lnTo>
                  <a:lnTo>
                    <a:pt x="581355" y="6723"/>
                  </a:lnTo>
                  <a:lnTo>
                    <a:pt x="628800" y="1700"/>
                  </a:lnTo>
                  <a:lnTo>
                    <a:pt x="677163" y="0"/>
                  </a:lnTo>
                  <a:lnTo>
                    <a:pt x="3385819" y="0"/>
                  </a:lnTo>
                  <a:lnTo>
                    <a:pt x="3434183" y="1700"/>
                  </a:lnTo>
                  <a:lnTo>
                    <a:pt x="3481628" y="6723"/>
                  </a:lnTo>
                  <a:lnTo>
                    <a:pt x="3528041" y="14957"/>
                  </a:lnTo>
                  <a:lnTo>
                    <a:pt x="3573306" y="26285"/>
                  </a:lnTo>
                  <a:lnTo>
                    <a:pt x="3617309" y="40593"/>
                  </a:lnTo>
                  <a:lnTo>
                    <a:pt x="3659935" y="57766"/>
                  </a:lnTo>
                  <a:lnTo>
                    <a:pt x="3701071" y="77691"/>
                  </a:lnTo>
                  <a:lnTo>
                    <a:pt x="3740601" y="100252"/>
                  </a:lnTo>
                  <a:lnTo>
                    <a:pt x="3778410" y="125336"/>
                  </a:lnTo>
                  <a:lnTo>
                    <a:pt x="3814385" y="152826"/>
                  </a:lnTo>
                  <a:lnTo>
                    <a:pt x="3848411" y="182610"/>
                  </a:lnTo>
                  <a:lnTo>
                    <a:pt x="3880373" y="214572"/>
                  </a:lnTo>
                  <a:lnTo>
                    <a:pt x="3910157" y="248598"/>
                  </a:lnTo>
                  <a:lnTo>
                    <a:pt x="3937647" y="284573"/>
                  </a:lnTo>
                  <a:lnTo>
                    <a:pt x="3962731" y="322382"/>
                  </a:lnTo>
                  <a:lnTo>
                    <a:pt x="3985292" y="361912"/>
                  </a:lnTo>
                  <a:lnTo>
                    <a:pt x="4005217" y="403048"/>
                  </a:lnTo>
                  <a:lnTo>
                    <a:pt x="4022390" y="445674"/>
                  </a:lnTo>
                  <a:lnTo>
                    <a:pt x="4036698" y="489677"/>
                  </a:lnTo>
                  <a:lnTo>
                    <a:pt x="4048026" y="534942"/>
                  </a:lnTo>
                  <a:lnTo>
                    <a:pt x="4056260" y="581355"/>
                  </a:lnTo>
                  <a:lnTo>
                    <a:pt x="4061283" y="628800"/>
                  </a:lnTo>
                  <a:lnTo>
                    <a:pt x="4062984" y="677163"/>
                  </a:lnTo>
                  <a:lnTo>
                    <a:pt x="4062984" y="4100563"/>
                  </a:lnTo>
                  <a:lnTo>
                    <a:pt x="4061283" y="4148923"/>
                  </a:lnTo>
                  <a:lnTo>
                    <a:pt x="4056260" y="4196366"/>
                  </a:lnTo>
                  <a:lnTo>
                    <a:pt x="4048026" y="4242777"/>
                  </a:lnTo>
                  <a:lnTo>
                    <a:pt x="4036698" y="4288041"/>
                  </a:lnTo>
                  <a:lnTo>
                    <a:pt x="4022390" y="4332043"/>
                  </a:lnTo>
                  <a:lnTo>
                    <a:pt x="4005217" y="4374670"/>
                  </a:lnTo>
                  <a:lnTo>
                    <a:pt x="3985292" y="4415806"/>
                  </a:lnTo>
                  <a:lnTo>
                    <a:pt x="3962731" y="4455336"/>
                  </a:lnTo>
                  <a:lnTo>
                    <a:pt x="3937647" y="4493147"/>
                  </a:lnTo>
                  <a:lnTo>
                    <a:pt x="3910157" y="4529123"/>
                  </a:lnTo>
                  <a:lnTo>
                    <a:pt x="3880373" y="4563150"/>
                  </a:lnTo>
                  <a:lnTo>
                    <a:pt x="3848411" y="4595114"/>
                  </a:lnTo>
                  <a:lnTo>
                    <a:pt x="3814385" y="4624899"/>
                  </a:lnTo>
                  <a:lnTo>
                    <a:pt x="3778410" y="4652392"/>
                  </a:lnTo>
                  <a:lnTo>
                    <a:pt x="3740601" y="4677477"/>
                  </a:lnTo>
                  <a:lnTo>
                    <a:pt x="3701071" y="4700040"/>
                  </a:lnTo>
                  <a:lnTo>
                    <a:pt x="3659935" y="4719967"/>
                  </a:lnTo>
                  <a:lnTo>
                    <a:pt x="3617309" y="4737142"/>
                  </a:lnTo>
                  <a:lnTo>
                    <a:pt x="3573306" y="4751452"/>
                  </a:lnTo>
                  <a:lnTo>
                    <a:pt x="3528041" y="4762781"/>
                  </a:lnTo>
                  <a:lnTo>
                    <a:pt x="3481628" y="4771015"/>
                  </a:lnTo>
                  <a:lnTo>
                    <a:pt x="3434183" y="4776039"/>
                  </a:lnTo>
                  <a:lnTo>
                    <a:pt x="3385819" y="4777740"/>
                  </a:lnTo>
                  <a:lnTo>
                    <a:pt x="677163" y="4777740"/>
                  </a:lnTo>
                  <a:lnTo>
                    <a:pt x="628800" y="4776039"/>
                  </a:lnTo>
                  <a:lnTo>
                    <a:pt x="581355" y="4771015"/>
                  </a:lnTo>
                  <a:lnTo>
                    <a:pt x="534942" y="4762781"/>
                  </a:lnTo>
                  <a:lnTo>
                    <a:pt x="489677" y="4751452"/>
                  </a:lnTo>
                  <a:lnTo>
                    <a:pt x="445674" y="4737142"/>
                  </a:lnTo>
                  <a:lnTo>
                    <a:pt x="403048" y="4719967"/>
                  </a:lnTo>
                  <a:lnTo>
                    <a:pt x="361912" y="4700040"/>
                  </a:lnTo>
                  <a:lnTo>
                    <a:pt x="322382" y="4677477"/>
                  </a:lnTo>
                  <a:lnTo>
                    <a:pt x="284573" y="4652392"/>
                  </a:lnTo>
                  <a:lnTo>
                    <a:pt x="248598" y="4624899"/>
                  </a:lnTo>
                  <a:lnTo>
                    <a:pt x="214572" y="4595114"/>
                  </a:lnTo>
                  <a:lnTo>
                    <a:pt x="182610" y="4563150"/>
                  </a:lnTo>
                  <a:lnTo>
                    <a:pt x="152826" y="4529123"/>
                  </a:lnTo>
                  <a:lnTo>
                    <a:pt x="125336" y="4493147"/>
                  </a:lnTo>
                  <a:lnTo>
                    <a:pt x="100252" y="4455336"/>
                  </a:lnTo>
                  <a:lnTo>
                    <a:pt x="77691" y="4415806"/>
                  </a:lnTo>
                  <a:lnTo>
                    <a:pt x="57766" y="4374670"/>
                  </a:lnTo>
                  <a:lnTo>
                    <a:pt x="40593" y="4332043"/>
                  </a:lnTo>
                  <a:lnTo>
                    <a:pt x="26285" y="4288041"/>
                  </a:lnTo>
                  <a:lnTo>
                    <a:pt x="14957" y="4242777"/>
                  </a:lnTo>
                  <a:lnTo>
                    <a:pt x="6723" y="4196366"/>
                  </a:lnTo>
                  <a:lnTo>
                    <a:pt x="1700" y="4148923"/>
                  </a:lnTo>
                  <a:lnTo>
                    <a:pt x="0" y="4100563"/>
                  </a:lnTo>
                  <a:lnTo>
                    <a:pt x="0" y="677163"/>
                  </a:lnTo>
                  <a:close/>
                </a:path>
              </a:pathLst>
            </a:custGeom>
            <a:ln w="38100">
              <a:solidFill>
                <a:srgbClr val="EC7C3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950452" y="2025393"/>
              <a:ext cx="2724911" cy="4832604"/>
            </a:xfrm>
            <a:prstGeom prst="rect">
              <a:avLst/>
            </a:prstGeom>
          </p:spPr>
        </p:pic>
      </p:grp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5582539" y="1816688"/>
            <a:ext cx="3537585" cy="2449195"/>
          </a:xfrm>
          <a:prstGeom prst="rect"/>
        </p:spPr>
        <p:txBody>
          <a:bodyPr wrap="square" lIns="0" tIns="75565" rIns="0" bIns="0" rtlCol="0" vert="horz">
            <a:spAutoFit/>
          </a:bodyPr>
          <a:lstStyle/>
          <a:p>
            <a:pPr marL="782320">
              <a:lnSpc>
                <a:spcPct val="100000"/>
              </a:lnSpc>
              <a:spcBef>
                <a:spcPts val="595"/>
              </a:spcBef>
            </a:pPr>
            <a:r>
              <a:rPr dirty="0" spc="-365" b="1">
                <a:solidFill>
                  <a:srgbClr val="001F5F"/>
                </a:solidFill>
                <a:latin typeface="Arial"/>
                <a:cs typeface="Arial"/>
              </a:rPr>
              <a:t>VTV</a:t>
            </a:r>
            <a:r>
              <a:rPr dirty="0" spc="-220" b="1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pc="-405" b="1">
                <a:solidFill>
                  <a:srgbClr val="001F5F"/>
                </a:solidFill>
                <a:latin typeface="Arial"/>
                <a:cs typeface="Arial"/>
              </a:rPr>
              <a:t>Go:</a:t>
            </a:r>
          </a:p>
          <a:p>
            <a:pPr algn="just" marL="12700" marR="5080">
              <a:lnSpc>
                <a:spcPct val="100000"/>
              </a:lnSpc>
              <a:spcBef>
                <a:spcPts val="345"/>
              </a:spcBef>
            </a:pPr>
            <a:r>
              <a:rPr dirty="0" sz="2800">
                <a:solidFill>
                  <a:srgbClr val="001F5F"/>
                </a:solidFill>
              </a:rPr>
              <a:t>hệ</a:t>
            </a:r>
            <a:r>
              <a:rPr dirty="0" sz="2800" spc="650">
                <a:solidFill>
                  <a:srgbClr val="001F5F"/>
                </a:solidFill>
              </a:rPr>
              <a:t> </a:t>
            </a:r>
            <a:r>
              <a:rPr dirty="0" sz="2800">
                <a:solidFill>
                  <a:srgbClr val="001F5F"/>
                </a:solidFill>
              </a:rPr>
              <a:t>thống</a:t>
            </a:r>
            <a:r>
              <a:rPr dirty="0" sz="2800" spc="655">
                <a:solidFill>
                  <a:srgbClr val="001F5F"/>
                </a:solidFill>
              </a:rPr>
              <a:t> </a:t>
            </a:r>
            <a:r>
              <a:rPr dirty="0" sz="2800">
                <a:solidFill>
                  <a:srgbClr val="001F5F"/>
                </a:solidFill>
              </a:rPr>
              <a:t>xem</a:t>
            </a:r>
            <a:r>
              <a:rPr dirty="0" sz="2800" spc="640">
                <a:solidFill>
                  <a:srgbClr val="001F5F"/>
                </a:solidFill>
              </a:rPr>
              <a:t> </a:t>
            </a:r>
            <a:r>
              <a:rPr dirty="0" sz="2800" spc="-10">
                <a:solidFill>
                  <a:srgbClr val="001F5F"/>
                </a:solidFill>
              </a:rPr>
              <a:t>truyền </a:t>
            </a:r>
            <a:r>
              <a:rPr dirty="0" sz="2800">
                <a:solidFill>
                  <a:srgbClr val="001F5F"/>
                </a:solidFill>
              </a:rPr>
              <a:t>hình</a:t>
            </a:r>
            <a:r>
              <a:rPr dirty="0" sz="2800" spc="330">
                <a:solidFill>
                  <a:srgbClr val="001F5F"/>
                </a:solidFill>
              </a:rPr>
              <a:t> </a:t>
            </a:r>
            <a:r>
              <a:rPr dirty="0" sz="2800">
                <a:solidFill>
                  <a:srgbClr val="001F5F"/>
                </a:solidFill>
              </a:rPr>
              <a:t>trực</a:t>
            </a:r>
            <a:r>
              <a:rPr dirty="0" sz="2800" spc="335">
                <a:solidFill>
                  <a:srgbClr val="001F5F"/>
                </a:solidFill>
              </a:rPr>
              <a:t> </a:t>
            </a:r>
            <a:r>
              <a:rPr dirty="0" sz="2800">
                <a:solidFill>
                  <a:srgbClr val="001F5F"/>
                </a:solidFill>
              </a:rPr>
              <a:t>tuyến</a:t>
            </a:r>
            <a:r>
              <a:rPr dirty="0" sz="2800" spc="330">
                <a:solidFill>
                  <a:srgbClr val="001F5F"/>
                </a:solidFill>
              </a:rPr>
              <a:t> </a:t>
            </a:r>
            <a:r>
              <a:rPr dirty="0" sz="2800" spc="-10">
                <a:solidFill>
                  <a:srgbClr val="001F5F"/>
                </a:solidFill>
              </a:rPr>
              <a:t>chính </a:t>
            </a:r>
            <a:r>
              <a:rPr dirty="0" sz="2800">
                <a:solidFill>
                  <a:srgbClr val="001F5F"/>
                </a:solidFill>
              </a:rPr>
              <a:t>thức</a:t>
            </a:r>
            <a:r>
              <a:rPr dirty="0" sz="2800" spc="-20">
                <a:solidFill>
                  <a:srgbClr val="001F5F"/>
                </a:solidFill>
              </a:rPr>
              <a:t>  </a:t>
            </a:r>
            <a:r>
              <a:rPr dirty="0" sz="2800">
                <a:solidFill>
                  <a:srgbClr val="001F5F"/>
                </a:solidFill>
              </a:rPr>
              <a:t>của</a:t>
            </a:r>
            <a:r>
              <a:rPr dirty="0" sz="2800" spc="-20">
                <a:solidFill>
                  <a:srgbClr val="001F5F"/>
                </a:solidFill>
              </a:rPr>
              <a:t>  </a:t>
            </a:r>
            <a:r>
              <a:rPr dirty="0" sz="2800">
                <a:solidFill>
                  <a:srgbClr val="001F5F"/>
                </a:solidFill>
              </a:rPr>
              <a:t>Đài</a:t>
            </a:r>
            <a:r>
              <a:rPr dirty="0" sz="2800" spc="-15">
                <a:solidFill>
                  <a:srgbClr val="001F5F"/>
                </a:solidFill>
              </a:rPr>
              <a:t>  </a:t>
            </a:r>
            <a:r>
              <a:rPr dirty="0" sz="2800" spc="-10">
                <a:solidFill>
                  <a:srgbClr val="001F5F"/>
                </a:solidFill>
              </a:rPr>
              <a:t>Truyền </a:t>
            </a:r>
            <a:r>
              <a:rPr dirty="0" sz="2800">
                <a:solidFill>
                  <a:srgbClr val="001F5F"/>
                </a:solidFill>
              </a:rPr>
              <a:t>hình</a:t>
            </a:r>
            <a:r>
              <a:rPr dirty="0" sz="2800" spc="-60">
                <a:solidFill>
                  <a:srgbClr val="001F5F"/>
                </a:solidFill>
              </a:rPr>
              <a:t> </a:t>
            </a:r>
            <a:r>
              <a:rPr dirty="0" sz="2800">
                <a:solidFill>
                  <a:srgbClr val="001F5F"/>
                </a:solidFill>
              </a:rPr>
              <a:t>Việt</a:t>
            </a:r>
            <a:r>
              <a:rPr dirty="0" sz="2800" spc="-70">
                <a:solidFill>
                  <a:srgbClr val="001F5F"/>
                </a:solidFill>
              </a:rPr>
              <a:t> </a:t>
            </a:r>
            <a:r>
              <a:rPr dirty="0" sz="2800" spc="-20">
                <a:solidFill>
                  <a:srgbClr val="001F5F"/>
                </a:solidFill>
              </a:rPr>
              <a:t>Nam.</a:t>
            </a:r>
            <a:endParaRPr sz="2800"/>
          </a:p>
        </p:txBody>
      </p:sp>
      <p:pic>
        <p:nvPicPr>
          <p:cNvPr id="13" name="object 13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096000" y="4514088"/>
            <a:ext cx="2878836" cy="1828800"/>
          </a:xfrm>
          <a:prstGeom prst="rect">
            <a:avLst/>
          </a:prstGeom>
        </p:spPr>
      </p:pic>
      <p:pic>
        <p:nvPicPr>
          <p:cNvPr id="14" name="object 14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8767" y="0"/>
            <a:ext cx="11602212" cy="2278379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158495"/>
            <a:ext cx="11887200" cy="6699884"/>
            <a:chOff x="0" y="158495"/>
            <a:chExt cx="11887200" cy="6699884"/>
          </a:xfrm>
        </p:grpSpPr>
        <p:sp>
          <p:nvSpPr>
            <p:cNvPr id="3" name="object 3" descr=""/>
            <p:cNvSpPr/>
            <p:nvPr/>
          </p:nvSpPr>
          <p:spPr>
            <a:xfrm>
              <a:off x="304799" y="158495"/>
              <a:ext cx="11582400" cy="6541134"/>
            </a:xfrm>
            <a:custGeom>
              <a:avLst/>
              <a:gdLst/>
              <a:ahLst/>
              <a:cxnLst/>
              <a:rect l="l" t="t" r="r" b="b"/>
              <a:pathLst>
                <a:path w="11582400" h="6541134">
                  <a:moveTo>
                    <a:pt x="11012297" y="0"/>
                  </a:moveTo>
                  <a:lnTo>
                    <a:pt x="570115" y="0"/>
                  </a:lnTo>
                  <a:lnTo>
                    <a:pt x="523356" y="1890"/>
                  </a:lnTo>
                  <a:lnTo>
                    <a:pt x="477638" y="7462"/>
                  </a:lnTo>
                  <a:lnTo>
                    <a:pt x="433108" y="16570"/>
                  </a:lnTo>
                  <a:lnTo>
                    <a:pt x="389913" y="29066"/>
                  </a:lnTo>
                  <a:lnTo>
                    <a:pt x="348198" y="44805"/>
                  </a:lnTo>
                  <a:lnTo>
                    <a:pt x="308112" y="63638"/>
                  </a:lnTo>
                  <a:lnTo>
                    <a:pt x="269800" y="85420"/>
                  </a:lnTo>
                  <a:lnTo>
                    <a:pt x="233410" y="110004"/>
                  </a:lnTo>
                  <a:lnTo>
                    <a:pt x="199088" y="137242"/>
                  </a:lnTo>
                  <a:lnTo>
                    <a:pt x="166981" y="166989"/>
                  </a:lnTo>
                  <a:lnTo>
                    <a:pt x="137235" y="199096"/>
                  </a:lnTo>
                  <a:lnTo>
                    <a:pt x="109997" y="233418"/>
                  </a:lnTo>
                  <a:lnTo>
                    <a:pt x="85415" y="269808"/>
                  </a:lnTo>
                  <a:lnTo>
                    <a:pt x="63634" y="308119"/>
                  </a:lnTo>
                  <a:lnTo>
                    <a:pt x="44801" y="348204"/>
                  </a:lnTo>
                  <a:lnTo>
                    <a:pt x="29064" y="389916"/>
                  </a:lnTo>
                  <a:lnTo>
                    <a:pt x="16568" y="433109"/>
                  </a:lnTo>
                  <a:lnTo>
                    <a:pt x="7461" y="477635"/>
                  </a:lnTo>
                  <a:lnTo>
                    <a:pt x="1889" y="523349"/>
                  </a:lnTo>
                  <a:lnTo>
                    <a:pt x="0" y="570102"/>
                  </a:lnTo>
                  <a:lnTo>
                    <a:pt x="0" y="5970892"/>
                  </a:lnTo>
                  <a:lnTo>
                    <a:pt x="1889" y="6017651"/>
                  </a:lnTo>
                  <a:lnTo>
                    <a:pt x="7461" y="6063369"/>
                  </a:lnTo>
                  <a:lnTo>
                    <a:pt x="16568" y="6107899"/>
                  </a:lnTo>
                  <a:lnTo>
                    <a:pt x="29064" y="6151094"/>
                  </a:lnTo>
                  <a:lnTo>
                    <a:pt x="44801" y="6192809"/>
                  </a:lnTo>
                  <a:lnTo>
                    <a:pt x="63634" y="6232895"/>
                  </a:lnTo>
                  <a:lnTo>
                    <a:pt x="85415" y="6271207"/>
                  </a:lnTo>
                  <a:lnTo>
                    <a:pt x="109997" y="6307597"/>
                  </a:lnTo>
                  <a:lnTo>
                    <a:pt x="137235" y="6341919"/>
                  </a:lnTo>
                  <a:lnTo>
                    <a:pt x="166981" y="6374026"/>
                  </a:lnTo>
                  <a:lnTo>
                    <a:pt x="199088" y="6403772"/>
                  </a:lnTo>
                  <a:lnTo>
                    <a:pt x="233410" y="6431010"/>
                  </a:lnTo>
                  <a:lnTo>
                    <a:pt x="269800" y="6455592"/>
                  </a:lnTo>
                  <a:lnTo>
                    <a:pt x="308112" y="6477373"/>
                  </a:lnTo>
                  <a:lnTo>
                    <a:pt x="348198" y="6496206"/>
                  </a:lnTo>
                  <a:lnTo>
                    <a:pt x="389913" y="6511943"/>
                  </a:lnTo>
                  <a:lnTo>
                    <a:pt x="433108" y="6524439"/>
                  </a:lnTo>
                  <a:lnTo>
                    <a:pt x="477638" y="6533546"/>
                  </a:lnTo>
                  <a:lnTo>
                    <a:pt x="523356" y="6539118"/>
                  </a:lnTo>
                  <a:lnTo>
                    <a:pt x="570115" y="6541008"/>
                  </a:lnTo>
                  <a:lnTo>
                    <a:pt x="11012297" y="6541008"/>
                  </a:lnTo>
                  <a:lnTo>
                    <a:pt x="11059050" y="6539118"/>
                  </a:lnTo>
                  <a:lnTo>
                    <a:pt x="11104764" y="6533546"/>
                  </a:lnTo>
                  <a:lnTo>
                    <a:pt x="11149290" y="6524439"/>
                  </a:lnTo>
                  <a:lnTo>
                    <a:pt x="11192483" y="6511943"/>
                  </a:lnTo>
                  <a:lnTo>
                    <a:pt x="11234195" y="6496206"/>
                  </a:lnTo>
                  <a:lnTo>
                    <a:pt x="11274280" y="6477373"/>
                  </a:lnTo>
                  <a:lnTo>
                    <a:pt x="11312591" y="6455592"/>
                  </a:lnTo>
                  <a:lnTo>
                    <a:pt x="11348981" y="6431010"/>
                  </a:lnTo>
                  <a:lnTo>
                    <a:pt x="11383303" y="6403772"/>
                  </a:lnTo>
                  <a:lnTo>
                    <a:pt x="11415410" y="6374026"/>
                  </a:lnTo>
                  <a:lnTo>
                    <a:pt x="11445157" y="6341919"/>
                  </a:lnTo>
                  <a:lnTo>
                    <a:pt x="11472395" y="6307597"/>
                  </a:lnTo>
                  <a:lnTo>
                    <a:pt x="11496979" y="6271207"/>
                  </a:lnTo>
                  <a:lnTo>
                    <a:pt x="11518761" y="6232895"/>
                  </a:lnTo>
                  <a:lnTo>
                    <a:pt x="11537594" y="6192809"/>
                  </a:lnTo>
                  <a:lnTo>
                    <a:pt x="11553333" y="6151094"/>
                  </a:lnTo>
                  <a:lnTo>
                    <a:pt x="11565829" y="6107899"/>
                  </a:lnTo>
                  <a:lnTo>
                    <a:pt x="11574937" y="6063369"/>
                  </a:lnTo>
                  <a:lnTo>
                    <a:pt x="11580509" y="6017651"/>
                  </a:lnTo>
                  <a:lnTo>
                    <a:pt x="11582400" y="5970892"/>
                  </a:lnTo>
                  <a:lnTo>
                    <a:pt x="11582400" y="570102"/>
                  </a:lnTo>
                  <a:lnTo>
                    <a:pt x="11580509" y="523349"/>
                  </a:lnTo>
                  <a:lnTo>
                    <a:pt x="11574937" y="477635"/>
                  </a:lnTo>
                  <a:lnTo>
                    <a:pt x="11565829" y="433109"/>
                  </a:lnTo>
                  <a:lnTo>
                    <a:pt x="11553333" y="389916"/>
                  </a:lnTo>
                  <a:lnTo>
                    <a:pt x="11537594" y="348204"/>
                  </a:lnTo>
                  <a:lnTo>
                    <a:pt x="11518761" y="308119"/>
                  </a:lnTo>
                  <a:lnTo>
                    <a:pt x="11496979" y="269808"/>
                  </a:lnTo>
                  <a:lnTo>
                    <a:pt x="11472395" y="233418"/>
                  </a:lnTo>
                  <a:lnTo>
                    <a:pt x="11445157" y="199096"/>
                  </a:lnTo>
                  <a:lnTo>
                    <a:pt x="11415410" y="166989"/>
                  </a:lnTo>
                  <a:lnTo>
                    <a:pt x="11383303" y="137242"/>
                  </a:lnTo>
                  <a:lnTo>
                    <a:pt x="11348981" y="110004"/>
                  </a:lnTo>
                  <a:lnTo>
                    <a:pt x="11312591" y="85420"/>
                  </a:lnTo>
                  <a:lnTo>
                    <a:pt x="11274280" y="63638"/>
                  </a:lnTo>
                  <a:lnTo>
                    <a:pt x="11234195" y="44805"/>
                  </a:lnTo>
                  <a:lnTo>
                    <a:pt x="11192483" y="29066"/>
                  </a:lnTo>
                  <a:lnTo>
                    <a:pt x="11149290" y="16570"/>
                  </a:lnTo>
                  <a:lnTo>
                    <a:pt x="11104764" y="7462"/>
                  </a:lnTo>
                  <a:lnTo>
                    <a:pt x="11059050" y="1890"/>
                  </a:lnTo>
                  <a:lnTo>
                    <a:pt x="11012297" y="0"/>
                  </a:lnTo>
                  <a:close/>
                </a:path>
              </a:pathLst>
            </a:custGeom>
            <a:solidFill>
              <a:srgbClr val="FFFFFF">
                <a:alpha val="85096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3185160"/>
              <a:ext cx="3666743" cy="3672836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36904" y="1418843"/>
              <a:ext cx="4517136" cy="2540507"/>
            </a:xfrm>
            <a:prstGeom prst="rect">
              <a:avLst/>
            </a:prstGeom>
          </p:spPr>
        </p:pic>
      </p:grpSp>
      <p:sp>
        <p:nvSpPr>
          <p:cNvPr id="6" name="object 6" descr=""/>
          <p:cNvSpPr txBox="1"/>
          <p:nvPr/>
        </p:nvSpPr>
        <p:spPr>
          <a:xfrm>
            <a:off x="2473579" y="2226055"/>
            <a:ext cx="1790064" cy="124904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marL="187325" marR="5080" indent="-175260">
              <a:lnSpc>
                <a:spcPct val="100800"/>
              </a:lnSpc>
              <a:spcBef>
                <a:spcPts val="55"/>
              </a:spcBef>
            </a:pPr>
            <a:r>
              <a:rPr dirty="0" sz="4000" spc="-235">
                <a:solidFill>
                  <a:srgbClr val="001F5F"/>
                </a:solidFill>
                <a:latin typeface="Arial"/>
                <a:cs typeface="Arial"/>
              </a:rPr>
              <a:t>Phim</a:t>
            </a:r>
            <a:r>
              <a:rPr dirty="0" sz="4000" spc="-185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4000" spc="-200">
                <a:solidFill>
                  <a:srgbClr val="001F5F"/>
                </a:solidFill>
                <a:latin typeface="Arial"/>
                <a:cs typeface="Arial"/>
              </a:rPr>
              <a:t>giả </a:t>
            </a:r>
            <a:r>
              <a:rPr dirty="0" sz="4000" spc="-10">
                <a:solidFill>
                  <a:srgbClr val="001F5F"/>
                </a:solidFill>
                <a:latin typeface="Arial"/>
                <a:cs typeface="Arial"/>
              </a:rPr>
              <a:t>tưởng:</a:t>
            </a:r>
            <a:endParaRPr sz="4000">
              <a:latin typeface="Arial"/>
              <a:cs typeface="Arial"/>
            </a:endParaRPr>
          </a:p>
        </p:txBody>
      </p:sp>
      <p:grpSp>
        <p:nvGrpSpPr>
          <p:cNvPr id="7" name="object 7" descr=""/>
          <p:cNvGrpSpPr/>
          <p:nvPr/>
        </p:nvGrpSpPr>
        <p:grpSpPr>
          <a:xfrm>
            <a:off x="5283708" y="1798320"/>
            <a:ext cx="6373495" cy="2100580"/>
            <a:chOff x="5283708" y="1798320"/>
            <a:chExt cx="6373495" cy="2100580"/>
          </a:xfrm>
        </p:grpSpPr>
        <p:sp>
          <p:nvSpPr>
            <p:cNvPr id="8" name="object 8" descr=""/>
            <p:cNvSpPr/>
            <p:nvPr/>
          </p:nvSpPr>
          <p:spPr>
            <a:xfrm>
              <a:off x="5302758" y="1817370"/>
              <a:ext cx="6335395" cy="2062480"/>
            </a:xfrm>
            <a:custGeom>
              <a:avLst/>
              <a:gdLst/>
              <a:ahLst/>
              <a:cxnLst/>
              <a:rect l="l" t="t" r="r" b="b"/>
              <a:pathLst>
                <a:path w="6335395" h="2062479">
                  <a:moveTo>
                    <a:pt x="5991606" y="0"/>
                  </a:moveTo>
                  <a:lnTo>
                    <a:pt x="343662" y="0"/>
                  </a:lnTo>
                  <a:lnTo>
                    <a:pt x="297041" y="3138"/>
                  </a:lnTo>
                  <a:lnTo>
                    <a:pt x="252324" y="12280"/>
                  </a:lnTo>
                  <a:lnTo>
                    <a:pt x="209919" y="27015"/>
                  </a:lnTo>
                  <a:lnTo>
                    <a:pt x="170236" y="46933"/>
                  </a:lnTo>
                  <a:lnTo>
                    <a:pt x="133686" y="71624"/>
                  </a:lnTo>
                  <a:lnTo>
                    <a:pt x="100679" y="100679"/>
                  </a:lnTo>
                  <a:lnTo>
                    <a:pt x="71624" y="133686"/>
                  </a:lnTo>
                  <a:lnTo>
                    <a:pt x="46933" y="170236"/>
                  </a:lnTo>
                  <a:lnTo>
                    <a:pt x="27015" y="209919"/>
                  </a:lnTo>
                  <a:lnTo>
                    <a:pt x="12280" y="252324"/>
                  </a:lnTo>
                  <a:lnTo>
                    <a:pt x="3138" y="297041"/>
                  </a:lnTo>
                  <a:lnTo>
                    <a:pt x="0" y="343662"/>
                  </a:lnTo>
                  <a:lnTo>
                    <a:pt x="0" y="1718309"/>
                  </a:lnTo>
                  <a:lnTo>
                    <a:pt x="3138" y="1764930"/>
                  </a:lnTo>
                  <a:lnTo>
                    <a:pt x="12280" y="1809647"/>
                  </a:lnTo>
                  <a:lnTo>
                    <a:pt x="27015" y="1852052"/>
                  </a:lnTo>
                  <a:lnTo>
                    <a:pt x="46933" y="1891735"/>
                  </a:lnTo>
                  <a:lnTo>
                    <a:pt x="71624" y="1928285"/>
                  </a:lnTo>
                  <a:lnTo>
                    <a:pt x="100679" y="1961292"/>
                  </a:lnTo>
                  <a:lnTo>
                    <a:pt x="133686" y="1990347"/>
                  </a:lnTo>
                  <a:lnTo>
                    <a:pt x="170236" y="2015038"/>
                  </a:lnTo>
                  <a:lnTo>
                    <a:pt x="209919" y="2034956"/>
                  </a:lnTo>
                  <a:lnTo>
                    <a:pt x="252324" y="2049691"/>
                  </a:lnTo>
                  <a:lnTo>
                    <a:pt x="297041" y="2058833"/>
                  </a:lnTo>
                  <a:lnTo>
                    <a:pt x="343662" y="2061971"/>
                  </a:lnTo>
                  <a:lnTo>
                    <a:pt x="5991606" y="2061971"/>
                  </a:lnTo>
                  <a:lnTo>
                    <a:pt x="6038226" y="2058833"/>
                  </a:lnTo>
                  <a:lnTo>
                    <a:pt x="6082943" y="2049691"/>
                  </a:lnTo>
                  <a:lnTo>
                    <a:pt x="6125348" y="2034956"/>
                  </a:lnTo>
                  <a:lnTo>
                    <a:pt x="6165031" y="2015038"/>
                  </a:lnTo>
                  <a:lnTo>
                    <a:pt x="6201581" y="1990347"/>
                  </a:lnTo>
                  <a:lnTo>
                    <a:pt x="6234588" y="1961292"/>
                  </a:lnTo>
                  <a:lnTo>
                    <a:pt x="6263643" y="1928285"/>
                  </a:lnTo>
                  <a:lnTo>
                    <a:pt x="6288334" y="1891735"/>
                  </a:lnTo>
                  <a:lnTo>
                    <a:pt x="6308252" y="1852052"/>
                  </a:lnTo>
                  <a:lnTo>
                    <a:pt x="6322987" y="1809647"/>
                  </a:lnTo>
                  <a:lnTo>
                    <a:pt x="6332129" y="1764930"/>
                  </a:lnTo>
                  <a:lnTo>
                    <a:pt x="6335268" y="1718309"/>
                  </a:lnTo>
                  <a:lnTo>
                    <a:pt x="6335268" y="343662"/>
                  </a:lnTo>
                  <a:lnTo>
                    <a:pt x="6332129" y="297041"/>
                  </a:lnTo>
                  <a:lnTo>
                    <a:pt x="6322987" y="252324"/>
                  </a:lnTo>
                  <a:lnTo>
                    <a:pt x="6308252" y="209919"/>
                  </a:lnTo>
                  <a:lnTo>
                    <a:pt x="6288334" y="170236"/>
                  </a:lnTo>
                  <a:lnTo>
                    <a:pt x="6263643" y="133686"/>
                  </a:lnTo>
                  <a:lnTo>
                    <a:pt x="6234588" y="100679"/>
                  </a:lnTo>
                  <a:lnTo>
                    <a:pt x="6201581" y="71624"/>
                  </a:lnTo>
                  <a:lnTo>
                    <a:pt x="6165031" y="46933"/>
                  </a:lnTo>
                  <a:lnTo>
                    <a:pt x="6125348" y="27015"/>
                  </a:lnTo>
                  <a:lnTo>
                    <a:pt x="6082943" y="12280"/>
                  </a:lnTo>
                  <a:lnTo>
                    <a:pt x="6038226" y="3138"/>
                  </a:lnTo>
                  <a:lnTo>
                    <a:pt x="5991606" y="0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5302758" y="1817370"/>
              <a:ext cx="6335395" cy="2062480"/>
            </a:xfrm>
            <a:custGeom>
              <a:avLst/>
              <a:gdLst/>
              <a:ahLst/>
              <a:cxnLst/>
              <a:rect l="l" t="t" r="r" b="b"/>
              <a:pathLst>
                <a:path w="6335395" h="2062479">
                  <a:moveTo>
                    <a:pt x="0" y="343662"/>
                  </a:moveTo>
                  <a:lnTo>
                    <a:pt x="3138" y="297041"/>
                  </a:lnTo>
                  <a:lnTo>
                    <a:pt x="12280" y="252324"/>
                  </a:lnTo>
                  <a:lnTo>
                    <a:pt x="27015" y="209919"/>
                  </a:lnTo>
                  <a:lnTo>
                    <a:pt x="46933" y="170236"/>
                  </a:lnTo>
                  <a:lnTo>
                    <a:pt x="71624" y="133686"/>
                  </a:lnTo>
                  <a:lnTo>
                    <a:pt x="100679" y="100679"/>
                  </a:lnTo>
                  <a:lnTo>
                    <a:pt x="133686" y="71624"/>
                  </a:lnTo>
                  <a:lnTo>
                    <a:pt x="170236" y="46933"/>
                  </a:lnTo>
                  <a:lnTo>
                    <a:pt x="209919" y="27015"/>
                  </a:lnTo>
                  <a:lnTo>
                    <a:pt x="252324" y="12280"/>
                  </a:lnTo>
                  <a:lnTo>
                    <a:pt x="297041" y="3138"/>
                  </a:lnTo>
                  <a:lnTo>
                    <a:pt x="343662" y="0"/>
                  </a:lnTo>
                  <a:lnTo>
                    <a:pt x="5991606" y="0"/>
                  </a:lnTo>
                  <a:lnTo>
                    <a:pt x="6038226" y="3138"/>
                  </a:lnTo>
                  <a:lnTo>
                    <a:pt x="6082943" y="12280"/>
                  </a:lnTo>
                  <a:lnTo>
                    <a:pt x="6125348" y="27015"/>
                  </a:lnTo>
                  <a:lnTo>
                    <a:pt x="6165031" y="46933"/>
                  </a:lnTo>
                  <a:lnTo>
                    <a:pt x="6201581" y="71624"/>
                  </a:lnTo>
                  <a:lnTo>
                    <a:pt x="6234588" y="100679"/>
                  </a:lnTo>
                  <a:lnTo>
                    <a:pt x="6263643" y="133686"/>
                  </a:lnTo>
                  <a:lnTo>
                    <a:pt x="6288334" y="170236"/>
                  </a:lnTo>
                  <a:lnTo>
                    <a:pt x="6308252" y="209919"/>
                  </a:lnTo>
                  <a:lnTo>
                    <a:pt x="6322987" y="252324"/>
                  </a:lnTo>
                  <a:lnTo>
                    <a:pt x="6332129" y="297041"/>
                  </a:lnTo>
                  <a:lnTo>
                    <a:pt x="6335268" y="343662"/>
                  </a:lnTo>
                  <a:lnTo>
                    <a:pt x="6335268" y="1718309"/>
                  </a:lnTo>
                  <a:lnTo>
                    <a:pt x="6332129" y="1764930"/>
                  </a:lnTo>
                  <a:lnTo>
                    <a:pt x="6322987" y="1809647"/>
                  </a:lnTo>
                  <a:lnTo>
                    <a:pt x="6308252" y="1852052"/>
                  </a:lnTo>
                  <a:lnTo>
                    <a:pt x="6288334" y="1891735"/>
                  </a:lnTo>
                  <a:lnTo>
                    <a:pt x="6263643" y="1928285"/>
                  </a:lnTo>
                  <a:lnTo>
                    <a:pt x="6234588" y="1961292"/>
                  </a:lnTo>
                  <a:lnTo>
                    <a:pt x="6201581" y="1990347"/>
                  </a:lnTo>
                  <a:lnTo>
                    <a:pt x="6165031" y="2015038"/>
                  </a:lnTo>
                  <a:lnTo>
                    <a:pt x="6125348" y="2034956"/>
                  </a:lnTo>
                  <a:lnTo>
                    <a:pt x="6082943" y="2049691"/>
                  </a:lnTo>
                  <a:lnTo>
                    <a:pt x="6038226" y="2058833"/>
                  </a:lnTo>
                  <a:lnTo>
                    <a:pt x="5991606" y="2061971"/>
                  </a:lnTo>
                  <a:lnTo>
                    <a:pt x="343662" y="2061971"/>
                  </a:lnTo>
                  <a:lnTo>
                    <a:pt x="297041" y="2058833"/>
                  </a:lnTo>
                  <a:lnTo>
                    <a:pt x="252324" y="2049691"/>
                  </a:lnTo>
                  <a:lnTo>
                    <a:pt x="209919" y="2034956"/>
                  </a:lnTo>
                  <a:lnTo>
                    <a:pt x="170236" y="2015038"/>
                  </a:lnTo>
                  <a:lnTo>
                    <a:pt x="133686" y="1990347"/>
                  </a:lnTo>
                  <a:lnTo>
                    <a:pt x="100679" y="1961292"/>
                  </a:lnTo>
                  <a:lnTo>
                    <a:pt x="71624" y="1928285"/>
                  </a:lnTo>
                  <a:lnTo>
                    <a:pt x="46933" y="1891735"/>
                  </a:lnTo>
                  <a:lnTo>
                    <a:pt x="27015" y="1852052"/>
                  </a:lnTo>
                  <a:lnTo>
                    <a:pt x="12280" y="1809647"/>
                  </a:lnTo>
                  <a:lnTo>
                    <a:pt x="3138" y="1764930"/>
                  </a:lnTo>
                  <a:lnTo>
                    <a:pt x="0" y="1718309"/>
                  </a:lnTo>
                  <a:lnTo>
                    <a:pt x="0" y="343662"/>
                  </a:lnTo>
                  <a:close/>
                </a:path>
              </a:pathLst>
            </a:custGeom>
            <a:ln w="38100">
              <a:solidFill>
                <a:srgbClr val="EC7C3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6821805" y="1821942"/>
            <a:ext cx="3434079" cy="6350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350" b="1">
                <a:solidFill>
                  <a:srgbClr val="001F5F"/>
                </a:solidFill>
                <a:latin typeface="Arial"/>
                <a:cs typeface="Arial"/>
              </a:rPr>
              <a:t>Phim</a:t>
            </a:r>
            <a:r>
              <a:rPr dirty="0" spc="-190" b="1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pc="-330" b="1">
                <a:solidFill>
                  <a:srgbClr val="001F5F"/>
                </a:solidFill>
                <a:latin typeface="Arial"/>
                <a:cs typeface="Arial"/>
              </a:rPr>
              <a:t>giả</a:t>
            </a:r>
            <a:r>
              <a:rPr dirty="0" spc="-185" b="1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pc="-295" b="1">
                <a:solidFill>
                  <a:srgbClr val="001F5F"/>
                </a:solidFill>
                <a:latin typeface="Arial"/>
                <a:cs typeface="Arial"/>
              </a:rPr>
              <a:t>tưởng:</a:t>
            </a:r>
          </a:p>
        </p:txBody>
      </p:sp>
      <p:sp>
        <p:nvSpPr>
          <p:cNvPr id="11" name="object 11" descr=""/>
          <p:cNvSpPr txBox="1"/>
          <p:nvPr/>
        </p:nvSpPr>
        <p:spPr>
          <a:xfrm>
            <a:off x="5602604" y="2359532"/>
            <a:ext cx="5848985" cy="1500505"/>
          </a:xfrm>
          <a:prstGeom prst="rect">
            <a:avLst/>
          </a:prstGeom>
        </p:spPr>
        <p:txBody>
          <a:bodyPr wrap="square" lIns="0" tIns="7620" rIns="0" bIns="0" rtlCol="0" vert="horz">
            <a:spAutoFit/>
          </a:bodyPr>
          <a:lstStyle/>
          <a:p>
            <a:pPr algn="just" marL="12700" marR="5080">
              <a:lnSpc>
                <a:spcPct val="101099"/>
              </a:lnSpc>
              <a:spcBef>
                <a:spcPts val="60"/>
              </a:spcBef>
            </a:pPr>
            <a:r>
              <a:rPr dirty="0" sz="3200">
                <a:solidFill>
                  <a:srgbClr val="001F5F"/>
                </a:solidFill>
                <a:latin typeface="Arial"/>
                <a:cs typeface="Arial"/>
              </a:rPr>
              <a:t>loại</a:t>
            </a:r>
            <a:r>
              <a:rPr dirty="0" sz="3200" spc="150">
                <a:solidFill>
                  <a:srgbClr val="001F5F"/>
                </a:solidFill>
                <a:latin typeface="Arial"/>
                <a:cs typeface="Arial"/>
              </a:rPr>
              <a:t>  </a:t>
            </a:r>
            <a:r>
              <a:rPr dirty="0" sz="3200">
                <a:solidFill>
                  <a:srgbClr val="001F5F"/>
                </a:solidFill>
                <a:latin typeface="Arial"/>
                <a:cs typeface="Arial"/>
              </a:rPr>
              <a:t>phim</a:t>
            </a:r>
            <a:r>
              <a:rPr dirty="0" sz="3200" spc="155">
                <a:solidFill>
                  <a:srgbClr val="001F5F"/>
                </a:solidFill>
                <a:latin typeface="Arial"/>
                <a:cs typeface="Arial"/>
              </a:rPr>
              <a:t>  </a:t>
            </a:r>
            <a:r>
              <a:rPr dirty="0" sz="3200">
                <a:solidFill>
                  <a:srgbClr val="001F5F"/>
                </a:solidFill>
                <a:latin typeface="Arial"/>
                <a:cs typeface="Arial"/>
              </a:rPr>
              <a:t>có</a:t>
            </a:r>
            <a:r>
              <a:rPr dirty="0" sz="3200" spc="155">
                <a:solidFill>
                  <a:srgbClr val="001F5F"/>
                </a:solidFill>
                <a:latin typeface="Arial"/>
                <a:cs typeface="Arial"/>
              </a:rPr>
              <a:t>  </a:t>
            </a:r>
            <a:r>
              <a:rPr dirty="0" sz="3200">
                <a:solidFill>
                  <a:srgbClr val="001F5F"/>
                </a:solidFill>
                <a:latin typeface="Arial"/>
                <a:cs typeface="Arial"/>
              </a:rPr>
              <a:t>tính</a:t>
            </a:r>
            <a:r>
              <a:rPr dirty="0" sz="3200" spc="145">
                <a:solidFill>
                  <a:srgbClr val="001F5F"/>
                </a:solidFill>
                <a:latin typeface="Arial"/>
                <a:cs typeface="Arial"/>
              </a:rPr>
              <a:t>  </a:t>
            </a:r>
            <a:r>
              <a:rPr dirty="0" sz="3200">
                <a:solidFill>
                  <a:srgbClr val="001F5F"/>
                </a:solidFill>
                <a:latin typeface="Arial"/>
                <a:cs typeface="Arial"/>
              </a:rPr>
              <a:t>chất</a:t>
            </a:r>
            <a:r>
              <a:rPr dirty="0" sz="3200" spc="145">
                <a:solidFill>
                  <a:srgbClr val="001F5F"/>
                </a:solidFill>
                <a:latin typeface="Arial"/>
                <a:cs typeface="Arial"/>
              </a:rPr>
              <a:t>  </a:t>
            </a:r>
            <a:r>
              <a:rPr dirty="0" sz="3200" spc="-10">
                <a:solidFill>
                  <a:srgbClr val="001F5F"/>
                </a:solidFill>
                <a:latin typeface="Arial"/>
                <a:cs typeface="Arial"/>
              </a:rPr>
              <a:t>tưởng </a:t>
            </a:r>
            <a:r>
              <a:rPr dirty="0" sz="3200">
                <a:solidFill>
                  <a:srgbClr val="001F5F"/>
                </a:solidFill>
                <a:latin typeface="Arial"/>
                <a:cs typeface="Arial"/>
              </a:rPr>
              <a:t>tượng,</a:t>
            </a:r>
            <a:r>
              <a:rPr dirty="0" sz="3200" spc="-25">
                <a:solidFill>
                  <a:srgbClr val="001F5F"/>
                </a:solidFill>
                <a:latin typeface="Arial"/>
                <a:cs typeface="Arial"/>
              </a:rPr>
              <a:t>  </a:t>
            </a:r>
            <a:r>
              <a:rPr dirty="0" sz="3200">
                <a:solidFill>
                  <a:srgbClr val="001F5F"/>
                </a:solidFill>
                <a:latin typeface="Arial"/>
                <a:cs typeface="Arial"/>
              </a:rPr>
              <a:t>không</a:t>
            </a:r>
            <a:r>
              <a:rPr dirty="0" sz="3200" spc="-10">
                <a:solidFill>
                  <a:srgbClr val="001F5F"/>
                </a:solidFill>
                <a:latin typeface="Arial"/>
                <a:cs typeface="Arial"/>
              </a:rPr>
              <a:t>  </a:t>
            </a:r>
            <a:r>
              <a:rPr dirty="0" sz="3200">
                <a:solidFill>
                  <a:srgbClr val="001F5F"/>
                </a:solidFill>
                <a:latin typeface="Arial"/>
                <a:cs typeface="Arial"/>
              </a:rPr>
              <a:t>dựa</a:t>
            </a:r>
            <a:r>
              <a:rPr dirty="0" sz="3200" spc="-5">
                <a:solidFill>
                  <a:srgbClr val="001F5F"/>
                </a:solidFill>
                <a:latin typeface="Arial"/>
                <a:cs typeface="Arial"/>
              </a:rPr>
              <a:t>  </a:t>
            </a:r>
            <a:r>
              <a:rPr dirty="0" sz="3200">
                <a:solidFill>
                  <a:srgbClr val="001F5F"/>
                </a:solidFill>
                <a:latin typeface="Arial"/>
                <a:cs typeface="Arial"/>
              </a:rPr>
              <a:t>trên</a:t>
            </a:r>
            <a:r>
              <a:rPr dirty="0" sz="3200" spc="-15">
                <a:solidFill>
                  <a:srgbClr val="001F5F"/>
                </a:solidFill>
                <a:latin typeface="Arial"/>
                <a:cs typeface="Arial"/>
              </a:rPr>
              <a:t>  </a:t>
            </a:r>
            <a:r>
              <a:rPr dirty="0" sz="3200">
                <a:solidFill>
                  <a:srgbClr val="001F5F"/>
                </a:solidFill>
                <a:latin typeface="Arial"/>
                <a:cs typeface="Arial"/>
              </a:rPr>
              <a:t>cơ</a:t>
            </a:r>
            <a:r>
              <a:rPr dirty="0" sz="3200" spc="-10">
                <a:solidFill>
                  <a:srgbClr val="001F5F"/>
                </a:solidFill>
                <a:latin typeface="Arial"/>
                <a:cs typeface="Arial"/>
              </a:rPr>
              <a:t>  </a:t>
            </a:r>
            <a:r>
              <a:rPr dirty="0" sz="3200" spc="-25">
                <a:solidFill>
                  <a:srgbClr val="001F5F"/>
                </a:solidFill>
                <a:latin typeface="Arial"/>
                <a:cs typeface="Arial"/>
              </a:rPr>
              <a:t>sở </a:t>
            </a:r>
            <a:r>
              <a:rPr dirty="0" sz="3200">
                <a:solidFill>
                  <a:srgbClr val="001F5F"/>
                </a:solidFill>
                <a:latin typeface="Arial"/>
                <a:cs typeface="Arial"/>
              </a:rPr>
              <a:t>thực</a:t>
            </a:r>
            <a:r>
              <a:rPr dirty="0" sz="3200" spc="-35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3200" spc="-20">
                <a:solidFill>
                  <a:srgbClr val="001F5F"/>
                </a:solidFill>
                <a:latin typeface="Arial"/>
                <a:cs typeface="Arial"/>
              </a:rPr>
              <a:t>tế.</a:t>
            </a:r>
            <a:endParaRPr sz="3200">
              <a:latin typeface="Arial"/>
              <a:cs typeface="Arial"/>
            </a:endParaRPr>
          </a:p>
        </p:txBody>
      </p:sp>
      <p:pic>
        <p:nvPicPr>
          <p:cNvPr id="12" name="object 12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694931" y="4053840"/>
            <a:ext cx="3660648" cy="2287524"/>
          </a:xfrm>
          <a:prstGeom prst="rect">
            <a:avLst/>
          </a:prstGeom>
        </p:spPr>
      </p:pic>
      <p:grpSp>
        <p:nvGrpSpPr>
          <p:cNvPr id="13" name="object 13" descr=""/>
          <p:cNvGrpSpPr/>
          <p:nvPr/>
        </p:nvGrpSpPr>
        <p:grpSpPr>
          <a:xfrm>
            <a:off x="193547" y="0"/>
            <a:ext cx="11602720" cy="2118360"/>
            <a:chOff x="193547" y="0"/>
            <a:chExt cx="11602720" cy="2118360"/>
          </a:xfrm>
        </p:grpSpPr>
        <p:sp>
          <p:nvSpPr>
            <p:cNvPr id="14" name="object 14" descr=""/>
            <p:cNvSpPr/>
            <p:nvPr/>
          </p:nvSpPr>
          <p:spPr>
            <a:xfrm>
              <a:off x="1056005" y="292608"/>
              <a:ext cx="1628775" cy="838200"/>
            </a:xfrm>
            <a:custGeom>
              <a:avLst/>
              <a:gdLst/>
              <a:ahLst/>
              <a:cxnLst/>
              <a:rect l="l" t="t" r="r" b="b"/>
              <a:pathLst>
                <a:path w="1628775" h="838200">
                  <a:moveTo>
                    <a:pt x="349757" y="112776"/>
                  </a:moveTo>
                  <a:lnTo>
                    <a:pt x="311374" y="114534"/>
                  </a:lnTo>
                  <a:lnTo>
                    <a:pt x="239813" y="127956"/>
                  </a:lnTo>
                  <a:lnTo>
                    <a:pt x="175541" y="154243"/>
                  </a:lnTo>
                  <a:lnTo>
                    <a:pt x="120272" y="191633"/>
                  </a:lnTo>
                  <a:lnTo>
                    <a:pt x="74440" y="239660"/>
                  </a:lnTo>
                  <a:lnTo>
                    <a:pt x="38860" y="297850"/>
                  </a:lnTo>
                  <a:lnTo>
                    <a:pt x="13964" y="365805"/>
                  </a:lnTo>
                  <a:lnTo>
                    <a:pt x="1510" y="441706"/>
                  </a:lnTo>
                  <a:lnTo>
                    <a:pt x="0" y="482981"/>
                  </a:lnTo>
                  <a:lnTo>
                    <a:pt x="1567" y="522392"/>
                  </a:lnTo>
                  <a:lnTo>
                    <a:pt x="13508" y="595503"/>
                  </a:lnTo>
                  <a:lnTo>
                    <a:pt x="36945" y="660610"/>
                  </a:lnTo>
                  <a:lnTo>
                    <a:pt x="71045" y="716720"/>
                  </a:lnTo>
                  <a:lnTo>
                    <a:pt x="115553" y="763301"/>
                  </a:lnTo>
                  <a:lnTo>
                    <a:pt x="170055" y="799306"/>
                  </a:lnTo>
                  <a:lnTo>
                    <a:pt x="234323" y="824287"/>
                  </a:lnTo>
                  <a:lnTo>
                    <a:pt x="307429" y="836721"/>
                  </a:lnTo>
                  <a:lnTo>
                    <a:pt x="347217" y="838200"/>
                  </a:lnTo>
                  <a:lnTo>
                    <a:pt x="360654" y="837985"/>
                  </a:lnTo>
                  <a:lnTo>
                    <a:pt x="401319" y="834771"/>
                  </a:lnTo>
                  <a:lnTo>
                    <a:pt x="441860" y="827984"/>
                  </a:lnTo>
                  <a:lnTo>
                    <a:pt x="481568" y="817578"/>
                  </a:lnTo>
                  <a:lnTo>
                    <a:pt x="518963" y="804289"/>
                  </a:lnTo>
                  <a:lnTo>
                    <a:pt x="555095" y="787519"/>
                  </a:lnTo>
                  <a:lnTo>
                    <a:pt x="573405" y="758190"/>
                  </a:lnTo>
                  <a:lnTo>
                    <a:pt x="573405" y="756412"/>
                  </a:lnTo>
                  <a:lnTo>
                    <a:pt x="350900" y="756412"/>
                  </a:lnTo>
                  <a:lnTo>
                    <a:pt x="323923" y="755340"/>
                  </a:lnTo>
                  <a:lnTo>
                    <a:pt x="273302" y="746196"/>
                  </a:lnTo>
                  <a:lnTo>
                    <a:pt x="227417" y="727809"/>
                  </a:lnTo>
                  <a:lnTo>
                    <a:pt x="187640" y="700655"/>
                  </a:lnTo>
                  <a:lnTo>
                    <a:pt x="154369" y="664815"/>
                  </a:lnTo>
                  <a:lnTo>
                    <a:pt x="128208" y="620670"/>
                  </a:lnTo>
                  <a:lnTo>
                    <a:pt x="109527" y="568430"/>
                  </a:lnTo>
                  <a:lnTo>
                    <a:pt x="99964" y="508474"/>
                  </a:lnTo>
                  <a:lnTo>
                    <a:pt x="98781" y="473329"/>
                  </a:lnTo>
                  <a:lnTo>
                    <a:pt x="99646" y="447548"/>
                  </a:lnTo>
                  <a:lnTo>
                    <a:pt x="108146" y="389675"/>
                  </a:lnTo>
                  <a:lnTo>
                    <a:pt x="125060" y="338173"/>
                  </a:lnTo>
                  <a:lnTo>
                    <a:pt x="149630" y="293318"/>
                  </a:lnTo>
                  <a:lnTo>
                    <a:pt x="181661" y="255722"/>
                  </a:lnTo>
                  <a:lnTo>
                    <a:pt x="220840" y="226194"/>
                  </a:lnTo>
                  <a:lnTo>
                    <a:pt x="266985" y="205146"/>
                  </a:lnTo>
                  <a:lnTo>
                    <a:pt x="319373" y="194339"/>
                  </a:lnTo>
                  <a:lnTo>
                    <a:pt x="347853" y="192913"/>
                  </a:lnTo>
                  <a:lnTo>
                    <a:pt x="571261" y="192913"/>
                  </a:lnTo>
                  <a:lnTo>
                    <a:pt x="570864" y="191262"/>
                  </a:lnTo>
                  <a:lnTo>
                    <a:pt x="543744" y="162075"/>
                  </a:lnTo>
                  <a:lnTo>
                    <a:pt x="501886" y="141001"/>
                  </a:lnTo>
                  <a:lnTo>
                    <a:pt x="459089" y="127269"/>
                  </a:lnTo>
                  <a:lnTo>
                    <a:pt x="407550" y="116615"/>
                  </a:lnTo>
                  <a:lnTo>
                    <a:pt x="369641" y="113151"/>
                  </a:lnTo>
                  <a:lnTo>
                    <a:pt x="349757" y="112776"/>
                  </a:lnTo>
                  <a:close/>
                </a:path>
                <a:path w="1628775" h="838200">
                  <a:moveTo>
                    <a:pt x="572862" y="518795"/>
                  </a:moveTo>
                  <a:lnTo>
                    <a:pt x="479044" y="518795"/>
                  </a:lnTo>
                  <a:lnTo>
                    <a:pt x="479551" y="724408"/>
                  </a:lnTo>
                  <a:lnTo>
                    <a:pt x="464808" y="731889"/>
                  </a:lnTo>
                  <a:lnTo>
                    <a:pt x="417194" y="748284"/>
                  </a:lnTo>
                  <a:lnTo>
                    <a:pt x="367331" y="755892"/>
                  </a:lnTo>
                  <a:lnTo>
                    <a:pt x="350900" y="756412"/>
                  </a:lnTo>
                  <a:lnTo>
                    <a:pt x="573405" y="756412"/>
                  </a:lnTo>
                  <a:lnTo>
                    <a:pt x="572862" y="518795"/>
                  </a:lnTo>
                  <a:close/>
                </a:path>
                <a:path w="1628775" h="838200">
                  <a:moveTo>
                    <a:pt x="543306" y="441706"/>
                  </a:moveTo>
                  <a:lnTo>
                    <a:pt x="311911" y="442341"/>
                  </a:lnTo>
                  <a:lnTo>
                    <a:pt x="297814" y="463423"/>
                  </a:lnTo>
                  <a:lnTo>
                    <a:pt x="297053" y="468249"/>
                  </a:lnTo>
                  <a:lnTo>
                    <a:pt x="296728" y="473329"/>
                  </a:lnTo>
                  <a:lnTo>
                    <a:pt x="296746" y="482981"/>
                  </a:lnTo>
                  <a:lnTo>
                    <a:pt x="297031" y="490243"/>
                  </a:lnTo>
                  <a:lnTo>
                    <a:pt x="309244" y="519303"/>
                  </a:lnTo>
                  <a:lnTo>
                    <a:pt x="315341" y="519176"/>
                  </a:lnTo>
                  <a:lnTo>
                    <a:pt x="572862" y="518795"/>
                  </a:lnTo>
                  <a:lnTo>
                    <a:pt x="572769" y="479806"/>
                  </a:lnTo>
                  <a:lnTo>
                    <a:pt x="562229" y="450469"/>
                  </a:lnTo>
                  <a:lnTo>
                    <a:pt x="559054" y="447548"/>
                  </a:lnTo>
                  <a:lnTo>
                    <a:pt x="555370" y="445389"/>
                  </a:lnTo>
                  <a:lnTo>
                    <a:pt x="551307" y="443865"/>
                  </a:lnTo>
                  <a:lnTo>
                    <a:pt x="547369" y="442468"/>
                  </a:lnTo>
                  <a:lnTo>
                    <a:pt x="543306" y="441706"/>
                  </a:lnTo>
                  <a:close/>
                </a:path>
                <a:path w="1628775" h="838200">
                  <a:moveTo>
                    <a:pt x="571261" y="192913"/>
                  </a:moveTo>
                  <a:lnTo>
                    <a:pt x="347853" y="192913"/>
                  </a:lnTo>
                  <a:lnTo>
                    <a:pt x="371520" y="193536"/>
                  </a:lnTo>
                  <a:lnTo>
                    <a:pt x="393557" y="195421"/>
                  </a:lnTo>
                  <a:lnTo>
                    <a:pt x="432688" y="203073"/>
                  </a:lnTo>
                  <a:lnTo>
                    <a:pt x="480605" y="219735"/>
                  </a:lnTo>
                  <a:lnTo>
                    <a:pt x="517159" y="237807"/>
                  </a:lnTo>
                  <a:lnTo>
                    <a:pt x="545210" y="255524"/>
                  </a:lnTo>
                  <a:lnTo>
                    <a:pt x="552576" y="258953"/>
                  </a:lnTo>
                  <a:lnTo>
                    <a:pt x="559435" y="258953"/>
                  </a:lnTo>
                  <a:lnTo>
                    <a:pt x="561847" y="258191"/>
                  </a:lnTo>
                  <a:lnTo>
                    <a:pt x="564007" y="256794"/>
                  </a:lnTo>
                  <a:lnTo>
                    <a:pt x="566166" y="255270"/>
                  </a:lnTo>
                  <a:lnTo>
                    <a:pt x="567944" y="252857"/>
                  </a:lnTo>
                  <a:lnTo>
                    <a:pt x="569341" y="249428"/>
                  </a:lnTo>
                  <a:lnTo>
                    <a:pt x="570864" y="245999"/>
                  </a:lnTo>
                  <a:lnTo>
                    <a:pt x="571881" y="241554"/>
                  </a:lnTo>
                  <a:lnTo>
                    <a:pt x="573405" y="231013"/>
                  </a:lnTo>
                  <a:lnTo>
                    <a:pt x="573605" y="226194"/>
                  </a:lnTo>
                  <a:lnTo>
                    <a:pt x="573490" y="209817"/>
                  </a:lnTo>
                  <a:lnTo>
                    <a:pt x="572976" y="202612"/>
                  </a:lnTo>
                  <a:lnTo>
                    <a:pt x="572105" y="196431"/>
                  </a:lnTo>
                  <a:lnTo>
                    <a:pt x="571261" y="192913"/>
                  </a:lnTo>
                  <a:close/>
                </a:path>
                <a:path w="1628775" h="838200">
                  <a:moveTo>
                    <a:pt x="791209" y="305816"/>
                  </a:moveTo>
                  <a:lnTo>
                    <a:pt x="773430" y="305816"/>
                  </a:lnTo>
                  <a:lnTo>
                    <a:pt x="766190" y="306197"/>
                  </a:lnTo>
                  <a:lnTo>
                    <a:pt x="737488" y="322834"/>
                  </a:lnTo>
                  <a:lnTo>
                    <a:pt x="738758" y="816737"/>
                  </a:lnTo>
                  <a:lnTo>
                    <a:pt x="747776" y="826262"/>
                  </a:lnTo>
                  <a:lnTo>
                    <a:pt x="751205" y="827786"/>
                  </a:lnTo>
                  <a:lnTo>
                    <a:pt x="755903" y="828802"/>
                  </a:lnTo>
                  <a:lnTo>
                    <a:pt x="761745" y="829564"/>
                  </a:lnTo>
                  <a:lnTo>
                    <a:pt x="767588" y="830199"/>
                  </a:lnTo>
                  <a:lnTo>
                    <a:pt x="774826" y="830580"/>
                  </a:lnTo>
                  <a:lnTo>
                    <a:pt x="792607" y="830580"/>
                  </a:lnTo>
                  <a:lnTo>
                    <a:pt x="828721" y="816737"/>
                  </a:lnTo>
                  <a:lnTo>
                    <a:pt x="828801" y="813562"/>
                  </a:lnTo>
                  <a:lnTo>
                    <a:pt x="827532" y="320040"/>
                  </a:lnTo>
                  <a:lnTo>
                    <a:pt x="826769" y="317754"/>
                  </a:lnTo>
                  <a:lnTo>
                    <a:pt x="825245" y="315595"/>
                  </a:lnTo>
                  <a:lnTo>
                    <a:pt x="823849" y="313436"/>
                  </a:lnTo>
                  <a:lnTo>
                    <a:pt x="821436" y="311531"/>
                  </a:lnTo>
                  <a:lnTo>
                    <a:pt x="818133" y="310134"/>
                  </a:lnTo>
                  <a:lnTo>
                    <a:pt x="814958" y="308737"/>
                  </a:lnTo>
                  <a:lnTo>
                    <a:pt x="810387" y="307594"/>
                  </a:lnTo>
                  <a:lnTo>
                    <a:pt x="804544" y="306832"/>
                  </a:lnTo>
                  <a:lnTo>
                    <a:pt x="798702" y="306197"/>
                  </a:lnTo>
                  <a:lnTo>
                    <a:pt x="791209" y="305816"/>
                  </a:lnTo>
                  <a:close/>
                </a:path>
                <a:path w="1628775" h="838200">
                  <a:moveTo>
                    <a:pt x="782193" y="103505"/>
                  </a:moveTo>
                  <a:lnTo>
                    <a:pt x="737996" y="115062"/>
                  </a:lnTo>
                  <a:lnTo>
                    <a:pt x="726186" y="158115"/>
                  </a:lnTo>
                  <a:lnTo>
                    <a:pt x="726924" y="172473"/>
                  </a:lnTo>
                  <a:lnTo>
                    <a:pt x="754760" y="208788"/>
                  </a:lnTo>
                  <a:lnTo>
                    <a:pt x="781431" y="211455"/>
                  </a:lnTo>
                  <a:lnTo>
                    <a:pt x="796246" y="210720"/>
                  </a:lnTo>
                  <a:lnTo>
                    <a:pt x="830740" y="192920"/>
                  </a:lnTo>
                  <a:lnTo>
                    <a:pt x="837438" y="156845"/>
                  </a:lnTo>
                  <a:lnTo>
                    <a:pt x="836681" y="142503"/>
                  </a:lnTo>
                  <a:lnTo>
                    <a:pt x="808863" y="106172"/>
                  </a:lnTo>
                  <a:lnTo>
                    <a:pt x="782193" y="103505"/>
                  </a:lnTo>
                  <a:close/>
                </a:path>
                <a:path w="1628775" h="838200">
                  <a:moveTo>
                    <a:pt x="1339779" y="370332"/>
                  </a:moveTo>
                  <a:lnTo>
                    <a:pt x="1161669" y="370332"/>
                  </a:lnTo>
                  <a:lnTo>
                    <a:pt x="1176595" y="370784"/>
                  </a:lnTo>
                  <a:lnTo>
                    <a:pt x="1190307" y="372141"/>
                  </a:lnTo>
                  <a:lnTo>
                    <a:pt x="1233328" y="386619"/>
                  </a:lnTo>
                  <a:lnTo>
                    <a:pt x="1260344" y="415671"/>
                  </a:lnTo>
                  <a:lnTo>
                    <a:pt x="1272746" y="458946"/>
                  </a:lnTo>
                  <a:lnTo>
                    <a:pt x="1274445" y="523875"/>
                  </a:lnTo>
                  <a:lnTo>
                    <a:pt x="1206753" y="524002"/>
                  </a:lnTo>
                  <a:lnTo>
                    <a:pt x="1178873" y="524718"/>
                  </a:lnTo>
                  <a:lnTo>
                    <a:pt x="1127351" y="529913"/>
                  </a:lnTo>
                  <a:lnTo>
                    <a:pt x="1081704" y="540107"/>
                  </a:lnTo>
                  <a:lnTo>
                    <a:pt x="1042981" y="555347"/>
                  </a:lnTo>
                  <a:lnTo>
                    <a:pt x="998426" y="587724"/>
                  </a:lnTo>
                  <a:lnTo>
                    <a:pt x="970565" y="631698"/>
                  </a:lnTo>
                  <a:lnTo>
                    <a:pt x="961136" y="687705"/>
                  </a:lnTo>
                  <a:lnTo>
                    <a:pt x="961991" y="704998"/>
                  </a:lnTo>
                  <a:lnTo>
                    <a:pt x="973582" y="750951"/>
                  </a:lnTo>
                  <a:lnTo>
                    <a:pt x="997674" y="787741"/>
                  </a:lnTo>
                  <a:lnTo>
                    <a:pt x="1032573" y="814593"/>
                  </a:lnTo>
                  <a:lnTo>
                    <a:pt x="1077761" y="831230"/>
                  </a:lnTo>
                  <a:lnTo>
                    <a:pt x="1131696" y="836803"/>
                  </a:lnTo>
                  <a:lnTo>
                    <a:pt x="1153507" y="835519"/>
                  </a:lnTo>
                  <a:lnTo>
                    <a:pt x="1195365" y="825855"/>
                  </a:lnTo>
                  <a:lnTo>
                    <a:pt x="1234725" y="806926"/>
                  </a:lnTo>
                  <a:lnTo>
                    <a:pt x="1270539" y="780065"/>
                  </a:lnTo>
                  <a:lnTo>
                    <a:pt x="1284448" y="766318"/>
                  </a:lnTo>
                  <a:lnTo>
                    <a:pt x="1145794" y="766318"/>
                  </a:lnTo>
                  <a:lnTo>
                    <a:pt x="1125176" y="764986"/>
                  </a:lnTo>
                  <a:lnTo>
                    <a:pt x="1077849" y="743966"/>
                  </a:lnTo>
                  <a:lnTo>
                    <a:pt x="1054935" y="701282"/>
                  </a:lnTo>
                  <a:lnTo>
                    <a:pt x="1053338" y="683133"/>
                  </a:lnTo>
                  <a:lnTo>
                    <a:pt x="1053861" y="672300"/>
                  </a:lnTo>
                  <a:lnTo>
                    <a:pt x="1066508" y="635297"/>
                  </a:lnTo>
                  <a:lnTo>
                    <a:pt x="1097682" y="608252"/>
                  </a:lnTo>
                  <a:lnTo>
                    <a:pt x="1147585" y="592615"/>
                  </a:lnTo>
                  <a:lnTo>
                    <a:pt x="1197609" y="589026"/>
                  </a:lnTo>
                  <a:lnTo>
                    <a:pt x="1364013" y="588772"/>
                  </a:lnTo>
                  <a:lnTo>
                    <a:pt x="1363726" y="481584"/>
                  </a:lnTo>
                  <a:lnTo>
                    <a:pt x="1361074" y="438658"/>
                  </a:lnTo>
                  <a:lnTo>
                    <a:pt x="1347162" y="384994"/>
                  </a:lnTo>
                  <a:lnTo>
                    <a:pt x="1339779" y="370332"/>
                  </a:lnTo>
                  <a:close/>
                </a:path>
                <a:path w="1628775" h="838200">
                  <a:moveTo>
                    <a:pt x="1364483" y="763778"/>
                  </a:moveTo>
                  <a:lnTo>
                    <a:pt x="1287018" y="763778"/>
                  </a:lnTo>
                  <a:lnTo>
                    <a:pt x="1287120" y="806769"/>
                  </a:lnTo>
                  <a:lnTo>
                    <a:pt x="1316482" y="829183"/>
                  </a:lnTo>
                  <a:lnTo>
                    <a:pt x="1335786" y="829183"/>
                  </a:lnTo>
                  <a:lnTo>
                    <a:pt x="1364561" y="817245"/>
                  </a:lnTo>
                  <a:lnTo>
                    <a:pt x="1364483" y="763778"/>
                  </a:lnTo>
                  <a:close/>
                </a:path>
                <a:path w="1628775" h="838200">
                  <a:moveTo>
                    <a:pt x="1364013" y="588772"/>
                  </a:moveTo>
                  <a:lnTo>
                    <a:pt x="1274571" y="588772"/>
                  </a:lnTo>
                  <a:lnTo>
                    <a:pt x="1274826" y="692912"/>
                  </a:lnTo>
                  <a:lnTo>
                    <a:pt x="1258441" y="710295"/>
                  </a:lnTo>
                  <a:lnTo>
                    <a:pt x="1226766" y="737917"/>
                  </a:lnTo>
                  <a:lnTo>
                    <a:pt x="1179909" y="761761"/>
                  </a:lnTo>
                  <a:lnTo>
                    <a:pt x="1145794" y="766318"/>
                  </a:lnTo>
                  <a:lnTo>
                    <a:pt x="1284448" y="766318"/>
                  </a:lnTo>
                  <a:lnTo>
                    <a:pt x="1287018" y="763778"/>
                  </a:lnTo>
                  <a:lnTo>
                    <a:pt x="1364483" y="763778"/>
                  </a:lnTo>
                  <a:lnTo>
                    <a:pt x="1364013" y="588772"/>
                  </a:lnTo>
                  <a:close/>
                </a:path>
                <a:path w="1628775" h="838200">
                  <a:moveTo>
                    <a:pt x="1169670" y="297180"/>
                  </a:moveTo>
                  <a:lnTo>
                    <a:pt x="1127414" y="300251"/>
                  </a:lnTo>
                  <a:lnTo>
                    <a:pt x="1086786" y="308498"/>
                  </a:lnTo>
                  <a:lnTo>
                    <a:pt x="1040145" y="324119"/>
                  </a:lnTo>
                  <a:lnTo>
                    <a:pt x="1005522" y="342312"/>
                  </a:lnTo>
                  <a:lnTo>
                    <a:pt x="984376" y="377571"/>
                  </a:lnTo>
                  <a:lnTo>
                    <a:pt x="984411" y="392501"/>
                  </a:lnTo>
                  <a:lnTo>
                    <a:pt x="999617" y="421513"/>
                  </a:lnTo>
                  <a:lnTo>
                    <a:pt x="1006856" y="421513"/>
                  </a:lnTo>
                  <a:lnTo>
                    <a:pt x="1013459" y="418846"/>
                  </a:lnTo>
                  <a:lnTo>
                    <a:pt x="1022350" y="413512"/>
                  </a:lnTo>
                  <a:lnTo>
                    <a:pt x="1029442" y="409416"/>
                  </a:lnTo>
                  <a:lnTo>
                    <a:pt x="1065956" y="391245"/>
                  </a:lnTo>
                  <a:lnTo>
                    <a:pt x="1101978" y="378333"/>
                  </a:lnTo>
                  <a:lnTo>
                    <a:pt x="1145430" y="370849"/>
                  </a:lnTo>
                  <a:lnTo>
                    <a:pt x="1161669" y="370332"/>
                  </a:lnTo>
                  <a:lnTo>
                    <a:pt x="1339779" y="370332"/>
                  </a:lnTo>
                  <a:lnTo>
                    <a:pt x="1339580" y="369935"/>
                  </a:lnTo>
                  <a:lnTo>
                    <a:pt x="1307397" y="333136"/>
                  </a:lnTo>
                  <a:lnTo>
                    <a:pt x="1259713" y="308991"/>
                  </a:lnTo>
                  <a:lnTo>
                    <a:pt x="1218644" y="300085"/>
                  </a:lnTo>
                  <a:lnTo>
                    <a:pt x="1195151" y="297900"/>
                  </a:lnTo>
                  <a:lnTo>
                    <a:pt x="1169670" y="297180"/>
                  </a:lnTo>
                  <a:close/>
                </a:path>
                <a:path w="1628775" h="838200">
                  <a:moveTo>
                    <a:pt x="1259493" y="50165"/>
                  </a:moveTo>
                  <a:lnTo>
                    <a:pt x="1161922" y="50165"/>
                  </a:lnTo>
                  <a:lnTo>
                    <a:pt x="1171090" y="50927"/>
                  </a:lnTo>
                  <a:lnTo>
                    <a:pt x="1178972" y="53213"/>
                  </a:lnTo>
                  <a:lnTo>
                    <a:pt x="1200150" y="93726"/>
                  </a:lnTo>
                  <a:lnTo>
                    <a:pt x="1199747" y="101865"/>
                  </a:lnTo>
                  <a:lnTo>
                    <a:pt x="1174797" y="134977"/>
                  </a:lnTo>
                  <a:lnTo>
                    <a:pt x="1165987" y="135763"/>
                  </a:lnTo>
                  <a:lnTo>
                    <a:pt x="1151255" y="135763"/>
                  </a:lnTo>
                  <a:lnTo>
                    <a:pt x="1143634" y="137668"/>
                  </a:lnTo>
                  <a:lnTo>
                    <a:pt x="1138427" y="141351"/>
                  </a:lnTo>
                  <a:lnTo>
                    <a:pt x="1133220" y="144907"/>
                  </a:lnTo>
                  <a:lnTo>
                    <a:pt x="1130681" y="152019"/>
                  </a:lnTo>
                  <a:lnTo>
                    <a:pt x="1131062" y="162560"/>
                  </a:lnTo>
                  <a:lnTo>
                    <a:pt x="1132332" y="215011"/>
                  </a:lnTo>
                  <a:lnTo>
                    <a:pt x="1132332" y="221107"/>
                  </a:lnTo>
                  <a:lnTo>
                    <a:pt x="1134745" y="225552"/>
                  </a:lnTo>
                  <a:lnTo>
                    <a:pt x="1139444" y="227965"/>
                  </a:lnTo>
                  <a:lnTo>
                    <a:pt x="1144143" y="230505"/>
                  </a:lnTo>
                  <a:lnTo>
                    <a:pt x="1152397" y="231775"/>
                  </a:lnTo>
                  <a:lnTo>
                    <a:pt x="1174877" y="231775"/>
                  </a:lnTo>
                  <a:lnTo>
                    <a:pt x="1182751" y="230378"/>
                  </a:lnTo>
                  <a:lnTo>
                    <a:pt x="1187450" y="227584"/>
                  </a:lnTo>
                  <a:lnTo>
                    <a:pt x="1192149" y="224917"/>
                  </a:lnTo>
                  <a:lnTo>
                    <a:pt x="1194689" y="220726"/>
                  </a:lnTo>
                  <a:lnTo>
                    <a:pt x="1195070" y="215392"/>
                  </a:lnTo>
                  <a:lnTo>
                    <a:pt x="1196086" y="179324"/>
                  </a:lnTo>
                  <a:lnTo>
                    <a:pt x="1211637" y="175254"/>
                  </a:lnTo>
                  <a:lnTo>
                    <a:pt x="1248409" y="150876"/>
                  </a:lnTo>
                  <a:lnTo>
                    <a:pt x="1266680" y="108370"/>
                  </a:lnTo>
                  <a:lnTo>
                    <a:pt x="1267840" y="90297"/>
                  </a:lnTo>
                  <a:lnTo>
                    <a:pt x="1267460" y="81125"/>
                  </a:lnTo>
                  <a:lnTo>
                    <a:pt x="1266317" y="72263"/>
                  </a:lnTo>
                  <a:lnTo>
                    <a:pt x="1264412" y="63686"/>
                  </a:lnTo>
                  <a:lnTo>
                    <a:pt x="1261745" y="55372"/>
                  </a:lnTo>
                  <a:lnTo>
                    <a:pt x="1259493" y="50165"/>
                  </a:lnTo>
                  <a:close/>
                </a:path>
                <a:path w="1628775" h="838200">
                  <a:moveTo>
                    <a:pt x="1166749" y="0"/>
                  </a:moveTo>
                  <a:lnTo>
                    <a:pt x="1123610" y="7028"/>
                  </a:lnTo>
                  <a:lnTo>
                    <a:pt x="1096264" y="19558"/>
                  </a:lnTo>
                  <a:lnTo>
                    <a:pt x="1093724" y="21082"/>
                  </a:lnTo>
                  <a:lnTo>
                    <a:pt x="1091057" y="22733"/>
                  </a:lnTo>
                  <a:lnTo>
                    <a:pt x="1089152" y="24511"/>
                  </a:lnTo>
                  <a:lnTo>
                    <a:pt x="1088008" y="26289"/>
                  </a:lnTo>
                  <a:lnTo>
                    <a:pt x="1086739" y="28194"/>
                  </a:lnTo>
                  <a:lnTo>
                    <a:pt x="1085977" y="30099"/>
                  </a:lnTo>
                  <a:lnTo>
                    <a:pt x="1085722" y="32385"/>
                  </a:lnTo>
                  <a:lnTo>
                    <a:pt x="1085595" y="34544"/>
                  </a:lnTo>
                  <a:lnTo>
                    <a:pt x="1085469" y="40513"/>
                  </a:lnTo>
                  <a:lnTo>
                    <a:pt x="1086494" y="54107"/>
                  </a:lnTo>
                  <a:lnTo>
                    <a:pt x="1089346" y="63686"/>
                  </a:lnTo>
                  <a:lnTo>
                    <a:pt x="1089429" y="63881"/>
                  </a:lnTo>
                  <a:lnTo>
                    <a:pt x="1094166" y="69677"/>
                  </a:lnTo>
                  <a:lnTo>
                    <a:pt x="1100836" y="71628"/>
                  </a:lnTo>
                  <a:lnTo>
                    <a:pt x="1105662" y="71501"/>
                  </a:lnTo>
                  <a:lnTo>
                    <a:pt x="1109726" y="70358"/>
                  </a:lnTo>
                  <a:lnTo>
                    <a:pt x="1113408" y="67945"/>
                  </a:lnTo>
                  <a:lnTo>
                    <a:pt x="1117092" y="65659"/>
                  </a:lnTo>
                  <a:lnTo>
                    <a:pt x="1139063" y="54864"/>
                  </a:lnTo>
                  <a:lnTo>
                    <a:pt x="1145920" y="51689"/>
                  </a:lnTo>
                  <a:lnTo>
                    <a:pt x="1153540" y="50165"/>
                  </a:lnTo>
                  <a:lnTo>
                    <a:pt x="1259493" y="50165"/>
                  </a:lnTo>
                  <a:lnTo>
                    <a:pt x="1258316" y="47442"/>
                  </a:lnTo>
                  <a:lnTo>
                    <a:pt x="1229423" y="15732"/>
                  </a:lnTo>
                  <a:lnTo>
                    <a:pt x="1191117" y="1714"/>
                  </a:lnTo>
                  <a:lnTo>
                    <a:pt x="1179367" y="380"/>
                  </a:lnTo>
                  <a:lnTo>
                    <a:pt x="1166749" y="0"/>
                  </a:lnTo>
                  <a:close/>
                </a:path>
                <a:path w="1628775" h="838200">
                  <a:moveTo>
                    <a:pt x="1582165" y="303784"/>
                  </a:moveTo>
                  <a:lnTo>
                    <a:pt x="1564386" y="303784"/>
                  </a:lnTo>
                  <a:lnTo>
                    <a:pt x="1557146" y="304165"/>
                  </a:lnTo>
                  <a:lnTo>
                    <a:pt x="1528445" y="320802"/>
                  </a:lnTo>
                  <a:lnTo>
                    <a:pt x="1529714" y="814705"/>
                  </a:lnTo>
                  <a:lnTo>
                    <a:pt x="1538732" y="824230"/>
                  </a:lnTo>
                  <a:lnTo>
                    <a:pt x="1542161" y="825754"/>
                  </a:lnTo>
                  <a:lnTo>
                    <a:pt x="1546859" y="826770"/>
                  </a:lnTo>
                  <a:lnTo>
                    <a:pt x="1552702" y="827532"/>
                  </a:lnTo>
                  <a:lnTo>
                    <a:pt x="1558544" y="828167"/>
                  </a:lnTo>
                  <a:lnTo>
                    <a:pt x="1565783" y="828548"/>
                  </a:lnTo>
                  <a:lnTo>
                    <a:pt x="1583563" y="828548"/>
                  </a:lnTo>
                  <a:lnTo>
                    <a:pt x="1619677" y="814705"/>
                  </a:lnTo>
                  <a:lnTo>
                    <a:pt x="1619758" y="811530"/>
                  </a:lnTo>
                  <a:lnTo>
                    <a:pt x="1618488" y="318008"/>
                  </a:lnTo>
                  <a:lnTo>
                    <a:pt x="1617726" y="315722"/>
                  </a:lnTo>
                  <a:lnTo>
                    <a:pt x="1616202" y="313563"/>
                  </a:lnTo>
                  <a:lnTo>
                    <a:pt x="1614805" y="311404"/>
                  </a:lnTo>
                  <a:lnTo>
                    <a:pt x="1612392" y="309499"/>
                  </a:lnTo>
                  <a:lnTo>
                    <a:pt x="1609089" y="308102"/>
                  </a:lnTo>
                  <a:lnTo>
                    <a:pt x="1605914" y="306578"/>
                  </a:lnTo>
                  <a:lnTo>
                    <a:pt x="1601343" y="305562"/>
                  </a:lnTo>
                  <a:lnTo>
                    <a:pt x="1595501" y="304800"/>
                  </a:lnTo>
                  <a:lnTo>
                    <a:pt x="1589658" y="304165"/>
                  </a:lnTo>
                  <a:lnTo>
                    <a:pt x="1582165" y="303784"/>
                  </a:lnTo>
                  <a:close/>
                </a:path>
                <a:path w="1628775" h="838200">
                  <a:moveTo>
                    <a:pt x="1573149" y="101473"/>
                  </a:moveTo>
                  <a:lnTo>
                    <a:pt x="1528952" y="113030"/>
                  </a:lnTo>
                  <a:lnTo>
                    <a:pt x="1517142" y="156083"/>
                  </a:lnTo>
                  <a:lnTo>
                    <a:pt x="1517880" y="170441"/>
                  </a:lnTo>
                  <a:lnTo>
                    <a:pt x="1545716" y="206756"/>
                  </a:lnTo>
                  <a:lnTo>
                    <a:pt x="1572387" y="209423"/>
                  </a:lnTo>
                  <a:lnTo>
                    <a:pt x="1587202" y="208688"/>
                  </a:lnTo>
                  <a:lnTo>
                    <a:pt x="1621696" y="190888"/>
                  </a:lnTo>
                  <a:lnTo>
                    <a:pt x="1628394" y="154813"/>
                  </a:lnTo>
                  <a:lnTo>
                    <a:pt x="1627637" y="140471"/>
                  </a:lnTo>
                  <a:lnTo>
                    <a:pt x="1599819" y="104139"/>
                  </a:lnTo>
                  <a:lnTo>
                    <a:pt x="1573149" y="101473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096605" y="353822"/>
              <a:ext cx="2326240" cy="959992"/>
            </a:xfrm>
            <a:prstGeom prst="rect">
              <a:avLst/>
            </a:prstGeom>
          </p:spPr>
        </p:pic>
        <p:sp>
          <p:nvSpPr>
            <p:cNvPr id="16" name="object 16" descr=""/>
            <p:cNvSpPr/>
            <p:nvPr/>
          </p:nvSpPr>
          <p:spPr>
            <a:xfrm>
              <a:off x="5775833" y="227075"/>
              <a:ext cx="5123180" cy="891540"/>
            </a:xfrm>
            <a:custGeom>
              <a:avLst/>
              <a:gdLst/>
              <a:ahLst/>
              <a:cxnLst/>
              <a:rect l="l" t="t" r="r" b="b"/>
              <a:pathLst>
                <a:path w="5123180" h="891540">
                  <a:moveTo>
                    <a:pt x="321818" y="825754"/>
                  </a:moveTo>
                  <a:lnTo>
                    <a:pt x="321437" y="820293"/>
                  </a:lnTo>
                  <a:lnTo>
                    <a:pt x="320421" y="814451"/>
                  </a:lnTo>
                  <a:lnTo>
                    <a:pt x="319913" y="811530"/>
                  </a:lnTo>
                  <a:lnTo>
                    <a:pt x="311023" y="798957"/>
                  </a:lnTo>
                  <a:lnTo>
                    <a:pt x="306324" y="798957"/>
                  </a:lnTo>
                  <a:lnTo>
                    <a:pt x="303022" y="799846"/>
                  </a:lnTo>
                  <a:lnTo>
                    <a:pt x="299339" y="801497"/>
                  </a:lnTo>
                  <a:lnTo>
                    <a:pt x="295783" y="803148"/>
                  </a:lnTo>
                  <a:lnTo>
                    <a:pt x="291465" y="804926"/>
                  </a:lnTo>
                  <a:lnTo>
                    <a:pt x="281178" y="808482"/>
                  </a:lnTo>
                  <a:lnTo>
                    <a:pt x="275463" y="810260"/>
                  </a:lnTo>
                  <a:lnTo>
                    <a:pt x="262382" y="813562"/>
                  </a:lnTo>
                  <a:lnTo>
                    <a:pt x="254889" y="814451"/>
                  </a:lnTo>
                  <a:lnTo>
                    <a:pt x="246507" y="814451"/>
                  </a:lnTo>
                  <a:lnTo>
                    <a:pt x="201777" y="799985"/>
                  </a:lnTo>
                  <a:lnTo>
                    <a:pt x="181394" y="756577"/>
                  </a:lnTo>
                  <a:lnTo>
                    <a:pt x="177546" y="712089"/>
                  </a:lnTo>
                  <a:lnTo>
                    <a:pt x="176784" y="438531"/>
                  </a:lnTo>
                  <a:lnTo>
                    <a:pt x="176784" y="438277"/>
                  </a:lnTo>
                  <a:lnTo>
                    <a:pt x="308229" y="437896"/>
                  </a:lnTo>
                  <a:lnTo>
                    <a:pt x="312674" y="434975"/>
                  </a:lnTo>
                  <a:lnTo>
                    <a:pt x="320675" y="393827"/>
                  </a:lnTo>
                  <a:lnTo>
                    <a:pt x="320294" y="388112"/>
                  </a:lnTo>
                  <a:lnTo>
                    <a:pt x="319532" y="383286"/>
                  </a:lnTo>
                  <a:lnTo>
                    <a:pt x="318897" y="378587"/>
                  </a:lnTo>
                  <a:lnTo>
                    <a:pt x="306578" y="363474"/>
                  </a:lnTo>
                  <a:lnTo>
                    <a:pt x="305562" y="363220"/>
                  </a:lnTo>
                  <a:lnTo>
                    <a:pt x="176657" y="363474"/>
                  </a:lnTo>
                  <a:lnTo>
                    <a:pt x="176276" y="244221"/>
                  </a:lnTo>
                  <a:lnTo>
                    <a:pt x="175641" y="241935"/>
                  </a:lnTo>
                  <a:lnTo>
                    <a:pt x="174117" y="239649"/>
                  </a:lnTo>
                  <a:lnTo>
                    <a:pt x="172720" y="237490"/>
                  </a:lnTo>
                  <a:lnTo>
                    <a:pt x="170307" y="235585"/>
                  </a:lnTo>
                  <a:lnTo>
                    <a:pt x="167005" y="234061"/>
                  </a:lnTo>
                  <a:lnTo>
                    <a:pt x="163703" y="232410"/>
                  </a:lnTo>
                  <a:lnTo>
                    <a:pt x="159258" y="231267"/>
                  </a:lnTo>
                  <a:lnTo>
                    <a:pt x="147574" y="229743"/>
                  </a:lnTo>
                  <a:lnTo>
                    <a:pt x="140081" y="229489"/>
                  </a:lnTo>
                  <a:lnTo>
                    <a:pt x="122301" y="229489"/>
                  </a:lnTo>
                  <a:lnTo>
                    <a:pt x="86423" y="244221"/>
                  </a:lnTo>
                  <a:lnTo>
                    <a:pt x="86360" y="247015"/>
                  </a:lnTo>
                  <a:lnTo>
                    <a:pt x="86614" y="363728"/>
                  </a:lnTo>
                  <a:lnTo>
                    <a:pt x="15494" y="363982"/>
                  </a:lnTo>
                  <a:lnTo>
                    <a:pt x="0" y="401574"/>
                  </a:lnTo>
                  <a:lnTo>
                    <a:pt x="304" y="410718"/>
                  </a:lnTo>
                  <a:lnTo>
                    <a:pt x="12700" y="438658"/>
                  </a:lnTo>
                  <a:lnTo>
                    <a:pt x="86868" y="438607"/>
                  </a:lnTo>
                  <a:lnTo>
                    <a:pt x="87503" y="725424"/>
                  </a:lnTo>
                  <a:lnTo>
                    <a:pt x="89611" y="765149"/>
                  </a:lnTo>
                  <a:lnTo>
                    <a:pt x="100215" y="814298"/>
                  </a:lnTo>
                  <a:lnTo>
                    <a:pt x="121158" y="851027"/>
                  </a:lnTo>
                  <a:lnTo>
                    <a:pt x="152958" y="875817"/>
                  </a:lnTo>
                  <a:lnTo>
                    <a:pt x="195973" y="888936"/>
                  </a:lnTo>
                  <a:lnTo>
                    <a:pt x="231394" y="891413"/>
                  </a:lnTo>
                  <a:lnTo>
                    <a:pt x="239776" y="891413"/>
                  </a:lnTo>
                  <a:lnTo>
                    <a:pt x="248158" y="890778"/>
                  </a:lnTo>
                  <a:lnTo>
                    <a:pt x="256540" y="889635"/>
                  </a:lnTo>
                  <a:lnTo>
                    <a:pt x="264922" y="888619"/>
                  </a:lnTo>
                  <a:lnTo>
                    <a:pt x="305943" y="876681"/>
                  </a:lnTo>
                  <a:lnTo>
                    <a:pt x="321818" y="842772"/>
                  </a:lnTo>
                  <a:lnTo>
                    <a:pt x="321818" y="825754"/>
                  </a:lnTo>
                  <a:close/>
                </a:path>
                <a:path w="5123180" h="891540">
                  <a:moveTo>
                    <a:pt x="686816" y="275717"/>
                  </a:moveTo>
                  <a:lnTo>
                    <a:pt x="602234" y="136652"/>
                  </a:lnTo>
                  <a:lnTo>
                    <a:pt x="562102" y="116852"/>
                  </a:lnTo>
                  <a:lnTo>
                    <a:pt x="554736" y="116586"/>
                  </a:lnTo>
                  <a:lnTo>
                    <a:pt x="535813" y="116586"/>
                  </a:lnTo>
                  <a:lnTo>
                    <a:pt x="507873" y="124079"/>
                  </a:lnTo>
                  <a:lnTo>
                    <a:pt x="505333" y="126377"/>
                  </a:lnTo>
                  <a:lnTo>
                    <a:pt x="504190" y="129159"/>
                  </a:lnTo>
                  <a:lnTo>
                    <a:pt x="504952" y="135255"/>
                  </a:lnTo>
                  <a:lnTo>
                    <a:pt x="506603" y="138430"/>
                  </a:lnTo>
                  <a:lnTo>
                    <a:pt x="509524" y="141732"/>
                  </a:lnTo>
                  <a:lnTo>
                    <a:pt x="608584" y="268605"/>
                  </a:lnTo>
                  <a:lnTo>
                    <a:pt x="611124" y="272161"/>
                  </a:lnTo>
                  <a:lnTo>
                    <a:pt x="613664" y="275082"/>
                  </a:lnTo>
                  <a:lnTo>
                    <a:pt x="616204" y="277241"/>
                  </a:lnTo>
                  <a:lnTo>
                    <a:pt x="618744" y="279527"/>
                  </a:lnTo>
                  <a:lnTo>
                    <a:pt x="621792" y="281178"/>
                  </a:lnTo>
                  <a:lnTo>
                    <a:pt x="628650" y="283718"/>
                  </a:lnTo>
                  <a:lnTo>
                    <a:pt x="632841" y="284607"/>
                  </a:lnTo>
                  <a:lnTo>
                    <a:pt x="637540" y="285115"/>
                  </a:lnTo>
                  <a:lnTo>
                    <a:pt x="642239" y="285750"/>
                  </a:lnTo>
                  <a:lnTo>
                    <a:pt x="648208" y="286004"/>
                  </a:lnTo>
                  <a:lnTo>
                    <a:pt x="655574" y="285877"/>
                  </a:lnTo>
                  <a:lnTo>
                    <a:pt x="663575" y="285877"/>
                  </a:lnTo>
                  <a:lnTo>
                    <a:pt x="686181" y="278003"/>
                  </a:lnTo>
                  <a:lnTo>
                    <a:pt x="686816" y="275717"/>
                  </a:lnTo>
                  <a:close/>
                </a:path>
                <a:path w="5123180" h="891540">
                  <a:moveTo>
                    <a:pt x="1021715" y="341122"/>
                  </a:moveTo>
                  <a:lnTo>
                    <a:pt x="1021588" y="331724"/>
                  </a:lnTo>
                  <a:lnTo>
                    <a:pt x="1021080" y="324104"/>
                  </a:lnTo>
                  <a:lnTo>
                    <a:pt x="1019937" y="318262"/>
                  </a:lnTo>
                  <a:lnTo>
                    <a:pt x="1018921" y="312420"/>
                  </a:lnTo>
                  <a:lnTo>
                    <a:pt x="987552" y="296545"/>
                  </a:lnTo>
                  <a:lnTo>
                    <a:pt x="969010" y="296545"/>
                  </a:lnTo>
                  <a:lnTo>
                    <a:pt x="933831" y="324358"/>
                  </a:lnTo>
                  <a:lnTo>
                    <a:pt x="933246" y="377063"/>
                  </a:lnTo>
                  <a:lnTo>
                    <a:pt x="933081" y="387045"/>
                  </a:lnTo>
                  <a:lnTo>
                    <a:pt x="925880" y="431622"/>
                  </a:lnTo>
                  <a:lnTo>
                    <a:pt x="903782" y="463651"/>
                  </a:lnTo>
                  <a:lnTo>
                    <a:pt x="861060" y="477393"/>
                  </a:lnTo>
                  <a:lnTo>
                    <a:pt x="860806" y="370078"/>
                  </a:lnTo>
                  <a:lnTo>
                    <a:pt x="857631" y="365887"/>
                  </a:lnTo>
                  <a:lnTo>
                    <a:pt x="815467" y="359156"/>
                  </a:lnTo>
                  <a:lnTo>
                    <a:pt x="803224" y="359422"/>
                  </a:lnTo>
                  <a:lnTo>
                    <a:pt x="770255" y="370332"/>
                  </a:lnTo>
                  <a:lnTo>
                    <a:pt x="771144" y="719328"/>
                  </a:lnTo>
                  <a:lnTo>
                    <a:pt x="752652" y="741121"/>
                  </a:lnTo>
                  <a:lnTo>
                    <a:pt x="717308" y="776389"/>
                  </a:lnTo>
                  <a:lnTo>
                    <a:pt x="683755" y="800341"/>
                  </a:lnTo>
                  <a:lnTo>
                    <a:pt x="632841" y="813943"/>
                  </a:lnTo>
                  <a:lnTo>
                    <a:pt x="620191" y="813396"/>
                  </a:lnTo>
                  <a:lnTo>
                    <a:pt x="577583" y="798512"/>
                  </a:lnTo>
                  <a:lnTo>
                    <a:pt x="548322" y="766279"/>
                  </a:lnTo>
                  <a:lnTo>
                    <a:pt x="532536" y="717626"/>
                  </a:lnTo>
                  <a:lnTo>
                    <a:pt x="528828" y="662559"/>
                  </a:lnTo>
                  <a:lnTo>
                    <a:pt x="528104" y="394576"/>
                  </a:lnTo>
                  <a:lnTo>
                    <a:pt x="528066" y="370967"/>
                  </a:lnTo>
                  <a:lnTo>
                    <a:pt x="524891" y="366776"/>
                  </a:lnTo>
                  <a:lnTo>
                    <a:pt x="482854" y="360045"/>
                  </a:lnTo>
                  <a:lnTo>
                    <a:pt x="470535" y="360311"/>
                  </a:lnTo>
                  <a:lnTo>
                    <a:pt x="437515" y="371221"/>
                  </a:lnTo>
                  <a:lnTo>
                    <a:pt x="438277" y="674878"/>
                  </a:lnTo>
                  <a:lnTo>
                    <a:pt x="440664" y="724598"/>
                  </a:lnTo>
                  <a:lnTo>
                    <a:pt x="447548" y="765937"/>
                  </a:lnTo>
                  <a:lnTo>
                    <a:pt x="467791" y="816610"/>
                  </a:lnTo>
                  <a:lnTo>
                    <a:pt x="501421" y="856170"/>
                  </a:lnTo>
                  <a:lnTo>
                    <a:pt x="549287" y="882434"/>
                  </a:lnTo>
                  <a:lnTo>
                    <a:pt x="590727" y="890536"/>
                  </a:lnTo>
                  <a:lnTo>
                    <a:pt x="614553" y="891540"/>
                  </a:lnTo>
                  <a:lnTo>
                    <a:pt x="635660" y="890143"/>
                  </a:lnTo>
                  <a:lnTo>
                    <a:pt x="677087" y="879360"/>
                  </a:lnTo>
                  <a:lnTo>
                    <a:pt x="717664" y="857719"/>
                  </a:lnTo>
                  <a:lnTo>
                    <a:pt x="759053" y="823810"/>
                  </a:lnTo>
                  <a:lnTo>
                    <a:pt x="768654" y="813943"/>
                  </a:lnTo>
                  <a:lnTo>
                    <a:pt x="780161" y="802132"/>
                  </a:lnTo>
                  <a:lnTo>
                    <a:pt x="780288" y="872490"/>
                  </a:lnTo>
                  <a:lnTo>
                    <a:pt x="821182" y="883920"/>
                  </a:lnTo>
                  <a:lnTo>
                    <a:pt x="832040" y="883589"/>
                  </a:lnTo>
                  <a:lnTo>
                    <a:pt x="861987" y="872490"/>
                  </a:lnTo>
                  <a:lnTo>
                    <a:pt x="861898" y="802132"/>
                  </a:lnTo>
                  <a:lnTo>
                    <a:pt x="861187" y="528701"/>
                  </a:lnTo>
                  <a:lnTo>
                    <a:pt x="879805" y="528180"/>
                  </a:lnTo>
                  <a:lnTo>
                    <a:pt x="929386" y="521462"/>
                  </a:lnTo>
                  <a:lnTo>
                    <a:pt x="969010" y="503326"/>
                  </a:lnTo>
                  <a:lnTo>
                    <a:pt x="997800" y="469646"/>
                  </a:lnTo>
                  <a:lnTo>
                    <a:pt x="1015707" y="417118"/>
                  </a:lnTo>
                  <a:lnTo>
                    <a:pt x="1020978" y="370078"/>
                  </a:lnTo>
                  <a:lnTo>
                    <a:pt x="1021105" y="366776"/>
                  </a:lnTo>
                  <a:lnTo>
                    <a:pt x="1021715" y="341122"/>
                  </a:lnTo>
                  <a:close/>
                </a:path>
                <a:path w="5123180" h="891540">
                  <a:moveTo>
                    <a:pt x="1769745" y="860679"/>
                  </a:moveTo>
                  <a:lnTo>
                    <a:pt x="1768729" y="857123"/>
                  </a:lnTo>
                  <a:lnTo>
                    <a:pt x="1764665" y="849503"/>
                  </a:lnTo>
                  <a:lnTo>
                    <a:pt x="1761363" y="844550"/>
                  </a:lnTo>
                  <a:lnTo>
                    <a:pt x="1566583" y="593090"/>
                  </a:lnTo>
                  <a:lnTo>
                    <a:pt x="1556943" y="580644"/>
                  </a:lnTo>
                  <a:lnTo>
                    <a:pt x="1556258" y="579755"/>
                  </a:lnTo>
                  <a:lnTo>
                    <a:pt x="1733677" y="401574"/>
                  </a:lnTo>
                  <a:lnTo>
                    <a:pt x="1739011" y="395732"/>
                  </a:lnTo>
                  <a:lnTo>
                    <a:pt x="1742948" y="390525"/>
                  </a:lnTo>
                  <a:lnTo>
                    <a:pt x="1745361" y="386207"/>
                  </a:lnTo>
                  <a:lnTo>
                    <a:pt x="1747647" y="381889"/>
                  </a:lnTo>
                  <a:lnTo>
                    <a:pt x="1748790" y="377444"/>
                  </a:lnTo>
                  <a:lnTo>
                    <a:pt x="1748675" y="369443"/>
                  </a:lnTo>
                  <a:lnTo>
                    <a:pt x="1748028" y="367157"/>
                  </a:lnTo>
                  <a:lnTo>
                    <a:pt x="1746377" y="365252"/>
                  </a:lnTo>
                  <a:lnTo>
                    <a:pt x="1744726" y="363220"/>
                  </a:lnTo>
                  <a:lnTo>
                    <a:pt x="1709293" y="356870"/>
                  </a:lnTo>
                  <a:lnTo>
                    <a:pt x="1691513" y="356870"/>
                  </a:lnTo>
                  <a:lnTo>
                    <a:pt x="1653286" y="364744"/>
                  </a:lnTo>
                  <a:lnTo>
                    <a:pt x="1650111" y="367157"/>
                  </a:lnTo>
                  <a:lnTo>
                    <a:pt x="1646809" y="369443"/>
                  </a:lnTo>
                  <a:lnTo>
                    <a:pt x="1643761" y="372491"/>
                  </a:lnTo>
                  <a:lnTo>
                    <a:pt x="1640840" y="376174"/>
                  </a:lnTo>
                  <a:lnTo>
                    <a:pt x="1455928" y="580644"/>
                  </a:lnTo>
                  <a:lnTo>
                    <a:pt x="1454785" y="133731"/>
                  </a:lnTo>
                  <a:lnTo>
                    <a:pt x="1454023" y="131191"/>
                  </a:lnTo>
                  <a:lnTo>
                    <a:pt x="1452499" y="128905"/>
                  </a:lnTo>
                  <a:lnTo>
                    <a:pt x="1451102" y="126746"/>
                  </a:lnTo>
                  <a:lnTo>
                    <a:pt x="1448689" y="124968"/>
                  </a:lnTo>
                  <a:lnTo>
                    <a:pt x="1445387" y="123571"/>
                  </a:lnTo>
                  <a:lnTo>
                    <a:pt x="1442212" y="122047"/>
                  </a:lnTo>
                  <a:lnTo>
                    <a:pt x="1437640" y="121031"/>
                  </a:lnTo>
                  <a:lnTo>
                    <a:pt x="1431798" y="120269"/>
                  </a:lnTo>
                  <a:lnTo>
                    <a:pt x="1425956" y="119634"/>
                  </a:lnTo>
                  <a:lnTo>
                    <a:pt x="1418463" y="119253"/>
                  </a:lnTo>
                  <a:lnTo>
                    <a:pt x="1400683" y="119253"/>
                  </a:lnTo>
                  <a:lnTo>
                    <a:pt x="1364767" y="133731"/>
                  </a:lnTo>
                  <a:lnTo>
                    <a:pt x="1364742" y="136779"/>
                  </a:lnTo>
                  <a:lnTo>
                    <a:pt x="1366647" y="868426"/>
                  </a:lnTo>
                  <a:lnTo>
                    <a:pt x="1367282" y="870966"/>
                  </a:lnTo>
                  <a:lnTo>
                    <a:pt x="1368552" y="872871"/>
                  </a:lnTo>
                  <a:lnTo>
                    <a:pt x="1369822" y="874903"/>
                  </a:lnTo>
                  <a:lnTo>
                    <a:pt x="1372235" y="876681"/>
                  </a:lnTo>
                  <a:lnTo>
                    <a:pt x="1379093" y="879475"/>
                  </a:lnTo>
                  <a:lnTo>
                    <a:pt x="1383792" y="880618"/>
                  </a:lnTo>
                  <a:lnTo>
                    <a:pt x="1389634" y="881253"/>
                  </a:lnTo>
                  <a:lnTo>
                    <a:pt x="1395349" y="882015"/>
                  </a:lnTo>
                  <a:lnTo>
                    <a:pt x="1402715" y="882396"/>
                  </a:lnTo>
                  <a:lnTo>
                    <a:pt x="1411351" y="882396"/>
                  </a:lnTo>
                  <a:lnTo>
                    <a:pt x="1450594" y="876427"/>
                  </a:lnTo>
                  <a:lnTo>
                    <a:pt x="1456626" y="844550"/>
                  </a:lnTo>
                  <a:lnTo>
                    <a:pt x="1455928" y="593090"/>
                  </a:lnTo>
                  <a:lnTo>
                    <a:pt x="1663954" y="864235"/>
                  </a:lnTo>
                  <a:lnTo>
                    <a:pt x="1666113" y="867537"/>
                  </a:lnTo>
                  <a:lnTo>
                    <a:pt x="1668526" y="870331"/>
                  </a:lnTo>
                  <a:lnTo>
                    <a:pt x="1671320" y="872617"/>
                  </a:lnTo>
                  <a:lnTo>
                    <a:pt x="1673987" y="875030"/>
                  </a:lnTo>
                  <a:lnTo>
                    <a:pt x="1677543" y="876808"/>
                  </a:lnTo>
                  <a:lnTo>
                    <a:pt x="1686306" y="879348"/>
                  </a:lnTo>
                  <a:lnTo>
                    <a:pt x="1691640" y="880237"/>
                  </a:lnTo>
                  <a:lnTo>
                    <a:pt x="1697990" y="880745"/>
                  </a:lnTo>
                  <a:lnTo>
                    <a:pt x="1704340" y="881380"/>
                  </a:lnTo>
                  <a:lnTo>
                    <a:pt x="1712468" y="881634"/>
                  </a:lnTo>
                  <a:lnTo>
                    <a:pt x="1722247" y="881507"/>
                  </a:lnTo>
                  <a:lnTo>
                    <a:pt x="1731772" y="881507"/>
                  </a:lnTo>
                  <a:lnTo>
                    <a:pt x="1739519" y="881126"/>
                  </a:lnTo>
                  <a:lnTo>
                    <a:pt x="1751965" y="879602"/>
                  </a:lnTo>
                  <a:lnTo>
                    <a:pt x="1756791" y="878586"/>
                  </a:lnTo>
                  <a:lnTo>
                    <a:pt x="1760220" y="877062"/>
                  </a:lnTo>
                  <a:lnTo>
                    <a:pt x="1763649" y="875665"/>
                  </a:lnTo>
                  <a:lnTo>
                    <a:pt x="1766062" y="873760"/>
                  </a:lnTo>
                  <a:lnTo>
                    <a:pt x="1767586" y="871601"/>
                  </a:lnTo>
                  <a:lnTo>
                    <a:pt x="1768983" y="869442"/>
                  </a:lnTo>
                  <a:lnTo>
                    <a:pt x="1769745" y="866902"/>
                  </a:lnTo>
                  <a:lnTo>
                    <a:pt x="1769745" y="860679"/>
                  </a:lnTo>
                  <a:close/>
                </a:path>
                <a:path w="5123180" h="891540">
                  <a:moveTo>
                    <a:pt x="2296795" y="863219"/>
                  </a:moveTo>
                  <a:lnTo>
                    <a:pt x="2296033" y="564261"/>
                  </a:lnTo>
                  <a:lnTo>
                    <a:pt x="2293696" y="515213"/>
                  </a:lnTo>
                  <a:lnTo>
                    <a:pt x="2286851" y="473887"/>
                  </a:lnTo>
                  <a:lnTo>
                    <a:pt x="2268067" y="426212"/>
                  </a:lnTo>
                  <a:lnTo>
                    <a:pt x="2266581" y="423379"/>
                  </a:lnTo>
                  <a:lnTo>
                    <a:pt x="2232926" y="383971"/>
                  </a:lnTo>
                  <a:lnTo>
                    <a:pt x="2184819" y="357378"/>
                  </a:lnTo>
                  <a:lnTo>
                    <a:pt x="2143480" y="349135"/>
                  </a:lnTo>
                  <a:lnTo>
                    <a:pt x="2119884" y="348107"/>
                  </a:lnTo>
                  <a:lnTo>
                    <a:pt x="2100021" y="349440"/>
                  </a:lnTo>
                  <a:lnTo>
                    <a:pt x="2060536" y="359537"/>
                  </a:lnTo>
                  <a:lnTo>
                    <a:pt x="2021293" y="379615"/>
                  </a:lnTo>
                  <a:lnTo>
                    <a:pt x="1982343" y="410095"/>
                  </a:lnTo>
                  <a:lnTo>
                    <a:pt x="1963039" y="429260"/>
                  </a:lnTo>
                  <a:lnTo>
                    <a:pt x="1962277" y="132334"/>
                  </a:lnTo>
                  <a:lnTo>
                    <a:pt x="1961515" y="129794"/>
                  </a:lnTo>
                  <a:lnTo>
                    <a:pt x="1959991" y="127635"/>
                  </a:lnTo>
                  <a:lnTo>
                    <a:pt x="1958594" y="125476"/>
                  </a:lnTo>
                  <a:lnTo>
                    <a:pt x="1925955" y="117983"/>
                  </a:lnTo>
                  <a:lnTo>
                    <a:pt x="1908175" y="117983"/>
                  </a:lnTo>
                  <a:lnTo>
                    <a:pt x="1900936" y="118376"/>
                  </a:lnTo>
                  <a:lnTo>
                    <a:pt x="1889252" y="119900"/>
                  </a:lnTo>
                  <a:lnTo>
                    <a:pt x="1884680" y="120904"/>
                  </a:lnTo>
                  <a:lnTo>
                    <a:pt x="1881251" y="122428"/>
                  </a:lnTo>
                  <a:lnTo>
                    <a:pt x="1877822" y="123825"/>
                  </a:lnTo>
                  <a:lnTo>
                    <a:pt x="1875409" y="125730"/>
                  </a:lnTo>
                  <a:lnTo>
                    <a:pt x="1872869" y="130048"/>
                  </a:lnTo>
                  <a:lnTo>
                    <a:pt x="1872297" y="132334"/>
                  </a:lnTo>
                  <a:lnTo>
                    <a:pt x="1872234" y="135509"/>
                  </a:lnTo>
                  <a:lnTo>
                    <a:pt x="1874139" y="867156"/>
                  </a:lnTo>
                  <a:lnTo>
                    <a:pt x="1897126" y="879983"/>
                  </a:lnTo>
                  <a:lnTo>
                    <a:pt x="1902841" y="880745"/>
                  </a:lnTo>
                  <a:lnTo>
                    <a:pt x="1910207" y="881126"/>
                  </a:lnTo>
                  <a:lnTo>
                    <a:pt x="1918843" y="880999"/>
                  </a:lnTo>
                  <a:lnTo>
                    <a:pt x="1927987" y="880999"/>
                  </a:lnTo>
                  <a:lnTo>
                    <a:pt x="1935480" y="880618"/>
                  </a:lnTo>
                  <a:lnTo>
                    <a:pt x="1947037" y="879094"/>
                  </a:lnTo>
                  <a:lnTo>
                    <a:pt x="1951609" y="878078"/>
                  </a:lnTo>
                  <a:lnTo>
                    <a:pt x="1954911" y="876554"/>
                  </a:lnTo>
                  <a:lnTo>
                    <a:pt x="1958086" y="875157"/>
                  </a:lnTo>
                  <a:lnTo>
                    <a:pt x="1960499" y="873379"/>
                  </a:lnTo>
                  <a:lnTo>
                    <a:pt x="1961896" y="871347"/>
                  </a:lnTo>
                  <a:lnTo>
                    <a:pt x="1963420" y="869442"/>
                  </a:lnTo>
                  <a:lnTo>
                    <a:pt x="1964105" y="867156"/>
                  </a:lnTo>
                  <a:lnTo>
                    <a:pt x="1964169" y="863219"/>
                  </a:lnTo>
                  <a:lnTo>
                    <a:pt x="1963293" y="520954"/>
                  </a:lnTo>
                  <a:lnTo>
                    <a:pt x="1981555" y="499122"/>
                  </a:lnTo>
                  <a:lnTo>
                    <a:pt x="2016848" y="463829"/>
                  </a:lnTo>
                  <a:lnTo>
                    <a:pt x="2050834" y="439826"/>
                  </a:lnTo>
                  <a:lnTo>
                    <a:pt x="2101596" y="426212"/>
                  </a:lnTo>
                  <a:lnTo>
                    <a:pt x="2114258" y="426821"/>
                  </a:lnTo>
                  <a:lnTo>
                    <a:pt x="2157158" y="441350"/>
                  </a:lnTo>
                  <a:lnTo>
                    <a:pt x="2186152" y="473964"/>
                  </a:lnTo>
                  <a:lnTo>
                    <a:pt x="2202294" y="522173"/>
                  </a:lnTo>
                  <a:lnTo>
                    <a:pt x="2206117" y="575945"/>
                  </a:lnTo>
                  <a:lnTo>
                    <a:pt x="2206879" y="866267"/>
                  </a:lnTo>
                  <a:lnTo>
                    <a:pt x="2207641" y="868807"/>
                  </a:lnTo>
                  <a:lnTo>
                    <a:pt x="2229739" y="879094"/>
                  </a:lnTo>
                  <a:lnTo>
                    <a:pt x="2235581" y="879856"/>
                  </a:lnTo>
                  <a:lnTo>
                    <a:pt x="2243074" y="880237"/>
                  </a:lnTo>
                  <a:lnTo>
                    <a:pt x="2252218" y="880237"/>
                  </a:lnTo>
                  <a:lnTo>
                    <a:pt x="2290826" y="874268"/>
                  </a:lnTo>
                  <a:lnTo>
                    <a:pt x="2296731" y="866267"/>
                  </a:lnTo>
                  <a:lnTo>
                    <a:pt x="2296795" y="863219"/>
                  </a:lnTo>
                  <a:close/>
                </a:path>
                <a:path w="5123180" h="891540">
                  <a:moveTo>
                    <a:pt x="2812796" y="123202"/>
                  </a:moveTo>
                  <a:lnTo>
                    <a:pt x="2781046" y="110871"/>
                  </a:lnTo>
                  <a:lnTo>
                    <a:pt x="2762250" y="110871"/>
                  </a:lnTo>
                  <a:lnTo>
                    <a:pt x="2754757" y="111252"/>
                  </a:lnTo>
                  <a:lnTo>
                    <a:pt x="2742438" y="112776"/>
                  </a:lnTo>
                  <a:lnTo>
                    <a:pt x="2737231" y="113804"/>
                  </a:lnTo>
                  <a:lnTo>
                    <a:pt x="2733040" y="115328"/>
                  </a:lnTo>
                  <a:lnTo>
                    <a:pt x="2728849" y="116725"/>
                  </a:lnTo>
                  <a:lnTo>
                    <a:pt x="2725293" y="118745"/>
                  </a:lnTo>
                  <a:lnTo>
                    <a:pt x="2719451" y="123825"/>
                  </a:lnTo>
                  <a:lnTo>
                    <a:pt x="2716911" y="127127"/>
                  </a:lnTo>
                  <a:lnTo>
                    <a:pt x="2714752" y="131191"/>
                  </a:lnTo>
                  <a:lnTo>
                    <a:pt x="2636012" y="257429"/>
                  </a:lnTo>
                  <a:lnTo>
                    <a:pt x="2633472" y="261366"/>
                  </a:lnTo>
                  <a:lnTo>
                    <a:pt x="2631948" y="264795"/>
                  </a:lnTo>
                  <a:lnTo>
                    <a:pt x="2630932" y="270637"/>
                  </a:lnTo>
                  <a:lnTo>
                    <a:pt x="2631567" y="273050"/>
                  </a:lnTo>
                  <a:lnTo>
                    <a:pt x="2635631" y="276606"/>
                  </a:lnTo>
                  <a:lnTo>
                    <a:pt x="2638933" y="278130"/>
                  </a:lnTo>
                  <a:lnTo>
                    <a:pt x="2643759" y="279146"/>
                  </a:lnTo>
                  <a:lnTo>
                    <a:pt x="2648458" y="280289"/>
                  </a:lnTo>
                  <a:lnTo>
                    <a:pt x="2654808" y="280797"/>
                  </a:lnTo>
                  <a:lnTo>
                    <a:pt x="2670048" y="280797"/>
                  </a:lnTo>
                  <a:lnTo>
                    <a:pt x="2676144" y="280416"/>
                  </a:lnTo>
                  <a:lnTo>
                    <a:pt x="2686050" y="279400"/>
                  </a:lnTo>
                  <a:lnTo>
                    <a:pt x="2689987" y="278384"/>
                  </a:lnTo>
                  <a:lnTo>
                    <a:pt x="2693035" y="277114"/>
                  </a:lnTo>
                  <a:lnTo>
                    <a:pt x="2696210" y="275844"/>
                  </a:lnTo>
                  <a:lnTo>
                    <a:pt x="2807589" y="135890"/>
                  </a:lnTo>
                  <a:lnTo>
                    <a:pt x="2810383" y="132588"/>
                  </a:lnTo>
                  <a:lnTo>
                    <a:pt x="2812034" y="129413"/>
                  </a:lnTo>
                  <a:lnTo>
                    <a:pt x="2812796" y="123202"/>
                  </a:lnTo>
                  <a:close/>
                </a:path>
                <a:path w="5123180" h="891540">
                  <a:moveTo>
                    <a:pt x="2916809" y="610616"/>
                  </a:moveTo>
                  <a:lnTo>
                    <a:pt x="2912884" y="552170"/>
                  </a:lnTo>
                  <a:lnTo>
                    <a:pt x="2901442" y="499999"/>
                  </a:lnTo>
                  <a:lnTo>
                    <a:pt x="2882595" y="454634"/>
                  </a:lnTo>
                  <a:lnTo>
                    <a:pt x="2860395" y="422021"/>
                  </a:lnTo>
                  <a:lnTo>
                    <a:pt x="2856230" y="416687"/>
                  </a:lnTo>
                  <a:lnTo>
                    <a:pt x="2840240" y="400570"/>
                  </a:lnTo>
                  <a:lnTo>
                    <a:pt x="2823349" y="387248"/>
                  </a:lnTo>
                  <a:lnTo>
                    <a:pt x="2823349" y="621792"/>
                  </a:lnTo>
                  <a:lnTo>
                    <a:pt x="2822981" y="637730"/>
                  </a:lnTo>
                  <a:lnTo>
                    <a:pt x="2818650" y="676783"/>
                  </a:lnTo>
                  <a:lnTo>
                    <a:pt x="2803690" y="727964"/>
                  </a:lnTo>
                  <a:lnTo>
                    <a:pt x="2777540" y="768184"/>
                  </a:lnTo>
                  <a:lnTo>
                    <a:pt x="2739771" y="796036"/>
                  </a:lnTo>
                  <a:lnTo>
                    <a:pt x="2690101" y="809434"/>
                  </a:lnTo>
                  <a:lnTo>
                    <a:pt x="2670937" y="810387"/>
                  </a:lnTo>
                  <a:lnTo>
                    <a:pt x="2650096" y="809498"/>
                  </a:lnTo>
                  <a:lnTo>
                    <a:pt x="2598293" y="795020"/>
                  </a:lnTo>
                  <a:lnTo>
                    <a:pt x="2561107" y="765670"/>
                  </a:lnTo>
                  <a:lnTo>
                    <a:pt x="2536761" y="724471"/>
                  </a:lnTo>
                  <a:lnTo>
                    <a:pt x="2523452" y="673239"/>
                  </a:lnTo>
                  <a:lnTo>
                    <a:pt x="2519642" y="635330"/>
                  </a:lnTo>
                  <a:lnTo>
                    <a:pt x="2519197" y="616839"/>
                  </a:lnTo>
                  <a:lnTo>
                    <a:pt x="2519273" y="610616"/>
                  </a:lnTo>
                  <a:lnTo>
                    <a:pt x="2524074" y="556171"/>
                  </a:lnTo>
                  <a:lnTo>
                    <a:pt x="2539403" y="504926"/>
                  </a:lnTo>
                  <a:lnTo>
                    <a:pt x="2565590" y="464350"/>
                  </a:lnTo>
                  <a:lnTo>
                    <a:pt x="2603119" y="436372"/>
                  </a:lnTo>
                  <a:lnTo>
                    <a:pt x="2652852" y="422922"/>
                  </a:lnTo>
                  <a:lnTo>
                    <a:pt x="2672207" y="422021"/>
                  </a:lnTo>
                  <a:lnTo>
                    <a:pt x="2693047" y="422935"/>
                  </a:lnTo>
                  <a:lnTo>
                    <a:pt x="2744851" y="437388"/>
                  </a:lnTo>
                  <a:lnTo>
                    <a:pt x="2781884" y="466915"/>
                  </a:lnTo>
                  <a:lnTo>
                    <a:pt x="2805950" y="508419"/>
                  </a:lnTo>
                  <a:lnTo>
                    <a:pt x="2819171" y="559638"/>
                  </a:lnTo>
                  <a:lnTo>
                    <a:pt x="2823311" y="610616"/>
                  </a:lnTo>
                  <a:lnTo>
                    <a:pt x="2823349" y="621792"/>
                  </a:lnTo>
                  <a:lnTo>
                    <a:pt x="2823349" y="387248"/>
                  </a:lnTo>
                  <a:lnTo>
                    <a:pt x="2781173" y="364490"/>
                  </a:lnTo>
                  <a:lnTo>
                    <a:pt x="2732189" y="351078"/>
                  </a:lnTo>
                  <a:lnTo>
                    <a:pt x="2675509" y="346710"/>
                  </a:lnTo>
                  <a:lnTo>
                    <a:pt x="2645143" y="348068"/>
                  </a:lnTo>
                  <a:lnTo>
                    <a:pt x="2590330" y="358305"/>
                  </a:lnTo>
                  <a:lnTo>
                    <a:pt x="2543441" y="378358"/>
                  </a:lnTo>
                  <a:lnTo>
                    <a:pt x="2504389" y="406844"/>
                  </a:lnTo>
                  <a:lnTo>
                    <a:pt x="2473160" y="443331"/>
                  </a:lnTo>
                  <a:lnTo>
                    <a:pt x="2449830" y="486867"/>
                  </a:lnTo>
                  <a:lnTo>
                    <a:pt x="2434450" y="537146"/>
                  </a:lnTo>
                  <a:lnTo>
                    <a:pt x="2426779" y="592391"/>
                  </a:lnTo>
                  <a:lnTo>
                    <a:pt x="2425827" y="621792"/>
                  </a:lnTo>
                  <a:lnTo>
                    <a:pt x="2426843" y="652043"/>
                  </a:lnTo>
                  <a:lnTo>
                    <a:pt x="2434412" y="707618"/>
                  </a:lnTo>
                  <a:lnTo>
                    <a:pt x="2449309" y="756564"/>
                  </a:lnTo>
                  <a:lnTo>
                    <a:pt x="2471737" y="798283"/>
                  </a:lnTo>
                  <a:lnTo>
                    <a:pt x="2501760" y="832485"/>
                  </a:lnTo>
                  <a:lnTo>
                    <a:pt x="2539377" y="858532"/>
                  </a:lnTo>
                  <a:lnTo>
                    <a:pt x="2584475" y="876261"/>
                  </a:lnTo>
                  <a:lnTo>
                    <a:pt x="2637244" y="885164"/>
                  </a:lnTo>
                  <a:lnTo>
                    <a:pt x="2666492" y="886206"/>
                  </a:lnTo>
                  <a:lnTo>
                    <a:pt x="2696680" y="884847"/>
                  </a:lnTo>
                  <a:lnTo>
                    <a:pt x="2751353" y="874509"/>
                  </a:lnTo>
                  <a:lnTo>
                    <a:pt x="2798432" y="854227"/>
                  </a:lnTo>
                  <a:lnTo>
                    <a:pt x="2837650" y="825601"/>
                  </a:lnTo>
                  <a:lnTo>
                    <a:pt x="2852242" y="810387"/>
                  </a:lnTo>
                  <a:lnTo>
                    <a:pt x="2854325" y="808228"/>
                  </a:lnTo>
                  <a:lnTo>
                    <a:pt x="2881655" y="768146"/>
                  </a:lnTo>
                  <a:lnTo>
                    <a:pt x="2901188" y="721106"/>
                  </a:lnTo>
                  <a:lnTo>
                    <a:pt x="2912948" y="668248"/>
                  </a:lnTo>
                  <a:lnTo>
                    <a:pt x="2915843" y="640029"/>
                  </a:lnTo>
                  <a:lnTo>
                    <a:pt x="2916809" y="610616"/>
                  </a:lnTo>
                  <a:close/>
                </a:path>
                <a:path w="5123180" h="891540">
                  <a:moveTo>
                    <a:pt x="3726307" y="859536"/>
                  </a:moveTo>
                  <a:lnTo>
                    <a:pt x="3725545" y="560578"/>
                  </a:lnTo>
                  <a:lnTo>
                    <a:pt x="3723208" y="511530"/>
                  </a:lnTo>
                  <a:lnTo>
                    <a:pt x="3716363" y="470204"/>
                  </a:lnTo>
                  <a:lnTo>
                    <a:pt x="3697579" y="422529"/>
                  </a:lnTo>
                  <a:lnTo>
                    <a:pt x="3696093" y="419696"/>
                  </a:lnTo>
                  <a:lnTo>
                    <a:pt x="3662438" y="380288"/>
                  </a:lnTo>
                  <a:lnTo>
                    <a:pt x="3614331" y="353695"/>
                  </a:lnTo>
                  <a:lnTo>
                    <a:pt x="3572992" y="345452"/>
                  </a:lnTo>
                  <a:lnTo>
                    <a:pt x="3549396" y="344424"/>
                  </a:lnTo>
                  <a:lnTo>
                    <a:pt x="3529507" y="345757"/>
                  </a:lnTo>
                  <a:lnTo>
                    <a:pt x="3489985" y="355854"/>
                  </a:lnTo>
                  <a:lnTo>
                    <a:pt x="3450806" y="375932"/>
                  </a:lnTo>
                  <a:lnTo>
                    <a:pt x="3411855" y="406412"/>
                  </a:lnTo>
                  <a:lnTo>
                    <a:pt x="3392551" y="425577"/>
                  </a:lnTo>
                  <a:lnTo>
                    <a:pt x="3391789" y="128651"/>
                  </a:lnTo>
                  <a:lnTo>
                    <a:pt x="3391027" y="126111"/>
                  </a:lnTo>
                  <a:lnTo>
                    <a:pt x="3389503" y="123952"/>
                  </a:lnTo>
                  <a:lnTo>
                    <a:pt x="3388106" y="121793"/>
                  </a:lnTo>
                  <a:lnTo>
                    <a:pt x="3355467" y="114300"/>
                  </a:lnTo>
                  <a:lnTo>
                    <a:pt x="3337687" y="114300"/>
                  </a:lnTo>
                  <a:lnTo>
                    <a:pt x="3330448" y="114681"/>
                  </a:lnTo>
                  <a:lnTo>
                    <a:pt x="3318764" y="116205"/>
                  </a:lnTo>
                  <a:lnTo>
                    <a:pt x="3314192" y="117221"/>
                  </a:lnTo>
                  <a:lnTo>
                    <a:pt x="3310763" y="118745"/>
                  </a:lnTo>
                  <a:lnTo>
                    <a:pt x="3307207" y="120154"/>
                  </a:lnTo>
                  <a:lnTo>
                    <a:pt x="3304921" y="122047"/>
                  </a:lnTo>
                  <a:lnTo>
                    <a:pt x="3302381" y="126377"/>
                  </a:lnTo>
                  <a:lnTo>
                    <a:pt x="3301809" y="128651"/>
                  </a:lnTo>
                  <a:lnTo>
                    <a:pt x="3301746" y="131826"/>
                  </a:lnTo>
                  <a:lnTo>
                    <a:pt x="3303651" y="863473"/>
                  </a:lnTo>
                  <a:lnTo>
                    <a:pt x="3326638" y="876300"/>
                  </a:lnTo>
                  <a:lnTo>
                    <a:pt x="3332353" y="877062"/>
                  </a:lnTo>
                  <a:lnTo>
                    <a:pt x="3339719" y="877443"/>
                  </a:lnTo>
                  <a:lnTo>
                    <a:pt x="3348355" y="877316"/>
                  </a:lnTo>
                  <a:lnTo>
                    <a:pt x="3357499" y="877316"/>
                  </a:lnTo>
                  <a:lnTo>
                    <a:pt x="3364992" y="876935"/>
                  </a:lnTo>
                  <a:lnTo>
                    <a:pt x="3376549" y="875411"/>
                  </a:lnTo>
                  <a:lnTo>
                    <a:pt x="3381121" y="874395"/>
                  </a:lnTo>
                  <a:lnTo>
                    <a:pt x="3384423" y="872871"/>
                  </a:lnTo>
                  <a:lnTo>
                    <a:pt x="3387598" y="871474"/>
                  </a:lnTo>
                  <a:lnTo>
                    <a:pt x="3390011" y="869696"/>
                  </a:lnTo>
                  <a:lnTo>
                    <a:pt x="3391408" y="867664"/>
                  </a:lnTo>
                  <a:lnTo>
                    <a:pt x="3392932" y="865759"/>
                  </a:lnTo>
                  <a:lnTo>
                    <a:pt x="3393617" y="863473"/>
                  </a:lnTo>
                  <a:lnTo>
                    <a:pt x="3393554" y="859536"/>
                  </a:lnTo>
                  <a:lnTo>
                    <a:pt x="3392805" y="517271"/>
                  </a:lnTo>
                  <a:lnTo>
                    <a:pt x="3428911" y="476402"/>
                  </a:lnTo>
                  <a:lnTo>
                    <a:pt x="3463417" y="446659"/>
                  </a:lnTo>
                  <a:lnTo>
                    <a:pt x="3497262" y="428599"/>
                  </a:lnTo>
                  <a:lnTo>
                    <a:pt x="3531108" y="422529"/>
                  </a:lnTo>
                  <a:lnTo>
                    <a:pt x="3543770" y="423138"/>
                  </a:lnTo>
                  <a:lnTo>
                    <a:pt x="3586670" y="437667"/>
                  </a:lnTo>
                  <a:lnTo>
                    <a:pt x="3615664" y="470281"/>
                  </a:lnTo>
                  <a:lnTo>
                    <a:pt x="3631806" y="518515"/>
                  </a:lnTo>
                  <a:lnTo>
                    <a:pt x="3635629" y="572262"/>
                  </a:lnTo>
                  <a:lnTo>
                    <a:pt x="3636391" y="862584"/>
                  </a:lnTo>
                  <a:lnTo>
                    <a:pt x="3637153" y="865124"/>
                  </a:lnTo>
                  <a:lnTo>
                    <a:pt x="3659251" y="875411"/>
                  </a:lnTo>
                  <a:lnTo>
                    <a:pt x="3665093" y="876173"/>
                  </a:lnTo>
                  <a:lnTo>
                    <a:pt x="3672586" y="876554"/>
                  </a:lnTo>
                  <a:lnTo>
                    <a:pt x="3681730" y="876554"/>
                  </a:lnTo>
                  <a:lnTo>
                    <a:pt x="3720338" y="870585"/>
                  </a:lnTo>
                  <a:lnTo>
                    <a:pt x="3726243" y="862584"/>
                  </a:lnTo>
                  <a:lnTo>
                    <a:pt x="3726307" y="859536"/>
                  </a:lnTo>
                  <a:close/>
                </a:path>
                <a:path w="5123180" h="891540">
                  <a:moveTo>
                    <a:pt x="3980357" y="861949"/>
                  </a:moveTo>
                  <a:lnTo>
                    <a:pt x="3980307" y="858774"/>
                  </a:lnTo>
                  <a:lnTo>
                    <a:pt x="3979164" y="368173"/>
                  </a:lnTo>
                  <a:lnTo>
                    <a:pt x="3979037" y="365379"/>
                  </a:lnTo>
                  <a:lnTo>
                    <a:pt x="3978402" y="362966"/>
                  </a:lnTo>
                  <a:lnTo>
                    <a:pt x="3976878" y="360807"/>
                  </a:lnTo>
                  <a:lnTo>
                    <a:pt x="3975481" y="358648"/>
                  </a:lnTo>
                  <a:lnTo>
                    <a:pt x="3942842" y="351155"/>
                  </a:lnTo>
                  <a:lnTo>
                    <a:pt x="3925062" y="351155"/>
                  </a:lnTo>
                  <a:lnTo>
                    <a:pt x="3917823" y="351536"/>
                  </a:lnTo>
                  <a:lnTo>
                    <a:pt x="3906139" y="353060"/>
                  </a:lnTo>
                  <a:lnTo>
                    <a:pt x="3901567" y="354076"/>
                  </a:lnTo>
                  <a:lnTo>
                    <a:pt x="3898011" y="355600"/>
                  </a:lnTo>
                  <a:lnTo>
                    <a:pt x="3894582" y="356997"/>
                  </a:lnTo>
                  <a:lnTo>
                    <a:pt x="3892296" y="358902"/>
                  </a:lnTo>
                  <a:lnTo>
                    <a:pt x="3889756" y="363220"/>
                  </a:lnTo>
                  <a:lnTo>
                    <a:pt x="3889184" y="365379"/>
                  </a:lnTo>
                  <a:lnTo>
                    <a:pt x="3889121" y="368173"/>
                  </a:lnTo>
                  <a:lnTo>
                    <a:pt x="3890391" y="861949"/>
                  </a:lnTo>
                  <a:lnTo>
                    <a:pt x="3913251" y="874776"/>
                  </a:lnTo>
                  <a:lnTo>
                    <a:pt x="3919093" y="875538"/>
                  </a:lnTo>
                  <a:lnTo>
                    <a:pt x="3926459" y="875919"/>
                  </a:lnTo>
                  <a:lnTo>
                    <a:pt x="3935095" y="875792"/>
                  </a:lnTo>
                  <a:lnTo>
                    <a:pt x="3944239" y="875792"/>
                  </a:lnTo>
                  <a:lnTo>
                    <a:pt x="3951732" y="875411"/>
                  </a:lnTo>
                  <a:lnTo>
                    <a:pt x="3957447" y="874649"/>
                  </a:lnTo>
                  <a:lnTo>
                    <a:pt x="3963289" y="874014"/>
                  </a:lnTo>
                  <a:lnTo>
                    <a:pt x="3967861" y="872871"/>
                  </a:lnTo>
                  <a:lnTo>
                    <a:pt x="3971163" y="871347"/>
                  </a:lnTo>
                  <a:lnTo>
                    <a:pt x="3974338" y="869950"/>
                  </a:lnTo>
                  <a:lnTo>
                    <a:pt x="3976751" y="868172"/>
                  </a:lnTo>
                  <a:lnTo>
                    <a:pt x="3978148" y="866140"/>
                  </a:lnTo>
                  <a:lnTo>
                    <a:pt x="3979672" y="864235"/>
                  </a:lnTo>
                  <a:lnTo>
                    <a:pt x="3980357" y="861949"/>
                  </a:lnTo>
                  <a:close/>
                </a:path>
                <a:path w="5123180" h="891540">
                  <a:moveTo>
                    <a:pt x="3989070" y="202057"/>
                  </a:moveTo>
                  <a:lnTo>
                    <a:pt x="3977259" y="159893"/>
                  </a:lnTo>
                  <a:lnTo>
                    <a:pt x="3933825" y="148717"/>
                  </a:lnTo>
                  <a:lnTo>
                    <a:pt x="3918978" y="149517"/>
                  </a:lnTo>
                  <a:lnTo>
                    <a:pt x="3884384" y="167335"/>
                  </a:lnTo>
                  <a:lnTo>
                    <a:pt x="3877818" y="203454"/>
                  </a:lnTo>
                  <a:lnTo>
                    <a:pt x="3878554" y="217741"/>
                  </a:lnTo>
                  <a:lnTo>
                    <a:pt x="3906329" y="254038"/>
                  </a:lnTo>
                  <a:lnTo>
                    <a:pt x="3932936" y="256794"/>
                  </a:lnTo>
                  <a:lnTo>
                    <a:pt x="3947769" y="256006"/>
                  </a:lnTo>
                  <a:lnTo>
                    <a:pt x="3982364" y="238188"/>
                  </a:lnTo>
                  <a:lnTo>
                    <a:pt x="3989070" y="202057"/>
                  </a:lnTo>
                  <a:close/>
                </a:path>
                <a:path w="5123180" h="891540">
                  <a:moveTo>
                    <a:pt x="4496689" y="259715"/>
                  </a:moveTo>
                  <a:lnTo>
                    <a:pt x="4493514" y="253492"/>
                  </a:lnTo>
                  <a:lnTo>
                    <a:pt x="4487418" y="245491"/>
                  </a:lnTo>
                  <a:lnTo>
                    <a:pt x="4426686" y="161925"/>
                  </a:lnTo>
                  <a:lnTo>
                    <a:pt x="4393184" y="115824"/>
                  </a:lnTo>
                  <a:lnTo>
                    <a:pt x="4349242" y="106807"/>
                  </a:lnTo>
                  <a:lnTo>
                    <a:pt x="4338015" y="107010"/>
                  </a:lnTo>
                  <a:lnTo>
                    <a:pt x="4298442" y="121158"/>
                  </a:lnTo>
                  <a:lnTo>
                    <a:pt x="4208653" y="246253"/>
                  </a:lnTo>
                  <a:lnTo>
                    <a:pt x="4202176" y="254635"/>
                  </a:lnTo>
                  <a:lnTo>
                    <a:pt x="4198874" y="260858"/>
                  </a:lnTo>
                  <a:lnTo>
                    <a:pt x="4198874" y="268859"/>
                  </a:lnTo>
                  <a:lnTo>
                    <a:pt x="4233799" y="276733"/>
                  </a:lnTo>
                  <a:lnTo>
                    <a:pt x="4243146" y="276542"/>
                  </a:lnTo>
                  <a:lnTo>
                    <a:pt x="4276852" y="260223"/>
                  </a:lnTo>
                  <a:lnTo>
                    <a:pt x="4347845" y="161925"/>
                  </a:lnTo>
                  <a:lnTo>
                    <a:pt x="4419219" y="259842"/>
                  </a:lnTo>
                  <a:lnTo>
                    <a:pt x="4433189" y="272923"/>
                  </a:lnTo>
                  <a:lnTo>
                    <a:pt x="4435856" y="274066"/>
                  </a:lnTo>
                  <a:lnTo>
                    <a:pt x="4439539" y="274828"/>
                  </a:lnTo>
                  <a:lnTo>
                    <a:pt x="4448683" y="275844"/>
                  </a:lnTo>
                  <a:lnTo>
                    <a:pt x="4454779" y="276098"/>
                  </a:lnTo>
                  <a:lnTo>
                    <a:pt x="4462399" y="276098"/>
                  </a:lnTo>
                  <a:lnTo>
                    <a:pt x="4496689" y="268097"/>
                  </a:lnTo>
                  <a:lnTo>
                    <a:pt x="4496689" y="259715"/>
                  </a:lnTo>
                  <a:close/>
                </a:path>
                <a:path w="5123180" h="891540">
                  <a:moveTo>
                    <a:pt x="4564634" y="574294"/>
                  </a:moveTo>
                  <a:lnTo>
                    <a:pt x="4564278" y="564769"/>
                  </a:lnTo>
                  <a:lnTo>
                    <a:pt x="4563770" y="550659"/>
                  </a:lnTo>
                  <a:lnTo>
                    <a:pt x="4561395" y="527723"/>
                  </a:lnTo>
                  <a:lnTo>
                    <a:pt x="4552061" y="483997"/>
                  </a:lnTo>
                  <a:lnTo>
                    <a:pt x="4536224" y="444474"/>
                  </a:lnTo>
                  <a:lnTo>
                    <a:pt x="4515167" y="412750"/>
                  </a:lnTo>
                  <a:lnTo>
                    <a:pt x="4513453" y="410464"/>
                  </a:lnTo>
                  <a:lnTo>
                    <a:pt x="4499394" y="395643"/>
                  </a:lnTo>
                  <a:lnTo>
                    <a:pt x="4483557" y="382384"/>
                  </a:lnTo>
                  <a:lnTo>
                    <a:pt x="4473956" y="376047"/>
                  </a:lnTo>
                  <a:lnTo>
                    <a:pt x="4473956" y="564134"/>
                  </a:lnTo>
                  <a:lnTo>
                    <a:pt x="4206240" y="564769"/>
                  </a:lnTo>
                  <a:lnTo>
                    <a:pt x="4212374" y="521195"/>
                  </a:lnTo>
                  <a:lnTo>
                    <a:pt x="4227652" y="481330"/>
                  </a:lnTo>
                  <a:lnTo>
                    <a:pt x="4251680" y="448995"/>
                  </a:lnTo>
                  <a:lnTo>
                    <a:pt x="4284853" y="425450"/>
                  </a:lnTo>
                  <a:lnTo>
                    <a:pt x="4327283" y="413613"/>
                  </a:lnTo>
                  <a:lnTo>
                    <a:pt x="4343527" y="412750"/>
                  </a:lnTo>
                  <a:lnTo>
                    <a:pt x="4374197" y="415264"/>
                  </a:lnTo>
                  <a:lnTo>
                    <a:pt x="4423537" y="435317"/>
                  </a:lnTo>
                  <a:lnTo>
                    <a:pt x="4456620" y="474992"/>
                  </a:lnTo>
                  <a:lnTo>
                    <a:pt x="4472521" y="530606"/>
                  </a:lnTo>
                  <a:lnTo>
                    <a:pt x="4473956" y="564134"/>
                  </a:lnTo>
                  <a:lnTo>
                    <a:pt x="4473956" y="376047"/>
                  </a:lnTo>
                  <a:lnTo>
                    <a:pt x="4425086" y="352615"/>
                  </a:lnTo>
                  <a:lnTo>
                    <a:pt x="4375836" y="343471"/>
                  </a:lnTo>
                  <a:lnTo>
                    <a:pt x="4347972" y="342392"/>
                  </a:lnTo>
                  <a:lnTo>
                    <a:pt x="4321632" y="343662"/>
                  </a:lnTo>
                  <a:lnTo>
                    <a:pt x="4272826" y="353187"/>
                  </a:lnTo>
                  <a:lnTo>
                    <a:pt x="4229430" y="371970"/>
                  </a:lnTo>
                  <a:lnTo>
                    <a:pt x="4192232" y="399072"/>
                  </a:lnTo>
                  <a:lnTo>
                    <a:pt x="4161574" y="434251"/>
                  </a:lnTo>
                  <a:lnTo>
                    <a:pt x="4138142" y="477113"/>
                  </a:lnTo>
                  <a:lnTo>
                    <a:pt x="4122001" y="527456"/>
                  </a:lnTo>
                  <a:lnTo>
                    <a:pt x="4113949" y="584365"/>
                  </a:lnTo>
                  <a:lnTo>
                    <a:pt x="4113022" y="615188"/>
                  </a:lnTo>
                  <a:lnTo>
                    <a:pt x="4114088" y="647484"/>
                  </a:lnTo>
                  <a:lnTo>
                    <a:pt x="4122140" y="705827"/>
                  </a:lnTo>
                  <a:lnTo>
                    <a:pt x="4138079" y="755904"/>
                  </a:lnTo>
                  <a:lnTo>
                    <a:pt x="4161612" y="797572"/>
                  </a:lnTo>
                  <a:lnTo>
                    <a:pt x="4192765" y="830783"/>
                  </a:lnTo>
                  <a:lnTo>
                    <a:pt x="4231157" y="855827"/>
                  </a:lnTo>
                  <a:lnTo>
                    <a:pt x="4276788" y="872591"/>
                  </a:lnTo>
                  <a:lnTo>
                    <a:pt x="4329798" y="880922"/>
                  </a:lnTo>
                  <a:lnTo>
                    <a:pt x="4359148" y="881888"/>
                  </a:lnTo>
                  <a:lnTo>
                    <a:pt x="4376382" y="881494"/>
                  </a:lnTo>
                  <a:lnTo>
                    <a:pt x="4424934" y="876554"/>
                  </a:lnTo>
                  <a:lnTo>
                    <a:pt x="4466971" y="867867"/>
                  </a:lnTo>
                  <a:lnTo>
                    <a:pt x="4509376" y="854570"/>
                  </a:lnTo>
                  <a:lnTo>
                    <a:pt x="4541139" y="832866"/>
                  </a:lnTo>
                  <a:lnTo>
                    <a:pt x="4542536" y="827659"/>
                  </a:lnTo>
                  <a:lnTo>
                    <a:pt x="4543171" y="824865"/>
                  </a:lnTo>
                  <a:lnTo>
                    <a:pt x="4543552" y="821817"/>
                  </a:lnTo>
                  <a:lnTo>
                    <a:pt x="4544314" y="814959"/>
                  </a:lnTo>
                  <a:lnTo>
                    <a:pt x="4544441" y="808736"/>
                  </a:lnTo>
                  <a:lnTo>
                    <a:pt x="4544339" y="797572"/>
                  </a:lnTo>
                  <a:lnTo>
                    <a:pt x="4544187" y="794004"/>
                  </a:lnTo>
                  <a:lnTo>
                    <a:pt x="4543552" y="789432"/>
                  </a:lnTo>
                  <a:lnTo>
                    <a:pt x="4543044" y="784987"/>
                  </a:lnTo>
                  <a:lnTo>
                    <a:pt x="4532122" y="771271"/>
                  </a:lnTo>
                  <a:lnTo>
                    <a:pt x="4525137" y="771271"/>
                  </a:lnTo>
                  <a:lnTo>
                    <a:pt x="4518660" y="773176"/>
                  </a:lnTo>
                  <a:lnTo>
                    <a:pt x="4510151" y="776986"/>
                  </a:lnTo>
                  <a:lnTo>
                    <a:pt x="4503242" y="779945"/>
                  </a:lnTo>
                  <a:lnTo>
                    <a:pt x="4466793" y="793394"/>
                  </a:lnTo>
                  <a:lnTo>
                    <a:pt x="4429887" y="802894"/>
                  </a:lnTo>
                  <a:lnTo>
                    <a:pt x="4384446" y="808367"/>
                  </a:lnTo>
                  <a:lnTo>
                    <a:pt x="4367403" y="808736"/>
                  </a:lnTo>
                  <a:lnTo>
                    <a:pt x="4346054" y="808037"/>
                  </a:lnTo>
                  <a:lnTo>
                    <a:pt x="4292346" y="796417"/>
                  </a:lnTo>
                  <a:lnTo>
                    <a:pt x="4252633" y="771512"/>
                  </a:lnTo>
                  <a:lnTo>
                    <a:pt x="4225810" y="734758"/>
                  </a:lnTo>
                  <a:lnTo>
                    <a:pt x="4211129" y="687590"/>
                  </a:lnTo>
                  <a:lnTo>
                    <a:pt x="4206367" y="630809"/>
                  </a:lnTo>
                  <a:lnTo>
                    <a:pt x="4529709" y="629920"/>
                  </a:lnTo>
                  <a:lnTo>
                    <a:pt x="4536300" y="629361"/>
                  </a:lnTo>
                  <a:lnTo>
                    <a:pt x="4563961" y="600456"/>
                  </a:lnTo>
                  <a:lnTo>
                    <a:pt x="4564634" y="590550"/>
                  </a:lnTo>
                  <a:lnTo>
                    <a:pt x="4564634" y="574294"/>
                  </a:lnTo>
                  <a:close/>
                </a:path>
                <a:path w="5123180" h="891540">
                  <a:moveTo>
                    <a:pt x="4581779" y="71882"/>
                  </a:moveTo>
                  <a:lnTo>
                    <a:pt x="4581410" y="64579"/>
                  </a:lnTo>
                  <a:lnTo>
                    <a:pt x="4580344" y="57505"/>
                  </a:lnTo>
                  <a:lnTo>
                    <a:pt x="4578553" y="50673"/>
                  </a:lnTo>
                  <a:lnTo>
                    <a:pt x="4576534" y="45351"/>
                  </a:lnTo>
                  <a:lnTo>
                    <a:pt x="4576064" y="44069"/>
                  </a:lnTo>
                  <a:lnTo>
                    <a:pt x="4547108" y="12420"/>
                  </a:lnTo>
                  <a:lnTo>
                    <a:pt x="4505503" y="368"/>
                  </a:lnTo>
                  <a:lnTo>
                    <a:pt x="4495419" y="0"/>
                  </a:lnTo>
                  <a:lnTo>
                    <a:pt x="4488142" y="292"/>
                  </a:lnTo>
                  <a:lnTo>
                    <a:pt x="4450715" y="8509"/>
                  </a:lnTo>
                  <a:lnTo>
                    <a:pt x="4430115" y="26289"/>
                  </a:lnTo>
                  <a:lnTo>
                    <a:pt x="4430141" y="40779"/>
                  </a:lnTo>
                  <a:lnTo>
                    <a:pt x="4431157" y="47879"/>
                  </a:lnTo>
                  <a:lnTo>
                    <a:pt x="4433443" y="53721"/>
                  </a:lnTo>
                  <a:lnTo>
                    <a:pt x="4435602" y="59436"/>
                  </a:lnTo>
                  <a:lnTo>
                    <a:pt x="4438650" y="62357"/>
                  </a:lnTo>
                  <a:lnTo>
                    <a:pt x="4446397" y="62357"/>
                  </a:lnTo>
                  <a:lnTo>
                    <a:pt x="4449572" y="61468"/>
                  </a:lnTo>
                  <a:lnTo>
                    <a:pt x="4452493" y="59575"/>
                  </a:lnTo>
                  <a:lnTo>
                    <a:pt x="4455414" y="57785"/>
                  </a:lnTo>
                  <a:lnTo>
                    <a:pt x="4457827" y="56527"/>
                  </a:lnTo>
                  <a:lnTo>
                    <a:pt x="4459605" y="55753"/>
                  </a:lnTo>
                  <a:lnTo>
                    <a:pt x="4473194" y="49149"/>
                  </a:lnTo>
                  <a:lnTo>
                    <a:pt x="4478655" y="46609"/>
                  </a:lnTo>
                  <a:lnTo>
                    <a:pt x="4484624" y="45351"/>
                  </a:lnTo>
                  <a:lnTo>
                    <a:pt x="4491228" y="45351"/>
                  </a:lnTo>
                  <a:lnTo>
                    <a:pt x="4504575" y="47180"/>
                  </a:lnTo>
                  <a:lnTo>
                    <a:pt x="4514151" y="52679"/>
                  </a:lnTo>
                  <a:lnTo>
                    <a:pt x="4519904" y="61849"/>
                  </a:lnTo>
                  <a:lnTo>
                    <a:pt x="4521835" y="74676"/>
                  </a:lnTo>
                  <a:lnTo>
                    <a:pt x="4521835" y="83820"/>
                  </a:lnTo>
                  <a:lnTo>
                    <a:pt x="4519930" y="90805"/>
                  </a:lnTo>
                  <a:lnTo>
                    <a:pt x="4511929" y="100584"/>
                  </a:lnTo>
                  <a:lnTo>
                    <a:pt x="4504817" y="103124"/>
                  </a:lnTo>
                  <a:lnTo>
                    <a:pt x="4482846" y="103124"/>
                  </a:lnTo>
                  <a:lnTo>
                    <a:pt x="4476750" y="105549"/>
                  </a:lnTo>
                  <a:lnTo>
                    <a:pt x="4472559" y="110236"/>
                  </a:lnTo>
                  <a:lnTo>
                    <a:pt x="4468368" y="115074"/>
                  </a:lnTo>
                  <a:lnTo>
                    <a:pt x="4466463" y="121551"/>
                  </a:lnTo>
                  <a:lnTo>
                    <a:pt x="4466844" y="129921"/>
                  </a:lnTo>
                  <a:lnTo>
                    <a:pt x="4467479" y="155575"/>
                  </a:lnTo>
                  <a:lnTo>
                    <a:pt x="4467479" y="160655"/>
                  </a:lnTo>
                  <a:lnTo>
                    <a:pt x="4469384" y="164211"/>
                  </a:lnTo>
                  <a:lnTo>
                    <a:pt x="4473194" y="166243"/>
                  </a:lnTo>
                  <a:lnTo>
                    <a:pt x="4477131" y="168148"/>
                  </a:lnTo>
                  <a:lnTo>
                    <a:pt x="4483735" y="169164"/>
                  </a:lnTo>
                  <a:lnTo>
                    <a:pt x="4501896" y="169164"/>
                  </a:lnTo>
                  <a:lnTo>
                    <a:pt x="4518787" y="143383"/>
                  </a:lnTo>
                  <a:lnTo>
                    <a:pt x="4525188" y="142100"/>
                  </a:lnTo>
                  <a:lnTo>
                    <a:pt x="4563110" y="120650"/>
                  </a:lnTo>
                  <a:lnTo>
                    <a:pt x="4568698" y="114681"/>
                  </a:lnTo>
                  <a:lnTo>
                    <a:pt x="4581512" y="79324"/>
                  </a:lnTo>
                  <a:lnTo>
                    <a:pt x="4581779" y="71882"/>
                  </a:lnTo>
                  <a:close/>
                </a:path>
                <a:path w="5123180" h="891540">
                  <a:moveTo>
                    <a:pt x="5123116" y="859028"/>
                  </a:moveTo>
                  <a:lnTo>
                    <a:pt x="5123002" y="791210"/>
                  </a:lnTo>
                  <a:lnTo>
                    <a:pt x="5121910" y="362077"/>
                  </a:lnTo>
                  <a:lnTo>
                    <a:pt x="5098415" y="348996"/>
                  </a:lnTo>
                  <a:lnTo>
                    <a:pt x="5092573" y="348361"/>
                  </a:lnTo>
                  <a:lnTo>
                    <a:pt x="5085334" y="348107"/>
                  </a:lnTo>
                  <a:lnTo>
                    <a:pt x="5076571" y="348234"/>
                  </a:lnTo>
                  <a:lnTo>
                    <a:pt x="5067554" y="348234"/>
                  </a:lnTo>
                  <a:lnTo>
                    <a:pt x="5060188" y="348488"/>
                  </a:lnTo>
                  <a:lnTo>
                    <a:pt x="5054473" y="349123"/>
                  </a:lnTo>
                  <a:lnTo>
                    <a:pt x="5048885" y="349631"/>
                  </a:lnTo>
                  <a:lnTo>
                    <a:pt x="5044313" y="350774"/>
                  </a:lnTo>
                  <a:lnTo>
                    <a:pt x="5036947" y="354076"/>
                  </a:lnTo>
                  <a:lnTo>
                    <a:pt x="5034534" y="355854"/>
                  </a:lnTo>
                  <a:lnTo>
                    <a:pt x="5033264" y="357886"/>
                  </a:lnTo>
                  <a:lnTo>
                    <a:pt x="5031994" y="359791"/>
                  </a:lnTo>
                  <a:lnTo>
                    <a:pt x="5031422" y="362077"/>
                  </a:lnTo>
                  <a:lnTo>
                    <a:pt x="5031359" y="366014"/>
                  </a:lnTo>
                  <a:lnTo>
                    <a:pt x="5032248" y="708279"/>
                  </a:lnTo>
                  <a:lnTo>
                    <a:pt x="5013731" y="730123"/>
                  </a:lnTo>
                  <a:lnTo>
                    <a:pt x="4978247" y="765416"/>
                  </a:lnTo>
                  <a:lnTo>
                    <a:pt x="4944478" y="789419"/>
                  </a:lnTo>
                  <a:lnTo>
                    <a:pt x="4893945" y="803021"/>
                  </a:lnTo>
                  <a:lnTo>
                    <a:pt x="4881270" y="802411"/>
                  </a:lnTo>
                  <a:lnTo>
                    <a:pt x="4838712" y="787514"/>
                  </a:lnTo>
                  <a:lnTo>
                    <a:pt x="4809579" y="755180"/>
                  </a:lnTo>
                  <a:lnTo>
                    <a:pt x="4793640" y="706577"/>
                  </a:lnTo>
                  <a:lnTo>
                    <a:pt x="4789932" y="651637"/>
                  </a:lnTo>
                  <a:lnTo>
                    <a:pt x="4789170" y="362966"/>
                  </a:lnTo>
                  <a:lnTo>
                    <a:pt x="4788408" y="360426"/>
                  </a:lnTo>
                  <a:lnTo>
                    <a:pt x="4752594" y="348996"/>
                  </a:lnTo>
                  <a:lnTo>
                    <a:pt x="4743831" y="348996"/>
                  </a:lnTo>
                  <a:lnTo>
                    <a:pt x="4704334" y="354838"/>
                  </a:lnTo>
                  <a:lnTo>
                    <a:pt x="4698619" y="366014"/>
                  </a:lnTo>
                  <a:lnTo>
                    <a:pt x="4699381" y="663829"/>
                  </a:lnTo>
                  <a:lnTo>
                    <a:pt x="4701768" y="713282"/>
                  </a:lnTo>
                  <a:lnTo>
                    <a:pt x="4708652" y="754634"/>
                  </a:lnTo>
                  <a:lnTo>
                    <a:pt x="4728845" y="805446"/>
                  </a:lnTo>
                  <a:lnTo>
                    <a:pt x="4762538" y="845159"/>
                  </a:lnTo>
                  <a:lnTo>
                    <a:pt x="4810709" y="871512"/>
                  </a:lnTo>
                  <a:lnTo>
                    <a:pt x="4852047" y="879563"/>
                  </a:lnTo>
                  <a:lnTo>
                    <a:pt x="4875657" y="880491"/>
                  </a:lnTo>
                  <a:lnTo>
                    <a:pt x="4896548" y="879144"/>
                  </a:lnTo>
                  <a:lnTo>
                    <a:pt x="4937976" y="868387"/>
                  </a:lnTo>
                  <a:lnTo>
                    <a:pt x="4978984" y="846797"/>
                  </a:lnTo>
                  <a:lnTo>
                    <a:pt x="5020373" y="812888"/>
                  </a:lnTo>
                  <a:lnTo>
                    <a:pt x="5029873" y="803021"/>
                  </a:lnTo>
                  <a:lnTo>
                    <a:pt x="5041265" y="791210"/>
                  </a:lnTo>
                  <a:lnTo>
                    <a:pt x="5041392" y="859028"/>
                  </a:lnTo>
                  <a:lnTo>
                    <a:pt x="5074031" y="872871"/>
                  </a:lnTo>
                  <a:lnTo>
                    <a:pt x="5089906" y="872871"/>
                  </a:lnTo>
                  <a:lnTo>
                    <a:pt x="5096383" y="872490"/>
                  </a:lnTo>
                  <a:lnTo>
                    <a:pt x="5106924" y="870966"/>
                  </a:lnTo>
                  <a:lnTo>
                    <a:pt x="5111242" y="869950"/>
                  </a:lnTo>
                  <a:lnTo>
                    <a:pt x="5114633" y="868387"/>
                  </a:lnTo>
                  <a:lnTo>
                    <a:pt x="5117719" y="867029"/>
                  </a:lnTo>
                  <a:lnTo>
                    <a:pt x="5120005" y="865251"/>
                  </a:lnTo>
                  <a:lnTo>
                    <a:pt x="5121275" y="863219"/>
                  </a:lnTo>
                  <a:lnTo>
                    <a:pt x="5122545" y="861314"/>
                  </a:lnTo>
                  <a:lnTo>
                    <a:pt x="5123116" y="859028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7" name="object 17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93547" y="0"/>
              <a:ext cx="11602212" cy="211836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158495"/>
            <a:ext cx="11887200" cy="6699884"/>
            <a:chOff x="0" y="158495"/>
            <a:chExt cx="11887200" cy="6699884"/>
          </a:xfrm>
        </p:grpSpPr>
        <p:sp>
          <p:nvSpPr>
            <p:cNvPr id="3" name="object 3" descr=""/>
            <p:cNvSpPr/>
            <p:nvPr/>
          </p:nvSpPr>
          <p:spPr>
            <a:xfrm>
              <a:off x="304799" y="158495"/>
              <a:ext cx="11582400" cy="6541134"/>
            </a:xfrm>
            <a:custGeom>
              <a:avLst/>
              <a:gdLst/>
              <a:ahLst/>
              <a:cxnLst/>
              <a:rect l="l" t="t" r="r" b="b"/>
              <a:pathLst>
                <a:path w="11582400" h="6541134">
                  <a:moveTo>
                    <a:pt x="11012297" y="0"/>
                  </a:moveTo>
                  <a:lnTo>
                    <a:pt x="570115" y="0"/>
                  </a:lnTo>
                  <a:lnTo>
                    <a:pt x="523356" y="1890"/>
                  </a:lnTo>
                  <a:lnTo>
                    <a:pt x="477638" y="7462"/>
                  </a:lnTo>
                  <a:lnTo>
                    <a:pt x="433108" y="16570"/>
                  </a:lnTo>
                  <a:lnTo>
                    <a:pt x="389913" y="29066"/>
                  </a:lnTo>
                  <a:lnTo>
                    <a:pt x="348198" y="44805"/>
                  </a:lnTo>
                  <a:lnTo>
                    <a:pt x="308112" y="63638"/>
                  </a:lnTo>
                  <a:lnTo>
                    <a:pt x="269800" y="85420"/>
                  </a:lnTo>
                  <a:lnTo>
                    <a:pt x="233410" y="110004"/>
                  </a:lnTo>
                  <a:lnTo>
                    <a:pt x="199088" y="137242"/>
                  </a:lnTo>
                  <a:lnTo>
                    <a:pt x="166981" y="166989"/>
                  </a:lnTo>
                  <a:lnTo>
                    <a:pt x="137235" y="199096"/>
                  </a:lnTo>
                  <a:lnTo>
                    <a:pt x="109997" y="233418"/>
                  </a:lnTo>
                  <a:lnTo>
                    <a:pt x="85415" y="269808"/>
                  </a:lnTo>
                  <a:lnTo>
                    <a:pt x="63634" y="308119"/>
                  </a:lnTo>
                  <a:lnTo>
                    <a:pt x="44801" y="348204"/>
                  </a:lnTo>
                  <a:lnTo>
                    <a:pt x="29064" y="389916"/>
                  </a:lnTo>
                  <a:lnTo>
                    <a:pt x="16568" y="433109"/>
                  </a:lnTo>
                  <a:lnTo>
                    <a:pt x="7461" y="477635"/>
                  </a:lnTo>
                  <a:lnTo>
                    <a:pt x="1889" y="523349"/>
                  </a:lnTo>
                  <a:lnTo>
                    <a:pt x="0" y="570102"/>
                  </a:lnTo>
                  <a:lnTo>
                    <a:pt x="0" y="5970892"/>
                  </a:lnTo>
                  <a:lnTo>
                    <a:pt x="1889" y="6017651"/>
                  </a:lnTo>
                  <a:lnTo>
                    <a:pt x="7461" y="6063369"/>
                  </a:lnTo>
                  <a:lnTo>
                    <a:pt x="16568" y="6107899"/>
                  </a:lnTo>
                  <a:lnTo>
                    <a:pt x="29064" y="6151094"/>
                  </a:lnTo>
                  <a:lnTo>
                    <a:pt x="44801" y="6192809"/>
                  </a:lnTo>
                  <a:lnTo>
                    <a:pt x="63634" y="6232895"/>
                  </a:lnTo>
                  <a:lnTo>
                    <a:pt x="85415" y="6271207"/>
                  </a:lnTo>
                  <a:lnTo>
                    <a:pt x="109997" y="6307597"/>
                  </a:lnTo>
                  <a:lnTo>
                    <a:pt x="137235" y="6341919"/>
                  </a:lnTo>
                  <a:lnTo>
                    <a:pt x="166981" y="6374026"/>
                  </a:lnTo>
                  <a:lnTo>
                    <a:pt x="199088" y="6403772"/>
                  </a:lnTo>
                  <a:lnTo>
                    <a:pt x="233410" y="6431010"/>
                  </a:lnTo>
                  <a:lnTo>
                    <a:pt x="269800" y="6455592"/>
                  </a:lnTo>
                  <a:lnTo>
                    <a:pt x="308112" y="6477373"/>
                  </a:lnTo>
                  <a:lnTo>
                    <a:pt x="348198" y="6496206"/>
                  </a:lnTo>
                  <a:lnTo>
                    <a:pt x="389913" y="6511943"/>
                  </a:lnTo>
                  <a:lnTo>
                    <a:pt x="433108" y="6524439"/>
                  </a:lnTo>
                  <a:lnTo>
                    <a:pt x="477638" y="6533546"/>
                  </a:lnTo>
                  <a:lnTo>
                    <a:pt x="523356" y="6539118"/>
                  </a:lnTo>
                  <a:lnTo>
                    <a:pt x="570115" y="6541008"/>
                  </a:lnTo>
                  <a:lnTo>
                    <a:pt x="11012297" y="6541008"/>
                  </a:lnTo>
                  <a:lnTo>
                    <a:pt x="11059050" y="6539118"/>
                  </a:lnTo>
                  <a:lnTo>
                    <a:pt x="11104764" y="6533546"/>
                  </a:lnTo>
                  <a:lnTo>
                    <a:pt x="11149290" y="6524439"/>
                  </a:lnTo>
                  <a:lnTo>
                    <a:pt x="11192483" y="6511943"/>
                  </a:lnTo>
                  <a:lnTo>
                    <a:pt x="11234195" y="6496206"/>
                  </a:lnTo>
                  <a:lnTo>
                    <a:pt x="11274280" y="6477373"/>
                  </a:lnTo>
                  <a:lnTo>
                    <a:pt x="11312591" y="6455592"/>
                  </a:lnTo>
                  <a:lnTo>
                    <a:pt x="11348981" y="6431010"/>
                  </a:lnTo>
                  <a:lnTo>
                    <a:pt x="11383303" y="6403772"/>
                  </a:lnTo>
                  <a:lnTo>
                    <a:pt x="11415410" y="6374026"/>
                  </a:lnTo>
                  <a:lnTo>
                    <a:pt x="11445157" y="6341919"/>
                  </a:lnTo>
                  <a:lnTo>
                    <a:pt x="11472395" y="6307597"/>
                  </a:lnTo>
                  <a:lnTo>
                    <a:pt x="11496979" y="6271207"/>
                  </a:lnTo>
                  <a:lnTo>
                    <a:pt x="11518761" y="6232895"/>
                  </a:lnTo>
                  <a:lnTo>
                    <a:pt x="11537594" y="6192809"/>
                  </a:lnTo>
                  <a:lnTo>
                    <a:pt x="11553333" y="6151094"/>
                  </a:lnTo>
                  <a:lnTo>
                    <a:pt x="11565829" y="6107899"/>
                  </a:lnTo>
                  <a:lnTo>
                    <a:pt x="11574937" y="6063369"/>
                  </a:lnTo>
                  <a:lnTo>
                    <a:pt x="11580509" y="6017651"/>
                  </a:lnTo>
                  <a:lnTo>
                    <a:pt x="11582400" y="5970892"/>
                  </a:lnTo>
                  <a:lnTo>
                    <a:pt x="11582400" y="570102"/>
                  </a:lnTo>
                  <a:lnTo>
                    <a:pt x="11580509" y="523349"/>
                  </a:lnTo>
                  <a:lnTo>
                    <a:pt x="11574937" y="477635"/>
                  </a:lnTo>
                  <a:lnTo>
                    <a:pt x="11565829" y="433109"/>
                  </a:lnTo>
                  <a:lnTo>
                    <a:pt x="11553333" y="389916"/>
                  </a:lnTo>
                  <a:lnTo>
                    <a:pt x="11537594" y="348204"/>
                  </a:lnTo>
                  <a:lnTo>
                    <a:pt x="11518761" y="308119"/>
                  </a:lnTo>
                  <a:lnTo>
                    <a:pt x="11496979" y="269808"/>
                  </a:lnTo>
                  <a:lnTo>
                    <a:pt x="11472395" y="233418"/>
                  </a:lnTo>
                  <a:lnTo>
                    <a:pt x="11445157" y="199096"/>
                  </a:lnTo>
                  <a:lnTo>
                    <a:pt x="11415410" y="166989"/>
                  </a:lnTo>
                  <a:lnTo>
                    <a:pt x="11383303" y="137242"/>
                  </a:lnTo>
                  <a:lnTo>
                    <a:pt x="11348981" y="110004"/>
                  </a:lnTo>
                  <a:lnTo>
                    <a:pt x="11312591" y="85420"/>
                  </a:lnTo>
                  <a:lnTo>
                    <a:pt x="11274280" y="63638"/>
                  </a:lnTo>
                  <a:lnTo>
                    <a:pt x="11234195" y="44805"/>
                  </a:lnTo>
                  <a:lnTo>
                    <a:pt x="11192483" y="29066"/>
                  </a:lnTo>
                  <a:lnTo>
                    <a:pt x="11149290" y="16570"/>
                  </a:lnTo>
                  <a:lnTo>
                    <a:pt x="11104764" y="7462"/>
                  </a:lnTo>
                  <a:lnTo>
                    <a:pt x="11059050" y="1890"/>
                  </a:lnTo>
                  <a:lnTo>
                    <a:pt x="11012297" y="0"/>
                  </a:lnTo>
                  <a:close/>
                </a:path>
              </a:pathLst>
            </a:custGeom>
            <a:solidFill>
              <a:srgbClr val="FFFFFF">
                <a:alpha val="85096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3185160"/>
              <a:ext cx="3666743" cy="3672836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36904" y="1418843"/>
              <a:ext cx="4517136" cy="2540507"/>
            </a:xfrm>
            <a:prstGeom prst="rect">
              <a:avLst/>
            </a:prstGeom>
          </p:spPr>
        </p:pic>
      </p:grpSp>
      <p:sp>
        <p:nvSpPr>
          <p:cNvPr id="6" name="object 6" descr=""/>
          <p:cNvSpPr txBox="1"/>
          <p:nvPr/>
        </p:nvSpPr>
        <p:spPr>
          <a:xfrm>
            <a:off x="2484501" y="2045969"/>
            <a:ext cx="2054860" cy="124904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marL="321945" marR="5080" indent="-309880">
              <a:lnSpc>
                <a:spcPct val="100800"/>
              </a:lnSpc>
              <a:spcBef>
                <a:spcPts val="55"/>
              </a:spcBef>
            </a:pPr>
            <a:r>
              <a:rPr dirty="0" sz="4000" spc="-235">
                <a:solidFill>
                  <a:srgbClr val="001F5F"/>
                </a:solidFill>
                <a:latin typeface="Arial"/>
                <a:cs typeface="Arial"/>
              </a:rPr>
              <a:t>Phim</a:t>
            </a:r>
            <a:r>
              <a:rPr dirty="0" sz="4000" spc="-185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4000" spc="-130">
                <a:solidFill>
                  <a:srgbClr val="001F5F"/>
                </a:solidFill>
                <a:latin typeface="Arial"/>
                <a:cs typeface="Arial"/>
              </a:rPr>
              <a:t>viễn </a:t>
            </a:r>
            <a:r>
              <a:rPr dirty="0" sz="4000" spc="-10">
                <a:solidFill>
                  <a:srgbClr val="001F5F"/>
                </a:solidFill>
                <a:latin typeface="Arial"/>
                <a:cs typeface="Arial"/>
              </a:rPr>
              <a:t>tưởng:</a:t>
            </a:r>
            <a:endParaRPr sz="4000">
              <a:latin typeface="Arial"/>
              <a:cs typeface="Arial"/>
            </a:endParaRPr>
          </a:p>
        </p:txBody>
      </p:sp>
      <p:grpSp>
        <p:nvGrpSpPr>
          <p:cNvPr id="7" name="object 7" descr=""/>
          <p:cNvGrpSpPr/>
          <p:nvPr/>
        </p:nvGrpSpPr>
        <p:grpSpPr>
          <a:xfrm>
            <a:off x="5213603" y="1440180"/>
            <a:ext cx="6426835" cy="2773680"/>
            <a:chOff x="5213603" y="1440180"/>
            <a:chExt cx="6426835" cy="2773680"/>
          </a:xfrm>
        </p:grpSpPr>
        <p:sp>
          <p:nvSpPr>
            <p:cNvPr id="8" name="object 8" descr=""/>
            <p:cNvSpPr/>
            <p:nvPr/>
          </p:nvSpPr>
          <p:spPr>
            <a:xfrm>
              <a:off x="5232653" y="1459230"/>
              <a:ext cx="6388735" cy="2735580"/>
            </a:xfrm>
            <a:custGeom>
              <a:avLst/>
              <a:gdLst/>
              <a:ahLst/>
              <a:cxnLst/>
              <a:rect l="l" t="t" r="r" b="b"/>
              <a:pathLst>
                <a:path w="6388734" h="2735579">
                  <a:moveTo>
                    <a:pt x="5932678" y="0"/>
                  </a:moveTo>
                  <a:lnTo>
                    <a:pt x="455930" y="0"/>
                  </a:lnTo>
                  <a:lnTo>
                    <a:pt x="409307" y="2353"/>
                  </a:lnTo>
                  <a:lnTo>
                    <a:pt x="364033" y="9261"/>
                  </a:lnTo>
                  <a:lnTo>
                    <a:pt x="320336" y="20494"/>
                  </a:lnTo>
                  <a:lnTo>
                    <a:pt x="278445" y="35823"/>
                  </a:lnTo>
                  <a:lnTo>
                    <a:pt x="238589" y="55020"/>
                  </a:lnTo>
                  <a:lnTo>
                    <a:pt x="200998" y="77855"/>
                  </a:lnTo>
                  <a:lnTo>
                    <a:pt x="165900" y="104100"/>
                  </a:lnTo>
                  <a:lnTo>
                    <a:pt x="133524" y="133524"/>
                  </a:lnTo>
                  <a:lnTo>
                    <a:pt x="104100" y="165900"/>
                  </a:lnTo>
                  <a:lnTo>
                    <a:pt x="77855" y="200998"/>
                  </a:lnTo>
                  <a:lnTo>
                    <a:pt x="55020" y="238589"/>
                  </a:lnTo>
                  <a:lnTo>
                    <a:pt x="35823" y="278445"/>
                  </a:lnTo>
                  <a:lnTo>
                    <a:pt x="20494" y="320336"/>
                  </a:lnTo>
                  <a:lnTo>
                    <a:pt x="9261" y="364033"/>
                  </a:lnTo>
                  <a:lnTo>
                    <a:pt x="2353" y="409307"/>
                  </a:lnTo>
                  <a:lnTo>
                    <a:pt x="0" y="455930"/>
                  </a:lnTo>
                  <a:lnTo>
                    <a:pt x="0" y="2279650"/>
                  </a:lnTo>
                  <a:lnTo>
                    <a:pt x="2353" y="2326272"/>
                  </a:lnTo>
                  <a:lnTo>
                    <a:pt x="9261" y="2371546"/>
                  </a:lnTo>
                  <a:lnTo>
                    <a:pt x="20494" y="2415243"/>
                  </a:lnTo>
                  <a:lnTo>
                    <a:pt x="35823" y="2457134"/>
                  </a:lnTo>
                  <a:lnTo>
                    <a:pt x="55020" y="2496990"/>
                  </a:lnTo>
                  <a:lnTo>
                    <a:pt x="77855" y="2534581"/>
                  </a:lnTo>
                  <a:lnTo>
                    <a:pt x="104100" y="2569679"/>
                  </a:lnTo>
                  <a:lnTo>
                    <a:pt x="133524" y="2602055"/>
                  </a:lnTo>
                  <a:lnTo>
                    <a:pt x="165900" y="2631479"/>
                  </a:lnTo>
                  <a:lnTo>
                    <a:pt x="200998" y="2657724"/>
                  </a:lnTo>
                  <a:lnTo>
                    <a:pt x="238589" y="2680559"/>
                  </a:lnTo>
                  <a:lnTo>
                    <a:pt x="278445" y="2699756"/>
                  </a:lnTo>
                  <a:lnTo>
                    <a:pt x="320336" y="2715085"/>
                  </a:lnTo>
                  <a:lnTo>
                    <a:pt x="364033" y="2726318"/>
                  </a:lnTo>
                  <a:lnTo>
                    <a:pt x="409307" y="2733226"/>
                  </a:lnTo>
                  <a:lnTo>
                    <a:pt x="455930" y="2735580"/>
                  </a:lnTo>
                  <a:lnTo>
                    <a:pt x="5932678" y="2735580"/>
                  </a:lnTo>
                  <a:lnTo>
                    <a:pt x="5979300" y="2733226"/>
                  </a:lnTo>
                  <a:lnTo>
                    <a:pt x="6024574" y="2726318"/>
                  </a:lnTo>
                  <a:lnTo>
                    <a:pt x="6068271" y="2715085"/>
                  </a:lnTo>
                  <a:lnTo>
                    <a:pt x="6110162" y="2699756"/>
                  </a:lnTo>
                  <a:lnTo>
                    <a:pt x="6150018" y="2680559"/>
                  </a:lnTo>
                  <a:lnTo>
                    <a:pt x="6187609" y="2657724"/>
                  </a:lnTo>
                  <a:lnTo>
                    <a:pt x="6222707" y="2631479"/>
                  </a:lnTo>
                  <a:lnTo>
                    <a:pt x="6255083" y="2602055"/>
                  </a:lnTo>
                  <a:lnTo>
                    <a:pt x="6284507" y="2569679"/>
                  </a:lnTo>
                  <a:lnTo>
                    <a:pt x="6310752" y="2534581"/>
                  </a:lnTo>
                  <a:lnTo>
                    <a:pt x="6333587" y="2496990"/>
                  </a:lnTo>
                  <a:lnTo>
                    <a:pt x="6352784" y="2457134"/>
                  </a:lnTo>
                  <a:lnTo>
                    <a:pt x="6368113" y="2415243"/>
                  </a:lnTo>
                  <a:lnTo>
                    <a:pt x="6379346" y="2371546"/>
                  </a:lnTo>
                  <a:lnTo>
                    <a:pt x="6386254" y="2326272"/>
                  </a:lnTo>
                  <a:lnTo>
                    <a:pt x="6388608" y="2279650"/>
                  </a:lnTo>
                  <a:lnTo>
                    <a:pt x="6388608" y="455930"/>
                  </a:lnTo>
                  <a:lnTo>
                    <a:pt x="6386254" y="409307"/>
                  </a:lnTo>
                  <a:lnTo>
                    <a:pt x="6379346" y="364033"/>
                  </a:lnTo>
                  <a:lnTo>
                    <a:pt x="6368113" y="320336"/>
                  </a:lnTo>
                  <a:lnTo>
                    <a:pt x="6352784" y="278445"/>
                  </a:lnTo>
                  <a:lnTo>
                    <a:pt x="6333587" y="238589"/>
                  </a:lnTo>
                  <a:lnTo>
                    <a:pt x="6310752" y="200998"/>
                  </a:lnTo>
                  <a:lnTo>
                    <a:pt x="6284507" y="165900"/>
                  </a:lnTo>
                  <a:lnTo>
                    <a:pt x="6255083" y="133524"/>
                  </a:lnTo>
                  <a:lnTo>
                    <a:pt x="6222707" y="104100"/>
                  </a:lnTo>
                  <a:lnTo>
                    <a:pt x="6187609" y="77855"/>
                  </a:lnTo>
                  <a:lnTo>
                    <a:pt x="6150018" y="55020"/>
                  </a:lnTo>
                  <a:lnTo>
                    <a:pt x="6110162" y="35823"/>
                  </a:lnTo>
                  <a:lnTo>
                    <a:pt x="6068271" y="20494"/>
                  </a:lnTo>
                  <a:lnTo>
                    <a:pt x="6024574" y="9261"/>
                  </a:lnTo>
                  <a:lnTo>
                    <a:pt x="5979300" y="2353"/>
                  </a:lnTo>
                  <a:lnTo>
                    <a:pt x="5932678" y="0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5232653" y="1459230"/>
              <a:ext cx="6388735" cy="2735580"/>
            </a:xfrm>
            <a:custGeom>
              <a:avLst/>
              <a:gdLst/>
              <a:ahLst/>
              <a:cxnLst/>
              <a:rect l="l" t="t" r="r" b="b"/>
              <a:pathLst>
                <a:path w="6388734" h="2735579">
                  <a:moveTo>
                    <a:pt x="0" y="455930"/>
                  </a:moveTo>
                  <a:lnTo>
                    <a:pt x="2353" y="409307"/>
                  </a:lnTo>
                  <a:lnTo>
                    <a:pt x="9261" y="364033"/>
                  </a:lnTo>
                  <a:lnTo>
                    <a:pt x="20494" y="320336"/>
                  </a:lnTo>
                  <a:lnTo>
                    <a:pt x="35823" y="278445"/>
                  </a:lnTo>
                  <a:lnTo>
                    <a:pt x="55020" y="238589"/>
                  </a:lnTo>
                  <a:lnTo>
                    <a:pt x="77855" y="200998"/>
                  </a:lnTo>
                  <a:lnTo>
                    <a:pt x="104100" y="165900"/>
                  </a:lnTo>
                  <a:lnTo>
                    <a:pt x="133524" y="133524"/>
                  </a:lnTo>
                  <a:lnTo>
                    <a:pt x="165900" y="104100"/>
                  </a:lnTo>
                  <a:lnTo>
                    <a:pt x="200998" y="77855"/>
                  </a:lnTo>
                  <a:lnTo>
                    <a:pt x="238589" y="55020"/>
                  </a:lnTo>
                  <a:lnTo>
                    <a:pt x="278445" y="35823"/>
                  </a:lnTo>
                  <a:lnTo>
                    <a:pt x="320336" y="20494"/>
                  </a:lnTo>
                  <a:lnTo>
                    <a:pt x="364033" y="9261"/>
                  </a:lnTo>
                  <a:lnTo>
                    <a:pt x="409307" y="2353"/>
                  </a:lnTo>
                  <a:lnTo>
                    <a:pt x="455930" y="0"/>
                  </a:lnTo>
                  <a:lnTo>
                    <a:pt x="5932678" y="0"/>
                  </a:lnTo>
                  <a:lnTo>
                    <a:pt x="5979300" y="2353"/>
                  </a:lnTo>
                  <a:lnTo>
                    <a:pt x="6024574" y="9261"/>
                  </a:lnTo>
                  <a:lnTo>
                    <a:pt x="6068271" y="20494"/>
                  </a:lnTo>
                  <a:lnTo>
                    <a:pt x="6110162" y="35823"/>
                  </a:lnTo>
                  <a:lnTo>
                    <a:pt x="6150018" y="55020"/>
                  </a:lnTo>
                  <a:lnTo>
                    <a:pt x="6187609" y="77855"/>
                  </a:lnTo>
                  <a:lnTo>
                    <a:pt x="6222707" y="104100"/>
                  </a:lnTo>
                  <a:lnTo>
                    <a:pt x="6255083" y="133524"/>
                  </a:lnTo>
                  <a:lnTo>
                    <a:pt x="6284507" y="165900"/>
                  </a:lnTo>
                  <a:lnTo>
                    <a:pt x="6310752" y="200998"/>
                  </a:lnTo>
                  <a:lnTo>
                    <a:pt x="6333587" y="238589"/>
                  </a:lnTo>
                  <a:lnTo>
                    <a:pt x="6352784" y="278445"/>
                  </a:lnTo>
                  <a:lnTo>
                    <a:pt x="6368113" y="320336"/>
                  </a:lnTo>
                  <a:lnTo>
                    <a:pt x="6379346" y="364033"/>
                  </a:lnTo>
                  <a:lnTo>
                    <a:pt x="6386254" y="409307"/>
                  </a:lnTo>
                  <a:lnTo>
                    <a:pt x="6388608" y="455930"/>
                  </a:lnTo>
                  <a:lnTo>
                    <a:pt x="6388608" y="2279650"/>
                  </a:lnTo>
                  <a:lnTo>
                    <a:pt x="6386254" y="2326272"/>
                  </a:lnTo>
                  <a:lnTo>
                    <a:pt x="6379346" y="2371546"/>
                  </a:lnTo>
                  <a:lnTo>
                    <a:pt x="6368113" y="2415243"/>
                  </a:lnTo>
                  <a:lnTo>
                    <a:pt x="6352784" y="2457134"/>
                  </a:lnTo>
                  <a:lnTo>
                    <a:pt x="6333587" y="2496990"/>
                  </a:lnTo>
                  <a:lnTo>
                    <a:pt x="6310752" y="2534581"/>
                  </a:lnTo>
                  <a:lnTo>
                    <a:pt x="6284507" y="2569679"/>
                  </a:lnTo>
                  <a:lnTo>
                    <a:pt x="6255083" y="2602055"/>
                  </a:lnTo>
                  <a:lnTo>
                    <a:pt x="6222707" y="2631479"/>
                  </a:lnTo>
                  <a:lnTo>
                    <a:pt x="6187609" y="2657724"/>
                  </a:lnTo>
                  <a:lnTo>
                    <a:pt x="6150018" y="2680559"/>
                  </a:lnTo>
                  <a:lnTo>
                    <a:pt x="6110162" y="2699756"/>
                  </a:lnTo>
                  <a:lnTo>
                    <a:pt x="6068271" y="2715085"/>
                  </a:lnTo>
                  <a:lnTo>
                    <a:pt x="6024574" y="2726318"/>
                  </a:lnTo>
                  <a:lnTo>
                    <a:pt x="5979300" y="2733226"/>
                  </a:lnTo>
                  <a:lnTo>
                    <a:pt x="5932678" y="2735580"/>
                  </a:lnTo>
                  <a:lnTo>
                    <a:pt x="455930" y="2735580"/>
                  </a:lnTo>
                  <a:lnTo>
                    <a:pt x="409307" y="2733226"/>
                  </a:lnTo>
                  <a:lnTo>
                    <a:pt x="364033" y="2726318"/>
                  </a:lnTo>
                  <a:lnTo>
                    <a:pt x="320336" y="2715085"/>
                  </a:lnTo>
                  <a:lnTo>
                    <a:pt x="278445" y="2699756"/>
                  </a:lnTo>
                  <a:lnTo>
                    <a:pt x="238589" y="2680559"/>
                  </a:lnTo>
                  <a:lnTo>
                    <a:pt x="200998" y="2657724"/>
                  </a:lnTo>
                  <a:lnTo>
                    <a:pt x="165900" y="2631479"/>
                  </a:lnTo>
                  <a:lnTo>
                    <a:pt x="133524" y="2602055"/>
                  </a:lnTo>
                  <a:lnTo>
                    <a:pt x="104100" y="2569679"/>
                  </a:lnTo>
                  <a:lnTo>
                    <a:pt x="77855" y="2534581"/>
                  </a:lnTo>
                  <a:lnTo>
                    <a:pt x="55020" y="2496990"/>
                  </a:lnTo>
                  <a:lnTo>
                    <a:pt x="35823" y="2457134"/>
                  </a:lnTo>
                  <a:lnTo>
                    <a:pt x="20494" y="2415243"/>
                  </a:lnTo>
                  <a:lnTo>
                    <a:pt x="9261" y="2371546"/>
                  </a:lnTo>
                  <a:lnTo>
                    <a:pt x="2353" y="2326272"/>
                  </a:lnTo>
                  <a:lnTo>
                    <a:pt x="0" y="2279650"/>
                  </a:lnTo>
                  <a:lnTo>
                    <a:pt x="0" y="455930"/>
                  </a:lnTo>
                  <a:close/>
                </a:path>
              </a:pathLst>
            </a:custGeom>
            <a:ln w="38099">
              <a:solidFill>
                <a:srgbClr val="EC7C3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7090664" y="1783791"/>
            <a:ext cx="3342004" cy="57467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290" b="1">
                <a:solidFill>
                  <a:srgbClr val="001F5F"/>
                </a:solidFill>
                <a:latin typeface="Arial"/>
                <a:cs typeface="Arial"/>
              </a:rPr>
              <a:t>Phim</a:t>
            </a:r>
            <a:r>
              <a:rPr dirty="0" sz="3600" spc="-190" b="1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3600" spc="-240" b="1">
                <a:solidFill>
                  <a:srgbClr val="001F5F"/>
                </a:solidFill>
                <a:latin typeface="Arial"/>
                <a:cs typeface="Arial"/>
              </a:rPr>
              <a:t>viễn</a:t>
            </a:r>
            <a:r>
              <a:rPr dirty="0" sz="3600" spc="-175" b="1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3600" spc="-270" b="1">
                <a:solidFill>
                  <a:srgbClr val="001F5F"/>
                </a:solidFill>
                <a:latin typeface="Arial"/>
                <a:cs typeface="Arial"/>
              </a:rPr>
              <a:t>tưởng:</a:t>
            </a:r>
            <a:endParaRPr sz="3600">
              <a:latin typeface="Arial"/>
              <a:cs typeface="Arial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5671184" y="2314701"/>
            <a:ext cx="5535930" cy="51371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867410" algn="l"/>
                <a:tab pos="1972310" algn="l"/>
                <a:tab pos="2614295" algn="l"/>
                <a:tab pos="3528695" algn="l"/>
                <a:tab pos="4502785" algn="l"/>
              </a:tabLst>
            </a:pPr>
            <a:r>
              <a:rPr dirty="0" sz="3200" spc="-20">
                <a:solidFill>
                  <a:srgbClr val="001F5F"/>
                </a:solidFill>
                <a:latin typeface="Arial"/>
                <a:cs typeface="Arial"/>
              </a:rPr>
              <a:t>loại</a:t>
            </a:r>
            <a:r>
              <a:rPr dirty="0" sz="3200">
                <a:solidFill>
                  <a:srgbClr val="001F5F"/>
                </a:solidFill>
                <a:latin typeface="Arial"/>
                <a:cs typeface="Arial"/>
              </a:rPr>
              <a:t>	</a:t>
            </a:r>
            <a:r>
              <a:rPr dirty="0" sz="3200" spc="-20">
                <a:solidFill>
                  <a:srgbClr val="001F5F"/>
                </a:solidFill>
                <a:latin typeface="Arial"/>
                <a:cs typeface="Arial"/>
              </a:rPr>
              <a:t>phim</a:t>
            </a:r>
            <a:r>
              <a:rPr dirty="0" sz="3200">
                <a:solidFill>
                  <a:srgbClr val="001F5F"/>
                </a:solidFill>
                <a:latin typeface="Arial"/>
                <a:cs typeface="Arial"/>
              </a:rPr>
              <a:t>	</a:t>
            </a:r>
            <a:r>
              <a:rPr dirty="0" sz="3200" spc="-25">
                <a:solidFill>
                  <a:srgbClr val="001F5F"/>
                </a:solidFill>
                <a:latin typeface="Arial"/>
                <a:cs typeface="Arial"/>
              </a:rPr>
              <a:t>có</a:t>
            </a:r>
            <a:r>
              <a:rPr dirty="0" sz="3200">
                <a:solidFill>
                  <a:srgbClr val="001F5F"/>
                </a:solidFill>
                <a:latin typeface="Arial"/>
                <a:cs typeface="Arial"/>
              </a:rPr>
              <a:t>	</a:t>
            </a:r>
            <a:r>
              <a:rPr dirty="0" sz="3200" spc="-20">
                <a:solidFill>
                  <a:srgbClr val="001F5F"/>
                </a:solidFill>
                <a:latin typeface="Arial"/>
                <a:cs typeface="Arial"/>
              </a:rPr>
              <a:t>tính</a:t>
            </a:r>
            <a:r>
              <a:rPr dirty="0" sz="3200">
                <a:solidFill>
                  <a:srgbClr val="001F5F"/>
                </a:solidFill>
                <a:latin typeface="Arial"/>
                <a:cs typeface="Arial"/>
              </a:rPr>
              <a:t>	</a:t>
            </a:r>
            <a:r>
              <a:rPr dirty="0" sz="3200" spc="-20">
                <a:solidFill>
                  <a:srgbClr val="001F5F"/>
                </a:solidFill>
                <a:latin typeface="Arial"/>
                <a:cs typeface="Arial"/>
              </a:rPr>
              <a:t>chất</a:t>
            </a:r>
            <a:r>
              <a:rPr dirty="0" sz="3200">
                <a:solidFill>
                  <a:srgbClr val="001F5F"/>
                </a:solidFill>
                <a:latin typeface="Arial"/>
                <a:cs typeface="Arial"/>
              </a:rPr>
              <a:t>	</a:t>
            </a:r>
            <a:r>
              <a:rPr dirty="0" sz="3200" spc="-125">
                <a:solidFill>
                  <a:srgbClr val="001F5F"/>
                </a:solidFill>
                <a:latin typeface="Arial"/>
                <a:cs typeface="Arial"/>
              </a:rPr>
              <a:t>tưởng</a:t>
            </a:r>
            <a:endParaRPr sz="3200">
              <a:latin typeface="Arial"/>
              <a:cs typeface="Arial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5671184" y="2802382"/>
            <a:ext cx="5534660" cy="1004569"/>
          </a:xfrm>
          <a:prstGeom prst="rect">
            <a:avLst/>
          </a:prstGeom>
        </p:spPr>
        <p:txBody>
          <a:bodyPr wrap="square" lIns="0" tIns="10160" rIns="0" bIns="0" rtlCol="0" vert="horz">
            <a:spAutoFit/>
          </a:bodyPr>
          <a:lstStyle/>
          <a:p>
            <a:pPr marL="12700" marR="5080">
              <a:lnSpc>
                <a:spcPct val="100600"/>
              </a:lnSpc>
              <a:spcBef>
                <a:spcPts val="80"/>
              </a:spcBef>
            </a:pPr>
            <a:r>
              <a:rPr dirty="0" sz="3200" spc="-75">
                <a:solidFill>
                  <a:srgbClr val="001F5F"/>
                </a:solidFill>
                <a:latin typeface="Arial"/>
                <a:cs typeface="Arial"/>
              </a:rPr>
              <a:t>tượng</a:t>
            </a:r>
            <a:r>
              <a:rPr dirty="0" sz="3200" spc="-65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3200">
                <a:solidFill>
                  <a:srgbClr val="001F5F"/>
                </a:solidFill>
                <a:latin typeface="Arial"/>
                <a:cs typeface="Arial"/>
              </a:rPr>
              <a:t>về</a:t>
            </a:r>
            <a:r>
              <a:rPr dirty="0" sz="3200" spc="-75">
                <a:solidFill>
                  <a:srgbClr val="001F5F"/>
                </a:solidFill>
                <a:latin typeface="Arial"/>
                <a:cs typeface="Arial"/>
              </a:rPr>
              <a:t> tương</a:t>
            </a:r>
            <a:r>
              <a:rPr dirty="0" sz="3200" spc="-65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3200">
                <a:solidFill>
                  <a:srgbClr val="001F5F"/>
                </a:solidFill>
                <a:latin typeface="Arial"/>
                <a:cs typeface="Arial"/>
              </a:rPr>
              <a:t>lai,</a:t>
            </a:r>
            <a:r>
              <a:rPr dirty="0" sz="3200" spc="-75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3200" spc="-65">
                <a:solidFill>
                  <a:srgbClr val="001F5F"/>
                </a:solidFill>
                <a:latin typeface="Arial"/>
                <a:cs typeface="Arial"/>
              </a:rPr>
              <a:t>dựa </a:t>
            </a:r>
            <a:r>
              <a:rPr dirty="0" sz="3200">
                <a:solidFill>
                  <a:srgbClr val="001F5F"/>
                </a:solidFill>
                <a:latin typeface="Arial"/>
                <a:cs typeface="Arial"/>
              </a:rPr>
              <a:t>trên</a:t>
            </a:r>
            <a:r>
              <a:rPr dirty="0" sz="3200" spc="-8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3200" spc="-310">
                <a:solidFill>
                  <a:srgbClr val="001F5F"/>
                </a:solidFill>
                <a:latin typeface="Arial"/>
                <a:cs typeface="Arial"/>
              </a:rPr>
              <a:t>cơ </a:t>
            </a:r>
            <a:r>
              <a:rPr dirty="0" sz="3200" spc="-320">
                <a:solidFill>
                  <a:srgbClr val="001F5F"/>
                </a:solidFill>
                <a:latin typeface="Arial"/>
                <a:cs typeface="Arial"/>
              </a:rPr>
              <a:t>sở</a:t>
            </a:r>
            <a:r>
              <a:rPr dirty="0" sz="3200" spc="-15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3200" spc="-160">
                <a:solidFill>
                  <a:srgbClr val="001F5F"/>
                </a:solidFill>
                <a:latin typeface="Arial"/>
                <a:cs typeface="Arial"/>
              </a:rPr>
              <a:t>khoa</a:t>
            </a:r>
            <a:r>
              <a:rPr dirty="0" sz="3200" spc="-15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3200" spc="-160">
                <a:solidFill>
                  <a:srgbClr val="001F5F"/>
                </a:solidFill>
                <a:latin typeface="Arial"/>
                <a:cs typeface="Arial"/>
              </a:rPr>
              <a:t>học</a:t>
            </a:r>
            <a:r>
              <a:rPr dirty="0" sz="3200" spc="-14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3200" spc="-235">
                <a:solidFill>
                  <a:srgbClr val="001F5F"/>
                </a:solidFill>
                <a:latin typeface="Arial"/>
                <a:cs typeface="Arial"/>
              </a:rPr>
              <a:t>và</a:t>
            </a:r>
            <a:r>
              <a:rPr dirty="0" sz="3200" spc="-15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3200" spc="-200">
                <a:solidFill>
                  <a:srgbClr val="001F5F"/>
                </a:solidFill>
                <a:latin typeface="Arial"/>
                <a:cs typeface="Arial"/>
              </a:rPr>
              <a:t>công</a:t>
            </a:r>
            <a:r>
              <a:rPr dirty="0" sz="3200" spc="-155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3200" spc="-10">
                <a:solidFill>
                  <a:srgbClr val="001F5F"/>
                </a:solidFill>
                <a:latin typeface="Arial"/>
                <a:cs typeface="Arial"/>
              </a:rPr>
              <a:t>nghệ.</a:t>
            </a:r>
            <a:endParaRPr sz="3200">
              <a:latin typeface="Arial"/>
              <a:cs typeface="Arial"/>
            </a:endParaRPr>
          </a:p>
        </p:txBody>
      </p:sp>
      <p:grpSp>
        <p:nvGrpSpPr>
          <p:cNvPr id="13" name="object 13" descr=""/>
          <p:cNvGrpSpPr/>
          <p:nvPr/>
        </p:nvGrpSpPr>
        <p:grpSpPr>
          <a:xfrm>
            <a:off x="5231891" y="4538471"/>
            <a:ext cx="6434455" cy="1868805"/>
            <a:chOff x="5231891" y="4538471"/>
            <a:chExt cx="6434455" cy="1868805"/>
          </a:xfrm>
        </p:grpSpPr>
        <p:pic>
          <p:nvPicPr>
            <p:cNvPr id="14" name="object 14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231891" y="4538471"/>
              <a:ext cx="2801112" cy="1868424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345423" y="4538471"/>
              <a:ext cx="3320796" cy="1868424"/>
            </a:xfrm>
            <a:prstGeom prst="rect">
              <a:avLst/>
            </a:prstGeom>
          </p:spPr>
        </p:pic>
      </p:grpSp>
      <p:pic>
        <p:nvPicPr>
          <p:cNvPr id="16" name="object 16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84988" y="0"/>
            <a:ext cx="11602212" cy="2218944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6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0" y="158495"/>
            <a:ext cx="11887200" cy="6699884"/>
            <a:chOff x="0" y="158495"/>
            <a:chExt cx="11887200" cy="6699884"/>
          </a:xfrm>
        </p:grpSpPr>
        <p:sp>
          <p:nvSpPr>
            <p:cNvPr id="4" name="object 4" descr=""/>
            <p:cNvSpPr/>
            <p:nvPr/>
          </p:nvSpPr>
          <p:spPr>
            <a:xfrm>
              <a:off x="304799" y="158495"/>
              <a:ext cx="11582400" cy="6541134"/>
            </a:xfrm>
            <a:custGeom>
              <a:avLst/>
              <a:gdLst/>
              <a:ahLst/>
              <a:cxnLst/>
              <a:rect l="l" t="t" r="r" b="b"/>
              <a:pathLst>
                <a:path w="11582400" h="6541134">
                  <a:moveTo>
                    <a:pt x="11012297" y="0"/>
                  </a:moveTo>
                  <a:lnTo>
                    <a:pt x="570115" y="0"/>
                  </a:lnTo>
                  <a:lnTo>
                    <a:pt x="523356" y="1890"/>
                  </a:lnTo>
                  <a:lnTo>
                    <a:pt x="477638" y="7462"/>
                  </a:lnTo>
                  <a:lnTo>
                    <a:pt x="433108" y="16570"/>
                  </a:lnTo>
                  <a:lnTo>
                    <a:pt x="389913" y="29066"/>
                  </a:lnTo>
                  <a:lnTo>
                    <a:pt x="348198" y="44805"/>
                  </a:lnTo>
                  <a:lnTo>
                    <a:pt x="308112" y="63638"/>
                  </a:lnTo>
                  <a:lnTo>
                    <a:pt x="269800" y="85420"/>
                  </a:lnTo>
                  <a:lnTo>
                    <a:pt x="233410" y="110004"/>
                  </a:lnTo>
                  <a:lnTo>
                    <a:pt x="199088" y="137242"/>
                  </a:lnTo>
                  <a:lnTo>
                    <a:pt x="166981" y="166989"/>
                  </a:lnTo>
                  <a:lnTo>
                    <a:pt x="137235" y="199096"/>
                  </a:lnTo>
                  <a:lnTo>
                    <a:pt x="109997" y="233418"/>
                  </a:lnTo>
                  <a:lnTo>
                    <a:pt x="85415" y="269808"/>
                  </a:lnTo>
                  <a:lnTo>
                    <a:pt x="63634" y="308119"/>
                  </a:lnTo>
                  <a:lnTo>
                    <a:pt x="44801" y="348204"/>
                  </a:lnTo>
                  <a:lnTo>
                    <a:pt x="29064" y="389916"/>
                  </a:lnTo>
                  <a:lnTo>
                    <a:pt x="16568" y="433109"/>
                  </a:lnTo>
                  <a:lnTo>
                    <a:pt x="7461" y="477635"/>
                  </a:lnTo>
                  <a:lnTo>
                    <a:pt x="1889" y="523349"/>
                  </a:lnTo>
                  <a:lnTo>
                    <a:pt x="0" y="570102"/>
                  </a:lnTo>
                  <a:lnTo>
                    <a:pt x="0" y="5970892"/>
                  </a:lnTo>
                  <a:lnTo>
                    <a:pt x="1889" y="6017651"/>
                  </a:lnTo>
                  <a:lnTo>
                    <a:pt x="7461" y="6063369"/>
                  </a:lnTo>
                  <a:lnTo>
                    <a:pt x="16568" y="6107899"/>
                  </a:lnTo>
                  <a:lnTo>
                    <a:pt x="29064" y="6151094"/>
                  </a:lnTo>
                  <a:lnTo>
                    <a:pt x="44801" y="6192809"/>
                  </a:lnTo>
                  <a:lnTo>
                    <a:pt x="63634" y="6232895"/>
                  </a:lnTo>
                  <a:lnTo>
                    <a:pt x="85415" y="6271207"/>
                  </a:lnTo>
                  <a:lnTo>
                    <a:pt x="109997" y="6307597"/>
                  </a:lnTo>
                  <a:lnTo>
                    <a:pt x="137235" y="6341919"/>
                  </a:lnTo>
                  <a:lnTo>
                    <a:pt x="166981" y="6374026"/>
                  </a:lnTo>
                  <a:lnTo>
                    <a:pt x="199088" y="6403772"/>
                  </a:lnTo>
                  <a:lnTo>
                    <a:pt x="233410" y="6431010"/>
                  </a:lnTo>
                  <a:lnTo>
                    <a:pt x="269800" y="6455592"/>
                  </a:lnTo>
                  <a:lnTo>
                    <a:pt x="308112" y="6477373"/>
                  </a:lnTo>
                  <a:lnTo>
                    <a:pt x="348198" y="6496206"/>
                  </a:lnTo>
                  <a:lnTo>
                    <a:pt x="389913" y="6511943"/>
                  </a:lnTo>
                  <a:lnTo>
                    <a:pt x="433108" y="6524439"/>
                  </a:lnTo>
                  <a:lnTo>
                    <a:pt x="477638" y="6533546"/>
                  </a:lnTo>
                  <a:lnTo>
                    <a:pt x="523356" y="6539118"/>
                  </a:lnTo>
                  <a:lnTo>
                    <a:pt x="570115" y="6541008"/>
                  </a:lnTo>
                  <a:lnTo>
                    <a:pt x="11012297" y="6541008"/>
                  </a:lnTo>
                  <a:lnTo>
                    <a:pt x="11059050" y="6539118"/>
                  </a:lnTo>
                  <a:lnTo>
                    <a:pt x="11104764" y="6533546"/>
                  </a:lnTo>
                  <a:lnTo>
                    <a:pt x="11149290" y="6524439"/>
                  </a:lnTo>
                  <a:lnTo>
                    <a:pt x="11192483" y="6511943"/>
                  </a:lnTo>
                  <a:lnTo>
                    <a:pt x="11234195" y="6496206"/>
                  </a:lnTo>
                  <a:lnTo>
                    <a:pt x="11274280" y="6477373"/>
                  </a:lnTo>
                  <a:lnTo>
                    <a:pt x="11312591" y="6455592"/>
                  </a:lnTo>
                  <a:lnTo>
                    <a:pt x="11348981" y="6431010"/>
                  </a:lnTo>
                  <a:lnTo>
                    <a:pt x="11383303" y="6403772"/>
                  </a:lnTo>
                  <a:lnTo>
                    <a:pt x="11415410" y="6374026"/>
                  </a:lnTo>
                  <a:lnTo>
                    <a:pt x="11445157" y="6341919"/>
                  </a:lnTo>
                  <a:lnTo>
                    <a:pt x="11472395" y="6307597"/>
                  </a:lnTo>
                  <a:lnTo>
                    <a:pt x="11496979" y="6271207"/>
                  </a:lnTo>
                  <a:lnTo>
                    <a:pt x="11518761" y="6232895"/>
                  </a:lnTo>
                  <a:lnTo>
                    <a:pt x="11537594" y="6192809"/>
                  </a:lnTo>
                  <a:lnTo>
                    <a:pt x="11553333" y="6151094"/>
                  </a:lnTo>
                  <a:lnTo>
                    <a:pt x="11565829" y="6107899"/>
                  </a:lnTo>
                  <a:lnTo>
                    <a:pt x="11574937" y="6063369"/>
                  </a:lnTo>
                  <a:lnTo>
                    <a:pt x="11580509" y="6017651"/>
                  </a:lnTo>
                  <a:lnTo>
                    <a:pt x="11582400" y="5970892"/>
                  </a:lnTo>
                  <a:lnTo>
                    <a:pt x="11582400" y="570102"/>
                  </a:lnTo>
                  <a:lnTo>
                    <a:pt x="11580509" y="523349"/>
                  </a:lnTo>
                  <a:lnTo>
                    <a:pt x="11574937" y="477635"/>
                  </a:lnTo>
                  <a:lnTo>
                    <a:pt x="11565829" y="433109"/>
                  </a:lnTo>
                  <a:lnTo>
                    <a:pt x="11553333" y="389916"/>
                  </a:lnTo>
                  <a:lnTo>
                    <a:pt x="11537594" y="348204"/>
                  </a:lnTo>
                  <a:lnTo>
                    <a:pt x="11518761" y="308119"/>
                  </a:lnTo>
                  <a:lnTo>
                    <a:pt x="11496979" y="269808"/>
                  </a:lnTo>
                  <a:lnTo>
                    <a:pt x="11472395" y="233418"/>
                  </a:lnTo>
                  <a:lnTo>
                    <a:pt x="11445157" y="199096"/>
                  </a:lnTo>
                  <a:lnTo>
                    <a:pt x="11415410" y="166989"/>
                  </a:lnTo>
                  <a:lnTo>
                    <a:pt x="11383303" y="137242"/>
                  </a:lnTo>
                  <a:lnTo>
                    <a:pt x="11348981" y="110004"/>
                  </a:lnTo>
                  <a:lnTo>
                    <a:pt x="11312591" y="85420"/>
                  </a:lnTo>
                  <a:lnTo>
                    <a:pt x="11274280" y="63638"/>
                  </a:lnTo>
                  <a:lnTo>
                    <a:pt x="11234195" y="44805"/>
                  </a:lnTo>
                  <a:lnTo>
                    <a:pt x="11192483" y="29066"/>
                  </a:lnTo>
                  <a:lnTo>
                    <a:pt x="11149290" y="16570"/>
                  </a:lnTo>
                  <a:lnTo>
                    <a:pt x="11104764" y="7462"/>
                  </a:lnTo>
                  <a:lnTo>
                    <a:pt x="11059050" y="1890"/>
                  </a:lnTo>
                  <a:lnTo>
                    <a:pt x="11012297" y="0"/>
                  </a:lnTo>
                  <a:close/>
                </a:path>
              </a:pathLst>
            </a:custGeom>
            <a:solidFill>
              <a:srgbClr val="FFFFFF">
                <a:alpha val="85096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3185160"/>
              <a:ext cx="3666743" cy="3672836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36904" y="1418843"/>
              <a:ext cx="4517136" cy="2540507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285745" y="2340991"/>
            <a:ext cx="1766570" cy="6350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114">
                <a:solidFill>
                  <a:srgbClr val="001F5F"/>
                </a:solidFill>
              </a:rPr>
              <a:t>phim</a:t>
            </a:r>
            <a:r>
              <a:rPr dirty="0" spc="-185">
                <a:solidFill>
                  <a:srgbClr val="001F5F"/>
                </a:solidFill>
              </a:rPr>
              <a:t> </a:t>
            </a:r>
            <a:r>
              <a:rPr dirty="0" spc="-340">
                <a:solidFill>
                  <a:srgbClr val="001F5F"/>
                </a:solidFill>
              </a:rPr>
              <a:t>2D</a:t>
            </a:r>
          </a:p>
        </p:txBody>
      </p:sp>
      <p:grpSp>
        <p:nvGrpSpPr>
          <p:cNvPr id="8" name="object 8" descr=""/>
          <p:cNvGrpSpPr/>
          <p:nvPr/>
        </p:nvGrpSpPr>
        <p:grpSpPr>
          <a:xfrm>
            <a:off x="5283708" y="1798320"/>
            <a:ext cx="6391910" cy="5059680"/>
            <a:chOff x="5283708" y="1798320"/>
            <a:chExt cx="6391910" cy="5059680"/>
          </a:xfrm>
        </p:grpSpPr>
        <p:sp>
          <p:nvSpPr>
            <p:cNvPr id="9" name="object 9" descr=""/>
            <p:cNvSpPr/>
            <p:nvPr/>
          </p:nvSpPr>
          <p:spPr>
            <a:xfrm>
              <a:off x="5302758" y="1817370"/>
              <a:ext cx="4063365" cy="4777740"/>
            </a:xfrm>
            <a:custGeom>
              <a:avLst/>
              <a:gdLst/>
              <a:ahLst/>
              <a:cxnLst/>
              <a:rect l="l" t="t" r="r" b="b"/>
              <a:pathLst>
                <a:path w="4063365" h="4777740">
                  <a:moveTo>
                    <a:pt x="3385819" y="0"/>
                  </a:moveTo>
                  <a:lnTo>
                    <a:pt x="677163" y="0"/>
                  </a:lnTo>
                  <a:lnTo>
                    <a:pt x="628800" y="1700"/>
                  </a:lnTo>
                  <a:lnTo>
                    <a:pt x="581355" y="6723"/>
                  </a:lnTo>
                  <a:lnTo>
                    <a:pt x="534942" y="14957"/>
                  </a:lnTo>
                  <a:lnTo>
                    <a:pt x="489677" y="26285"/>
                  </a:lnTo>
                  <a:lnTo>
                    <a:pt x="445674" y="40593"/>
                  </a:lnTo>
                  <a:lnTo>
                    <a:pt x="403048" y="57766"/>
                  </a:lnTo>
                  <a:lnTo>
                    <a:pt x="361912" y="77691"/>
                  </a:lnTo>
                  <a:lnTo>
                    <a:pt x="322382" y="100252"/>
                  </a:lnTo>
                  <a:lnTo>
                    <a:pt x="284573" y="125336"/>
                  </a:lnTo>
                  <a:lnTo>
                    <a:pt x="248598" y="152826"/>
                  </a:lnTo>
                  <a:lnTo>
                    <a:pt x="214572" y="182610"/>
                  </a:lnTo>
                  <a:lnTo>
                    <a:pt x="182610" y="214572"/>
                  </a:lnTo>
                  <a:lnTo>
                    <a:pt x="152826" y="248598"/>
                  </a:lnTo>
                  <a:lnTo>
                    <a:pt x="125336" y="284573"/>
                  </a:lnTo>
                  <a:lnTo>
                    <a:pt x="100252" y="322382"/>
                  </a:lnTo>
                  <a:lnTo>
                    <a:pt x="77691" y="361912"/>
                  </a:lnTo>
                  <a:lnTo>
                    <a:pt x="57766" y="403048"/>
                  </a:lnTo>
                  <a:lnTo>
                    <a:pt x="40593" y="445674"/>
                  </a:lnTo>
                  <a:lnTo>
                    <a:pt x="26285" y="489677"/>
                  </a:lnTo>
                  <a:lnTo>
                    <a:pt x="14957" y="534942"/>
                  </a:lnTo>
                  <a:lnTo>
                    <a:pt x="6723" y="581355"/>
                  </a:lnTo>
                  <a:lnTo>
                    <a:pt x="1700" y="628800"/>
                  </a:lnTo>
                  <a:lnTo>
                    <a:pt x="0" y="677163"/>
                  </a:lnTo>
                  <a:lnTo>
                    <a:pt x="0" y="4100563"/>
                  </a:lnTo>
                  <a:lnTo>
                    <a:pt x="1700" y="4148923"/>
                  </a:lnTo>
                  <a:lnTo>
                    <a:pt x="6723" y="4196366"/>
                  </a:lnTo>
                  <a:lnTo>
                    <a:pt x="14957" y="4242777"/>
                  </a:lnTo>
                  <a:lnTo>
                    <a:pt x="26285" y="4288041"/>
                  </a:lnTo>
                  <a:lnTo>
                    <a:pt x="40593" y="4332043"/>
                  </a:lnTo>
                  <a:lnTo>
                    <a:pt x="57766" y="4374670"/>
                  </a:lnTo>
                  <a:lnTo>
                    <a:pt x="77691" y="4415806"/>
                  </a:lnTo>
                  <a:lnTo>
                    <a:pt x="100252" y="4455336"/>
                  </a:lnTo>
                  <a:lnTo>
                    <a:pt x="125336" y="4493147"/>
                  </a:lnTo>
                  <a:lnTo>
                    <a:pt x="152826" y="4529123"/>
                  </a:lnTo>
                  <a:lnTo>
                    <a:pt x="182610" y="4563150"/>
                  </a:lnTo>
                  <a:lnTo>
                    <a:pt x="214572" y="4595114"/>
                  </a:lnTo>
                  <a:lnTo>
                    <a:pt x="248598" y="4624899"/>
                  </a:lnTo>
                  <a:lnTo>
                    <a:pt x="284573" y="4652392"/>
                  </a:lnTo>
                  <a:lnTo>
                    <a:pt x="322382" y="4677477"/>
                  </a:lnTo>
                  <a:lnTo>
                    <a:pt x="361912" y="4700040"/>
                  </a:lnTo>
                  <a:lnTo>
                    <a:pt x="403048" y="4719967"/>
                  </a:lnTo>
                  <a:lnTo>
                    <a:pt x="445674" y="4737142"/>
                  </a:lnTo>
                  <a:lnTo>
                    <a:pt x="489677" y="4751452"/>
                  </a:lnTo>
                  <a:lnTo>
                    <a:pt x="534942" y="4762781"/>
                  </a:lnTo>
                  <a:lnTo>
                    <a:pt x="581355" y="4771015"/>
                  </a:lnTo>
                  <a:lnTo>
                    <a:pt x="628800" y="4776039"/>
                  </a:lnTo>
                  <a:lnTo>
                    <a:pt x="677163" y="4777740"/>
                  </a:lnTo>
                  <a:lnTo>
                    <a:pt x="3385819" y="4777740"/>
                  </a:lnTo>
                  <a:lnTo>
                    <a:pt x="3434183" y="4776039"/>
                  </a:lnTo>
                  <a:lnTo>
                    <a:pt x="3481628" y="4771015"/>
                  </a:lnTo>
                  <a:lnTo>
                    <a:pt x="3528041" y="4762781"/>
                  </a:lnTo>
                  <a:lnTo>
                    <a:pt x="3573306" y="4751452"/>
                  </a:lnTo>
                  <a:lnTo>
                    <a:pt x="3617309" y="4737142"/>
                  </a:lnTo>
                  <a:lnTo>
                    <a:pt x="3659935" y="4719967"/>
                  </a:lnTo>
                  <a:lnTo>
                    <a:pt x="3701071" y="4700040"/>
                  </a:lnTo>
                  <a:lnTo>
                    <a:pt x="3740601" y="4677477"/>
                  </a:lnTo>
                  <a:lnTo>
                    <a:pt x="3778410" y="4652392"/>
                  </a:lnTo>
                  <a:lnTo>
                    <a:pt x="3814385" y="4624899"/>
                  </a:lnTo>
                  <a:lnTo>
                    <a:pt x="3848411" y="4595114"/>
                  </a:lnTo>
                  <a:lnTo>
                    <a:pt x="3880373" y="4563150"/>
                  </a:lnTo>
                  <a:lnTo>
                    <a:pt x="3910157" y="4529123"/>
                  </a:lnTo>
                  <a:lnTo>
                    <a:pt x="3937647" y="4493147"/>
                  </a:lnTo>
                  <a:lnTo>
                    <a:pt x="3962731" y="4455336"/>
                  </a:lnTo>
                  <a:lnTo>
                    <a:pt x="3985292" y="4415806"/>
                  </a:lnTo>
                  <a:lnTo>
                    <a:pt x="4005217" y="4374670"/>
                  </a:lnTo>
                  <a:lnTo>
                    <a:pt x="4022390" y="4332043"/>
                  </a:lnTo>
                  <a:lnTo>
                    <a:pt x="4036698" y="4288041"/>
                  </a:lnTo>
                  <a:lnTo>
                    <a:pt x="4048026" y="4242777"/>
                  </a:lnTo>
                  <a:lnTo>
                    <a:pt x="4056260" y="4196366"/>
                  </a:lnTo>
                  <a:lnTo>
                    <a:pt x="4061283" y="4148923"/>
                  </a:lnTo>
                  <a:lnTo>
                    <a:pt x="4062984" y="4100563"/>
                  </a:lnTo>
                  <a:lnTo>
                    <a:pt x="4062984" y="677163"/>
                  </a:lnTo>
                  <a:lnTo>
                    <a:pt x="4061283" y="628800"/>
                  </a:lnTo>
                  <a:lnTo>
                    <a:pt x="4056260" y="581355"/>
                  </a:lnTo>
                  <a:lnTo>
                    <a:pt x="4048026" y="534942"/>
                  </a:lnTo>
                  <a:lnTo>
                    <a:pt x="4036698" y="489677"/>
                  </a:lnTo>
                  <a:lnTo>
                    <a:pt x="4022390" y="445674"/>
                  </a:lnTo>
                  <a:lnTo>
                    <a:pt x="4005217" y="403048"/>
                  </a:lnTo>
                  <a:lnTo>
                    <a:pt x="3985292" y="361912"/>
                  </a:lnTo>
                  <a:lnTo>
                    <a:pt x="3962731" y="322382"/>
                  </a:lnTo>
                  <a:lnTo>
                    <a:pt x="3937647" y="284573"/>
                  </a:lnTo>
                  <a:lnTo>
                    <a:pt x="3910157" y="248598"/>
                  </a:lnTo>
                  <a:lnTo>
                    <a:pt x="3880373" y="214572"/>
                  </a:lnTo>
                  <a:lnTo>
                    <a:pt x="3848411" y="182610"/>
                  </a:lnTo>
                  <a:lnTo>
                    <a:pt x="3814385" y="152826"/>
                  </a:lnTo>
                  <a:lnTo>
                    <a:pt x="3778410" y="125336"/>
                  </a:lnTo>
                  <a:lnTo>
                    <a:pt x="3740601" y="100252"/>
                  </a:lnTo>
                  <a:lnTo>
                    <a:pt x="3701071" y="77691"/>
                  </a:lnTo>
                  <a:lnTo>
                    <a:pt x="3659935" y="57766"/>
                  </a:lnTo>
                  <a:lnTo>
                    <a:pt x="3617309" y="40593"/>
                  </a:lnTo>
                  <a:lnTo>
                    <a:pt x="3573306" y="26285"/>
                  </a:lnTo>
                  <a:lnTo>
                    <a:pt x="3528041" y="14957"/>
                  </a:lnTo>
                  <a:lnTo>
                    <a:pt x="3481628" y="6723"/>
                  </a:lnTo>
                  <a:lnTo>
                    <a:pt x="3434183" y="1700"/>
                  </a:lnTo>
                  <a:lnTo>
                    <a:pt x="3385819" y="0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5302758" y="1817370"/>
              <a:ext cx="4063365" cy="4777740"/>
            </a:xfrm>
            <a:custGeom>
              <a:avLst/>
              <a:gdLst/>
              <a:ahLst/>
              <a:cxnLst/>
              <a:rect l="l" t="t" r="r" b="b"/>
              <a:pathLst>
                <a:path w="4063365" h="4777740">
                  <a:moveTo>
                    <a:pt x="0" y="677163"/>
                  </a:moveTo>
                  <a:lnTo>
                    <a:pt x="1700" y="628800"/>
                  </a:lnTo>
                  <a:lnTo>
                    <a:pt x="6723" y="581355"/>
                  </a:lnTo>
                  <a:lnTo>
                    <a:pt x="14957" y="534942"/>
                  </a:lnTo>
                  <a:lnTo>
                    <a:pt x="26285" y="489677"/>
                  </a:lnTo>
                  <a:lnTo>
                    <a:pt x="40593" y="445674"/>
                  </a:lnTo>
                  <a:lnTo>
                    <a:pt x="57766" y="403048"/>
                  </a:lnTo>
                  <a:lnTo>
                    <a:pt x="77691" y="361912"/>
                  </a:lnTo>
                  <a:lnTo>
                    <a:pt x="100252" y="322382"/>
                  </a:lnTo>
                  <a:lnTo>
                    <a:pt x="125336" y="284573"/>
                  </a:lnTo>
                  <a:lnTo>
                    <a:pt x="152826" y="248598"/>
                  </a:lnTo>
                  <a:lnTo>
                    <a:pt x="182610" y="214572"/>
                  </a:lnTo>
                  <a:lnTo>
                    <a:pt x="214572" y="182610"/>
                  </a:lnTo>
                  <a:lnTo>
                    <a:pt x="248598" y="152826"/>
                  </a:lnTo>
                  <a:lnTo>
                    <a:pt x="284573" y="125336"/>
                  </a:lnTo>
                  <a:lnTo>
                    <a:pt x="322382" y="100252"/>
                  </a:lnTo>
                  <a:lnTo>
                    <a:pt x="361912" y="77691"/>
                  </a:lnTo>
                  <a:lnTo>
                    <a:pt x="403048" y="57766"/>
                  </a:lnTo>
                  <a:lnTo>
                    <a:pt x="445674" y="40593"/>
                  </a:lnTo>
                  <a:lnTo>
                    <a:pt x="489677" y="26285"/>
                  </a:lnTo>
                  <a:lnTo>
                    <a:pt x="534942" y="14957"/>
                  </a:lnTo>
                  <a:lnTo>
                    <a:pt x="581355" y="6723"/>
                  </a:lnTo>
                  <a:lnTo>
                    <a:pt x="628800" y="1700"/>
                  </a:lnTo>
                  <a:lnTo>
                    <a:pt x="677163" y="0"/>
                  </a:lnTo>
                  <a:lnTo>
                    <a:pt x="3385819" y="0"/>
                  </a:lnTo>
                  <a:lnTo>
                    <a:pt x="3434183" y="1700"/>
                  </a:lnTo>
                  <a:lnTo>
                    <a:pt x="3481628" y="6723"/>
                  </a:lnTo>
                  <a:lnTo>
                    <a:pt x="3528041" y="14957"/>
                  </a:lnTo>
                  <a:lnTo>
                    <a:pt x="3573306" y="26285"/>
                  </a:lnTo>
                  <a:lnTo>
                    <a:pt x="3617309" y="40593"/>
                  </a:lnTo>
                  <a:lnTo>
                    <a:pt x="3659935" y="57766"/>
                  </a:lnTo>
                  <a:lnTo>
                    <a:pt x="3701071" y="77691"/>
                  </a:lnTo>
                  <a:lnTo>
                    <a:pt x="3740601" y="100252"/>
                  </a:lnTo>
                  <a:lnTo>
                    <a:pt x="3778410" y="125336"/>
                  </a:lnTo>
                  <a:lnTo>
                    <a:pt x="3814385" y="152826"/>
                  </a:lnTo>
                  <a:lnTo>
                    <a:pt x="3848411" y="182610"/>
                  </a:lnTo>
                  <a:lnTo>
                    <a:pt x="3880373" y="214572"/>
                  </a:lnTo>
                  <a:lnTo>
                    <a:pt x="3910157" y="248598"/>
                  </a:lnTo>
                  <a:lnTo>
                    <a:pt x="3937647" y="284573"/>
                  </a:lnTo>
                  <a:lnTo>
                    <a:pt x="3962731" y="322382"/>
                  </a:lnTo>
                  <a:lnTo>
                    <a:pt x="3985292" y="361912"/>
                  </a:lnTo>
                  <a:lnTo>
                    <a:pt x="4005217" y="403048"/>
                  </a:lnTo>
                  <a:lnTo>
                    <a:pt x="4022390" y="445674"/>
                  </a:lnTo>
                  <a:lnTo>
                    <a:pt x="4036698" y="489677"/>
                  </a:lnTo>
                  <a:lnTo>
                    <a:pt x="4048026" y="534942"/>
                  </a:lnTo>
                  <a:lnTo>
                    <a:pt x="4056260" y="581355"/>
                  </a:lnTo>
                  <a:lnTo>
                    <a:pt x="4061283" y="628800"/>
                  </a:lnTo>
                  <a:lnTo>
                    <a:pt x="4062984" y="677163"/>
                  </a:lnTo>
                  <a:lnTo>
                    <a:pt x="4062984" y="4100563"/>
                  </a:lnTo>
                  <a:lnTo>
                    <a:pt x="4061283" y="4148923"/>
                  </a:lnTo>
                  <a:lnTo>
                    <a:pt x="4056260" y="4196366"/>
                  </a:lnTo>
                  <a:lnTo>
                    <a:pt x="4048026" y="4242777"/>
                  </a:lnTo>
                  <a:lnTo>
                    <a:pt x="4036698" y="4288041"/>
                  </a:lnTo>
                  <a:lnTo>
                    <a:pt x="4022390" y="4332043"/>
                  </a:lnTo>
                  <a:lnTo>
                    <a:pt x="4005217" y="4374670"/>
                  </a:lnTo>
                  <a:lnTo>
                    <a:pt x="3985292" y="4415806"/>
                  </a:lnTo>
                  <a:lnTo>
                    <a:pt x="3962731" y="4455336"/>
                  </a:lnTo>
                  <a:lnTo>
                    <a:pt x="3937647" y="4493147"/>
                  </a:lnTo>
                  <a:lnTo>
                    <a:pt x="3910157" y="4529123"/>
                  </a:lnTo>
                  <a:lnTo>
                    <a:pt x="3880373" y="4563150"/>
                  </a:lnTo>
                  <a:lnTo>
                    <a:pt x="3848411" y="4595114"/>
                  </a:lnTo>
                  <a:lnTo>
                    <a:pt x="3814385" y="4624899"/>
                  </a:lnTo>
                  <a:lnTo>
                    <a:pt x="3778410" y="4652392"/>
                  </a:lnTo>
                  <a:lnTo>
                    <a:pt x="3740601" y="4677477"/>
                  </a:lnTo>
                  <a:lnTo>
                    <a:pt x="3701071" y="4700040"/>
                  </a:lnTo>
                  <a:lnTo>
                    <a:pt x="3659935" y="4719967"/>
                  </a:lnTo>
                  <a:lnTo>
                    <a:pt x="3617309" y="4737142"/>
                  </a:lnTo>
                  <a:lnTo>
                    <a:pt x="3573306" y="4751452"/>
                  </a:lnTo>
                  <a:lnTo>
                    <a:pt x="3528041" y="4762781"/>
                  </a:lnTo>
                  <a:lnTo>
                    <a:pt x="3481628" y="4771015"/>
                  </a:lnTo>
                  <a:lnTo>
                    <a:pt x="3434183" y="4776039"/>
                  </a:lnTo>
                  <a:lnTo>
                    <a:pt x="3385819" y="4777740"/>
                  </a:lnTo>
                  <a:lnTo>
                    <a:pt x="677163" y="4777740"/>
                  </a:lnTo>
                  <a:lnTo>
                    <a:pt x="628800" y="4776039"/>
                  </a:lnTo>
                  <a:lnTo>
                    <a:pt x="581355" y="4771015"/>
                  </a:lnTo>
                  <a:lnTo>
                    <a:pt x="534942" y="4762781"/>
                  </a:lnTo>
                  <a:lnTo>
                    <a:pt x="489677" y="4751452"/>
                  </a:lnTo>
                  <a:lnTo>
                    <a:pt x="445674" y="4737142"/>
                  </a:lnTo>
                  <a:lnTo>
                    <a:pt x="403048" y="4719967"/>
                  </a:lnTo>
                  <a:lnTo>
                    <a:pt x="361912" y="4700040"/>
                  </a:lnTo>
                  <a:lnTo>
                    <a:pt x="322382" y="4677477"/>
                  </a:lnTo>
                  <a:lnTo>
                    <a:pt x="284573" y="4652392"/>
                  </a:lnTo>
                  <a:lnTo>
                    <a:pt x="248598" y="4624899"/>
                  </a:lnTo>
                  <a:lnTo>
                    <a:pt x="214572" y="4595114"/>
                  </a:lnTo>
                  <a:lnTo>
                    <a:pt x="182610" y="4563150"/>
                  </a:lnTo>
                  <a:lnTo>
                    <a:pt x="152826" y="4529123"/>
                  </a:lnTo>
                  <a:lnTo>
                    <a:pt x="125336" y="4493147"/>
                  </a:lnTo>
                  <a:lnTo>
                    <a:pt x="100252" y="4455336"/>
                  </a:lnTo>
                  <a:lnTo>
                    <a:pt x="77691" y="4415806"/>
                  </a:lnTo>
                  <a:lnTo>
                    <a:pt x="57766" y="4374670"/>
                  </a:lnTo>
                  <a:lnTo>
                    <a:pt x="40593" y="4332043"/>
                  </a:lnTo>
                  <a:lnTo>
                    <a:pt x="26285" y="4288041"/>
                  </a:lnTo>
                  <a:lnTo>
                    <a:pt x="14957" y="4242777"/>
                  </a:lnTo>
                  <a:lnTo>
                    <a:pt x="6723" y="4196366"/>
                  </a:lnTo>
                  <a:lnTo>
                    <a:pt x="1700" y="4148923"/>
                  </a:lnTo>
                  <a:lnTo>
                    <a:pt x="0" y="4100563"/>
                  </a:lnTo>
                  <a:lnTo>
                    <a:pt x="0" y="677163"/>
                  </a:lnTo>
                  <a:close/>
                </a:path>
              </a:pathLst>
            </a:custGeom>
            <a:ln w="38100">
              <a:solidFill>
                <a:srgbClr val="EC7C3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950452" y="2025393"/>
              <a:ext cx="2724911" cy="4832604"/>
            </a:xfrm>
            <a:prstGeom prst="rect">
              <a:avLst/>
            </a:prstGeom>
          </p:spPr>
        </p:pic>
      </p:grpSp>
      <p:sp>
        <p:nvSpPr>
          <p:cNvPr id="12" name="object 12" descr=""/>
          <p:cNvSpPr txBox="1"/>
          <p:nvPr/>
        </p:nvSpPr>
        <p:spPr>
          <a:xfrm>
            <a:off x="5582539" y="1829017"/>
            <a:ext cx="3541395" cy="4630420"/>
          </a:xfrm>
          <a:prstGeom prst="rect">
            <a:avLst/>
          </a:prstGeom>
        </p:spPr>
        <p:txBody>
          <a:bodyPr wrap="square" lIns="0" tIns="57785" rIns="0" bIns="0" rtlCol="0" vert="horz">
            <a:spAutoFit/>
          </a:bodyPr>
          <a:lstStyle/>
          <a:p>
            <a:pPr marL="12700" marR="5080" indent="769620">
              <a:lnSpc>
                <a:spcPct val="100899"/>
              </a:lnSpc>
              <a:spcBef>
                <a:spcPts val="455"/>
              </a:spcBef>
              <a:tabLst>
                <a:tab pos="777240" algn="l"/>
                <a:tab pos="845819" algn="l"/>
                <a:tab pos="1033144" algn="l"/>
                <a:tab pos="1085215" algn="l"/>
                <a:tab pos="1191895" algn="l"/>
                <a:tab pos="1339850" algn="l"/>
                <a:tab pos="1754505" algn="l"/>
                <a:tab pos="1882775" algn="l"/>
                <a:tab pos="1940560" algn="l"/>
                <a:tab pos="2032000" algn="l"/>
                <a:tab pos="2218055" algn="l"/>
                <a:tab pos="2414270" algn="l"/>
                <a:tab pos="2825750" algn="l"/>
                <a:tab pos="2850515" algn="l"/>
                <a:tab pos="2894330" algn="l"/>
                <a:tab pos="3096895" algn="l"/>
              </a:tabLst>
            </a:pPr>
            <a:r>
              <a:rPr dirty="0" sz="4000" spc="-270" b="1">
                <a:solidFill>
                  <a:srgbClr val="001F5F"/>
                </a:solidFill>
                <a:latin typeface="Arial"/>
                <a:cs typeface="Arial"/>
              </a:rPr>
              <a:t>phim</a:t>
            </a:r>
            <a:r>
              <a:rPr dirty="0" sz="4000" spc="-185" b="1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4000" spc="-315" b="1">
                <a:solidFill>
                  <a:srgbClr val="001F5F"/>
                </a:solidFill>
                <a:latin typeface="Arial"/>
                <a:cs typeface="Arial"/>
              </a:rPr>
              <a:t>2D</a:t>
            </a:r>
            <a:r>
              <a:rPr dirty="0" sz="4000" spc="1000" b="1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3200" spc="-20">
                <a:solidFill>
                  <a:srgbClr val="001F5F"/>
                </a:solidFill>
                <a:latin typeface="Arial"/>
                <a:cs typeface="Arial"/>
              </a:rPr>
              <a:t>phim</a:t>
            </a:r>
            <a:r>
              <a:rPr dirty="0" sz="3200">
                <a:solidFill>
                  <a:srgbClr val="001F5F"/>
                </a:solidFill>
                <a:latin typeface="Arial"/>
                <a:cs typeface="Arial"/>
              </a:rPr>
              <a:t>		</a:t>
            </a:r>
            <a:r>
              <a:rPr dirty="0" sz="3200" spc="-25">
                <a:solidFill>
                  <a:srgbClr val="001F5F"/>
                </a:solidFill>
                <a:latin typeface="Arial"/>
                <a:cs typeface="Arial"/>
              </a:rPr>
              <a:t>sử</a:t>
            </a:r>
            <a:r>
              <a:rPr dirty="0" sz="3200">
                <a:solidFill>
                  <a:srgbClr val="001F5F"/>
                </a:solidFill>
                <a:latin typeface="Arial"/>
                <a:cs typeface="Arial"/>
              </a:rPr>
              <a:t>	</a:t>
            </a:r>
            <a:r>
              <a:rPr dirty="0" sz="3200" spc="-20">
                <a:solidFill>
                  <a:srgbClr val="001F5F"/>
                </a:solidFill>
                <a:latin typeface="Arial"/>
                <a:cs typeface="Arial"/>
              </a:rPr>
              <a:t>dụng</a:t>
            </a:r>
            <a:r>
              <a:rPr dirty="0" sz="3200">
                <a:solidFill>
                  <a:srgbClr val="001F5F"/>
                </a:solidFill>
                <a:latin typeface="Arial"/>
                <a:cs typeface="Arial"/>
              </a:rPr>
              <a:t>		</a:t>
            </a:r>
            <a:r>
              <a:rPr dirty="0" sz="3200" spc="-25">
                <a:solidFill>
                  <a:srgbClr val="001F5F"/>
                </a:solidFill>
                <a:latin typeface="Arial"/>
                <a:cs typeface="Arial"/>
              </a:rPr>
              <a:t>một </a:t>
            </a:r>
            <a:r>
              <a:rPr dirty="0" sz="3200" spc="-10">
                <a:solidFill>
                  <a:srgbClr val="001F5F"/>
                </a:solidFill>
                <a:latin typeface="Arial"/>
                <a:cs typeface="Arial"/>
              </a:rPr>
              <a:t>chuỗi</a:t>
            </a:r>
            <a:r>
              <a:rPr dirty="0" sz="3200">
                <a:solidFill>
                  <a:srgbClr val="001F5F"/>
                </a:solidFill>
                <a:latin typeface="Arial"/>
                <a:cs typeface="Arial"/>
              </a:rPr>
              <a:t>			</a:t>
            </a:r>
            <a:r>
              <a:rPr dirty="0" sz="3200" spc="-20">
                <a:solidFill>
                  <a:srgbClr val="001F5F"/>
                </a:solidFill>
                <a:latin typeface="Arial"/>
                <a:cs typeface="Arial"/>
              </a:rPr>
              <a:t>liên</a:t>
            </a:r>
            <a:r>
              <a:rPr dirty="0" sz="3200">
                <a:solidFill>
                  <a:srgbClr val="001F5F"/>
                </a:solidFill>
                <a:latin typeface="Arial"/>
                <a:cs typeface="Arial"/>
              </a:rPr>
              <a:t>			</a:t>
            </a:r>
            <a:r>
              <a:rPr dirty="0" sz="3200" spc="-20">
                <a:solidFill>
                  <a:srgbClr val="001F5F"/>
                </a:solidFill>
                <a:latin typeface="Arial"/>
                <a:cs typeface="Arial"/>
              </a:rPr>
              <a:t>tiếp</a:t>
            </a:r>
            <a:r>
              <a:rPr dirty="0" sz="3200">
                <a:solidFill>
                  <a:srgbClr val="001F5F"/>
                </a:solidFill>
                <a:latin typeface="Arial"/>
                <a:cs typeface="Arial"/>
              </a:rPr>
              <a:t>			</a:t>
            </a:r>
            <a:r>
              <a:rPr dirty="0" sz="3200" spc="-25">
                <a:solidFill>
                  <a:srgbClr val="001F5F"/>
                </a:solidFill>
                <a:latin typeface="Arial"/>
                <a:cs typeface="Arial"/>
              </a:rPr>
              <a:t>các </a:t>
            </a:r>
            <a:r>
              <a:rPr dirty="0" sz="3200" spc="-20">
                <a:solidFill>
                  <a:srgbClr val="001F5F"/>
                </a:solidFill>
                <a:latin typeface="Arial"/>
                <a:cs typeface="Arial"/>
              </a:rPr>
              <a:t>hình</a:t>
            </a:r>
            <a:r>
              <a:rPr dirty="0" sz="3200">
                <a:solidFill>
                  <a:srgbClr val="001F5F"/>
                </a:solidFill>
                <a:latin typeface="Arial"/>
                <a:cs typeface="Arial"/>
              </a:rPr>
              <a:t>		</a:t>
            </a:r>
            <a:r>
              <a:rPr dirty="0" sz="3200" spc="-25">
                <a:solidFill>
                  <a:srgbClr val="001F5F"/>
                </a:solidFill>
                <a:latin typeface="Arial"/>
                <a:cs typeface="Arial"/>
              </a:rPr>
              <a:t>ảnh</a:t>
            </a:r>
            <a:r>
              <a:rPr dirty="0" sz="3200">
                <a:solidFill>
                  <a:srgbClr val="001F5F"/>
                </a:solidFill>
                <a:latin typeface="Arial"/>
                <a:cs typeface="Arial"/>
              </a:rPr>
              <a:t>			</a:t>
            </a:r>
            <a:r>
              <a:rPr dirty="0" sz="3200" spc="-25">
                <a:solidFill>
                  <a:srgbClr val="001F5F"/>
                </a:solidFill>
                <a:latin typeface="Arial"/>
                <a:cs typeface="Arial"/>
              </a:rPr>
              <a:t>hay</a:t>
            </a:r>
            <a:r>
              <a:rPr dirty="0" sz="3200">
                <a:solidFill>
                  <a:srgbClr val="001F5F"/>
                </a:solidFill>
                <a:latin typeface="Arial"/>
                <a:cs typeface="Arial"/>
              </a:rPr>
              <a:t>	</a:t>
            </a:r>
            <a:r>
              <a:rPr dirty="0" sz="3200" spc="-25">
                <a:solidFill>
                  <a:srgbClr val="001F5F"/>
                </a:solidFill>
                <a:latin typeface="Arial"/>
                <a:cs typeface="Arial"/>
              </a:rPr>
              <a:t>bức </a:t>
            </a:r>
            <a:r>
              <a:rPr dirty="0" sz="3200" spc="-10">
                <a:solidFill>
                  <a:srgbClr val="001F5F"/>
                </a:solidFill>
                <a:latin typeface="Arial"/>
                <a:cs typeface="Arial"/>
              </a:rPr>
              <a:t>tranh</a:t>
            </a:r>
            <a:r>
              <a:rPr dirty="0" sz="3200">
                <a:solidFill>
                  <a:srgbClr val="001F5F"/>
                </a:solidFill>
                <a:latin typeface="Arial"/>
                <a:cs typeface="Arial"/>
              </a:rPr>
              <a:t>			</a:t>
            </a:r>
            <a:r>
              <a:rPr dirty="0" sz="3200" spc="-20">
                <a:solidFill>
                  <a:srgbClr val="001F5F"/>
                </a:solidFill>
                <a:latin typeface="Arial"/>
                <a:cs typeface="Arial"/>
              </a:rPr>
              <a:t>được</a:t>
            </a:r>
            <a:r>
              <a:rPr dirty="0" sz="3200">
                <a:solidFill>
                  <a:srgbClr val="001F5F"/>
                </a:solidFill>
                <a:latin typeface="Arial"/>
                <a:cs typeface="Arial"/>
              </a:rPr>
              <a:t>		</a:t>
            </a:r>
            <a:r>
              <a:rPr dirty="0" sz="3200" spc="-25">
                <a:solidFill>
                  <a:srgbClr val="001F5F"/>
                </a:solidFill>
                <a:latin typeface="Arial"/>
                <a:cs typeface="Arial"/>
              </a:rPr>
              <a:t>vẽ</a:t>
            </a:r>
            <a:r>
              <a:rPr dirty="0" sz="3200">
                <a:solidFill>
                  <a:srgbClr val="001F5F"/>
                </a:solidFill>
                <a:latin typeface="Arial"/>
                <a:cs typeface="Arial"/>
              </a:rPr>
              <a:t>			</a:t>
            </a:r>
            <a:r>
              <a:rPr dirty="0" sz="3200" spc="-25">
                <a:solidFill>
                  <a:srgbClr val="001F5F"/>
                </a:solidFill>
                <a:latin typeface="Arial"/>
                <a:cs typeface="Arial"/>
              </a:rPr>
              <a:t>và thể</a:t>
            </a:r>
            <a:r>
              <a:rPr dirty="0" sz="3200">
                <a:solidFill>
                  <a:srgbClr val="001F5F"/>
                </a:solidFill>
                <a:latin typeface="Arial"/>
                <a:cs typeface="Arial"/>
              </a:rPr>
              <a:t>		</a:t>
            </a:r>
            <a:r>
              <a:rPr dirty="0" sz="3200" spc="-20">
                <a:solidFill>
                  <a:srgbClr val="001F5F"/>
                </a:solidFill>
                <a:latin typeface="Arial"/>
                <a:cs typeface="Arial"/>
              </a:rPr>
              <a:t>hiện</a:t>
            </a:r>
            <a:r>
              <a:rPr dirty="0" sz="3200">
                <a:solidFill>
                  <a:srgbClr val="001F5F"/>
                </a:solidFill>
                <a:latin typeface="Arial"/>
                <a:cs typeface="Arial"/>
              </a:rPr>
              <a:t>		</a:t>
            </a:r>
            <a:r>
              <a:rPr dirty="0" sz="3200" spc="-20">
                <a:solidFill>
                  <a:srgbClr val="001F5F"/>
                </a:solidFill>
                <a:latin typeface="Arial"/>
                <a:cs typeface="Arial"/>
              </a:rPr>
              <a:t>trên</a:t>
            </a:r>
            <a:r>
              <a:rPr dirty="0" sz="3200">
                <a:solidFill>
                  <a:srgbClr val="001F5F"/>
                </a:solidFill>
                <a:latin typeface="Arial"/>
                <a:cs typeface="Arial"/>
              </a:rPr>
              <a:t>		</a:t>
            </a:r>
            <a:r>
              <a:rPr dirty="0" sz="3200" spc="-25">
                <a:solidFill>
                  <a:srgbClr val="001F5F"/>
                </a:solidFill>
                <a:latin typeface="Arial"/>
                <a:cs typeface="Arial"/>
              </a:rPr>
              <a:t>mặt </a:t>
            </a:r>
            <a:r>
              <a:rPr dirty="0" sz="3200">
                <a:solidFill>
                  <a:srgbClr val="001F5F"/>
                </a:solidFill>
                <a:latin typeface="Arial"/>
                <a:cs typeface="Arial"/>
              </a:rPr>
              <a:t>phẳng</a:t>
            </a:r>
            <a:r>
              <a:rPr dirty="0" sz="3200" spc="19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3200">
                <a:solidFill>
                  <a:srgbClr val="001F5F"/>
                </a:solidFill>
                <a:latin typeface="Arial"/>
                <a:cs typeface="Arial"/>
              </a:rPr>
              <a:t>hai</a:t>
            </a:r>
            <a:r>
              <a:rPr dirty="0" sz="3200" spc="185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3200">
                <a:solidFill>
                  <a:srgbClr val="001F5F"/>
                </a:solidFill>
                <a:latin typeface="Arial"/>
                <a:cs typeface="Arial"/>
              </a:rPr>
              <a:t>chiều</a:t>
            </a:r>
            <a:r>
              <a:rPr dirty="0" sz="3200" spc="175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3200" spc="-25">
                <a:solidFill>
                  <a:srgbClr val="001F5F"/>
                </a:solidFill>
                <a:latin typeface="Arial"/>
                <a:cs typeface="Arial"/>
              </a:rPr>
              <a:t>để </a:t>
            </a:r>
            <a:r>
              <a:rPr dirty="0" sz="3200" spc="-20">
                <a:solidFill>
                  <a:srgbClr val="001F5F"/>
                </a:solidFill>
                <a:latin typeface="Arial"/>
                <a:cs typeface="Arial"/>
              </a:rPr>
              <a:t>tạo</a:t>
            </a:r>
            <a:r>
              <a:rPr dirty="0" sz="3200">
                <a:solidFill>
                  <a:srgbClr val="001F5F"/>
                </a:solidFill>
                <a:latin typeface="Arial"/>
                <a:cs typeface="Arial"/>
              </a:rPr>
              <a:t>	</a:t>
            </a:r>
            <a:r>
              <a:rPr dirty="0" sz="3200" spc="-25">
                <a:solidFill>
                  <a:srgbClr val="001F5F"/>
                </a:solidFill>
                <a:latin typeface="Arial"/>
                <a:cs typeface="Arial"/>
              </a:rPr>
              <a:t>ra</a:t>
            </a:r>
            <a:r>
              <a:rPr dirty="0" sz="3200">
                <a:solidFill>
                  <a:srgbClr val="001F5F"/>
                </a:solidFill>
                <a:latin typeface="Arial"/>
                <a:cs typeface="Arial"/>
              </a:rPr>
              <a:t>		</a:t>
            </a:r>
            <a:r>
              <a:rPr dirty="0" sz="3200" spc="-25">
                <a:solidFill>
                  <a:srgbClr val="001F5F"/>
                </a:solidFill>
                <a:latin typeface="Arial"/>
                <a:cs typeface="Arial"/>
              </a:rPr>
              <a:t>một</a:t>
            </a:r>
            <a:r>
              <a:rPr dirty="0" sz="3200">
                <a:solidFill>
                  <a:srgbClr val="001F5F"/>
                </a:solidFill>
                <a:latin typeface="Arial"/>
                <a:cs typeface="Arial"/>
              </a:rPr>
              <a:t>		</a:t>
            </a:r>
            <a:r>
              <a:rPr dirty="0" sz="3200" spc="-10">
                <a:solidFill>
                  <a:srgbClr val="001F5F"/>
                </a:solidFill>
                <a:latin typeface="Arial"/>
                <a:cs typeface="Arial"/>
              </a:rPr>
              <a:t>chuyển </a:t>
            </a:r>
            <a:r>
              <a:rPr dirty="0" sz="3200">
                <a:solidFill>
                  <a:srgbClr val="001F5F"/>
                </a:solidFill>
                <a:latin typeface="Arial"/>
                <a:cs typeface="Arial"/>
              </a:rPr>
              <a:t>động</a:t>
            </a:r>
            <a:r>
              <a:rPr dirty="0" sz="3200" spc="-35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3200">
                <a:solidFill>
                  <a:srgbClr val="001F5F"/>
                </a:solidFill>
                <a:latin typeface="Arial"/>
                <a:cs typeface="Arial"/>
              </a:rPr>
              <a:t>của</a:t>
            </a:r>
            <a:r>
              <a:rPr dirty="0" sz="3200" spc="-45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3200">
                <a:solidFill>
                  <a:srgbClr val="001F5F"/>
                </a:solidFill>
                <a:latin typeface="Arial"/>
                <a:cs typeface="Arial"/>
              </a:rPr>
              <a:t>nhân</a:t>
            </a:r>
            <a:r>
              <a:rPr dirty="0" sz="3200" spc="-45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3200" spc="-25">
                <a:solidFill>
                  <a:srgbClr val="001F5F"/>
                </a:solidFill>
                <a:latin typeface="Arial"/>
                <a:cs typeface="Arial"/>
              </a:rPr>
              <a:t>vật</a:t>
            </a:r>
            <a:endParaRPr sz="3200">
              <a:latin typeface="Arial"/>
              <a:cs typeface="Arial"/>
            </a:endParaRPr>
          </a:p>
        </p:txBody>
      </p:sp>
      <p:pic>
        <p:nvPicPr>
          <p:cNvPr id="13" name="object 13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0" y="0"/>
            <a:ext cx="11582399" cy="2278379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6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200913" y="522477"/>
            <a:ext cx="11810365" cy="5397500"/>
            <a:chOff x="200913" y="522477"/>
            <a:chExt cx="11810365" cy="5397500"/>
          </a:xfrm>
        </p:grpSpPr>
        <p:sp>
          <p:nvSpPr>
            <p:cNvPr id="4" name="object 4" descr=""/>
            <p:cNvSpPr/>
            <p:nvPr/>
          </p:nvSpPr>
          <p:spPr>
            <a:xfrm>
              <a:off x="207263" y="528827"/>
              <a:ext cx="11797665" cy="5384800"/>
            </a:xfrm>
            <a:custGeom>
              <a:avLst/>
              <a:gdLst/>
              <a:ahLst/>
              <a:cxnLst/>
              <a:rect l="l" t="t" r="r" b="b"/>
              <a:pathLst>
                <a:path w="11797665" h="5384800">
                  <a:moveTo>
                    <a:pt x="11373739" y="0"/>
                  </a:moveTo>
                  <a:lnTo>
                    <a:pt x="423583" y="0"/>
                  </a:lnTo>
                  <a:lnTo>
                    <a:pt x="374185" y="2849"/>
                  </a:lnTo>
                  <a:lnTo>
                    <a:pt x="326460" y="11185"/>
                  </a:lnTo>
                  <a:lnTo>
                    <a:pt x="280727" y="24690"/>
                  </a:lnTo>
                  <a:lnTo>
                    <a:pt x="237303" y="43046"/>
                  </a:lnTo>
                  <a:lnTo>
                    <a:pt x="196507" y="65936"/>
                  </a:lnTo>
                  <a:lnTo>
                    <a:pt x="158655" y="93042"/>
                  </a:lnTo>
                  <a:lnTo>
                    <a:pt x="124066" y="124047"/>
                  </a:lnTo>
                  <a:lnTo>
                    <a:pt x="93057" y="158632"/>
                  </a:lnTo>
                  <a:lnTo>
                    <a:pt x="65947" y="196480"/>
                  </a:lnTo>
                  <a:lnTo>
                    <a:pt x="43054" y="237273"/>
                  </a:lnTo>
                  <a:lnTo>
                    <a:pt x="24694" y="280694"/>
                  </a:lnTo>
                  <a:lnTo>
                    <a:pt x="11187" y="326424"/>
                  </a:lnTo>
                  <a:lnTo>
                    <a:pt x="2849" y="374147"/>
                  </a:lnTo>
                  <a:lnTo>
                    <a:pt x="0" y="423545"/>
                  </a:lnTo>
                  <a:lnTo>
                    <a:pt x="0" y="4960747"/>
                  </a:lnTo>
                  <a:lnTo>
                    <a:pt x="2849" y="5010137"/>
                  </a:lnTo>
                  <a:lnTo>
                    <a:pt x="11187" y="5057855"/>
                  </a:lnTo>
                  <a:lnTo>
                    <a:pt x="24694" y="5103582"/>
                  </a:lnTo>
                  <a:lnTo>
                    <a:pt x="43054" y="5147001"/>
                  </a:lnTo>
                  <a:lnTo>
                    <a:pt x="65947" y="5187794"/>
                  </a:lnTo>
                  <a:lnTo>
                    <a:pt x="93057" y="5225643"/>
                  </a:lnTo>
                  <a:lnTo>
                    <a:pt x="124066" y="5260230"/>
                  </a:lnTo>
                  <a:lnTo>
                    <a:pt x="158655" y="5291237"/>
                  </a:lnTo>
                  <a:lnTo>
                    <a:pt x="196507" y="5318345"/>
                  </a:lnTo>
                  <a:lnTo>
                    <a:pt x="237303" y="5341238"/>
                  </a:lnTo>
                  <a:lnTo>
                    <a:pt x="280727" y="5359597"/>
                  </a:lnTo>
                  <a:lnTo>
                    <a:pt x="326460" y="5373104"/>
                  </a:lnTo>
                  <a:lnTo>
                    <a:pt x="374185" y="5381442"/>
                  </a:lnTo>
                  <a:lnTo>
                    <a:pt x="423583" y="5384292"/>
                  </a:lnTo>
                  <a:lnTo>
                    <a:pt x="11373739" y="5384292"/>
                  </a:lnTo>
                  <a:lnTo>
                    <a:pt x="11423136" y="5381442"/>
                  </a:lnTo>
                  <a:lnTo>
                    <a:pt x="11470859" y="5373104"/>
                  </a:lnTo>
                  <a:lnTo>
                    <a:pt x="11516589" y="5359597"/>
                  </a:lnTo>
                  <a:lnTo>
                    <a:pt x="11560010" y="5341238"/>
                  </a:lnTo>
                  <a:lnTo>
                    <a:pt x="11600803" y="5318345"/>
                  </a:lnTo>
                  <a:lnTo>
                    <a:pt x="11638651" y="5291237"/>
                  </a:lnTo>
                  <a:lnTo>
                    <a:pt x="11673236" y="5260230"/>
                  </a:lnTo>
                  <a:lnTo>
                    <a:pt x="11704241" y="5225643"/>
                  </a:lnTo>
                  <a:lnTo>
                    <a:pt x="11731347" y="5187794"/>
                  </a:lnTo>
                  <a:lnTo>
                    <a:pt x="11754237" y="5147001"/>
                  </a:lnTo>
                  <a:lnTo>
                    <a:pt x="11772593" y="5103582"/>
                  </a:lnTo>
                  <a:lnTo>
                    <a:pt x="11786098" y="5057855"/>
                  </a:lnTo>
                  <a:lnTo>
                    <a:pt x="11794434" y="5010137"/>
                  </a:lnTo>
                  <a:lnTo>
                    <a:pt x="11797284" y="4960747"/>
                  </a:lnTo>
                  <a:lnTo>
                    <a:pt x="11797284" y="423545"/>
                  </a:lnTo>
                  <a:lnTo>
                    <a:pt x="11794434" y="374147"/>
                  </a:lnTo>
                  <a:lnTo>
                    <a:pt x="11786098" y="326424"/>
                  </a:lnTo>
                  <a:lnTo>
                    <a:pt x="11772593" y="280694"/>
                  </a:lnTo>
                  <a:lnTo>
                    <a:pt x="11754237" y="237273"/>
                  </a:lnTo>
                  <a:lnTo>
                    <a:pt x="11731347" y="196480"/>
                  </a:lnTo>
                  <a:lnTo>
                    <a:pt x="11704241" y="158632"/>
                  </a:lnTo>
                  <a:lnTo>
                    <a:pt x="11673236" y="124047"/>
                  </a:lnTo>
                  <a:lnTo>
                    <a:pt x="11638651" y="93042"/>
                  </a:lnTo>
                  <a:lnTo>
                    <a:pt x="11600803" y="65936"/>
                  </a:lnTo>
                  <a:lnTo>
                    <a:pt x="11560010" y="43046"/>
                  </a:lnTo>
                  <a:lnTo>
                    <a:pt x="11516589" y="24690"/>
                  </a:lnTo>
                  <a:lnTo>
                    <a:pt x="11470859" y="11185"/>
                  </a:lnTo>
                  <a:lnTo>
                    <a:pt x="11423136" y="2849"/>
                  </a:lnTo>
                  <a:lnTo>
                    <a:pt x="11373739" y="0"/>
                  </a:lnTo>
                  <a:close/>
                </a:path>
              </a:pathLst>
            </a:custGeom>
            <a:solidFill>
              <a:srgbClr val="FFFFFF">
                <a:alpha val="81175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07263" y="528827"/>
              <a:ext cx="11797665" cy="5384800"/>
            </a:xfrm>
            <a:custGeom>
              <a:avLst/>
              <a:gdLst/>
              <a:ahLst/>
              <a:cxnLst/>
              <a:rect l="l" t="t" r="r" b="b"/>
              <a:pathLst>
                <a:path w="11797665" h="5384800">
                  <a:moveTo>
                    <a:pt x="0" y="423545"/>
                  </a:moveTo>
                  <a:lnTo>
                    <a:pt x="2849" y="374147"/>
                  </a:lnTo>
                  <a:lnTo>
                    <a:pt x="11187" y="326424"/>
                  </a:lnTo>
                  <a:lnTo>
                    <a:pt x="24694" y="280694"/>
                  </a:lnTo>
                  <a:lnTo>
                    <a:pt x="43054" y="237273"/>
                  </a:lnTo>
                  <a:lnTo>
                    <a:pt x="65947" y="196480"/>
                  </a:lnTo>
                  <a:lnTo>
                    <a:pt x="93057" y="158632"/>
                  </a:lnTo>
                  <a:lnTo>
                    <a:pt x="124066" y="124047"/>
                  </a:lnTo>
                  <a:lnTo>
                    <a:pt x="158655" y="93042"/>
                  </a:lnTo>
                  <a:lnTo>
                    <a:pt x="196507" y="65936"/>
                  </a:lnTo>
                  <a:lnTo>
                    <a:pt x="237303" y="43046"/>
                  </a:lnTo>
                  <a:lnTo>
                    <a:pt x="280727" y="24690"/>
                  </a:lnTo>
                  <a:lnTo>
                    <a:pt x="326460" y="11185"/>
                  </a:lnTo>
                  <a:lnTo>
                    <a:pt x="374185" y="2849"/>
                  </a:lnTo>
                  <a:lnTo>
                    <a:pt x="423583" y="0"/>
                  </a:lnTo>
                  <a:lnTo>
                    <a:pt x="11373739" y="0"/>
                  </a:lnTo>
                  <a:lnTo>
                    <a:pt x="11423136" y="2849"/>
                  </a:lnTo>
                  <a:lnTo>
                    <a:pt x="11470859" y="11185"/>
                  </a:lnTo>
                  <a:lnTo>
                    <a:pt x="11516589" y="24690"/>
                  </a:lnTo>
                  <a:lnTo>
                    <a:pt x="11560010" y="43046"/>
                  </a:lnTo>
                  <a:lnTo>
                    <a:pt x="11600803" y="65936"/>
                  </a:lnTo>
                  <a:lnTo>
                    <a:pt x="11638651" y="93042"/>
                  </a:lnTo>
                  <a:lnTo>
                    <a:pt x="11673236" y="124047"/>
                  </a:lnTo>
                  <a:lnTo>
                    <a:pt x="11704241" y="158632"/>
                  </a:lnTo>
                  <a:lnTo>
                    <a:pt x="11731347" y="196480"/>
                  </a:lnTo>
                  <a:lnTo>
                    <a:pt x="11754237" y="237273"/>
                  </a:lnTo>
                  <a:lnTo>
                    <a:pt x="11772593" y="280694"/>
                  </a:lnTo>
                  <a:lnTo>
                    <a:pt x="11786098" y="326424"/>
                  </a:lnTo>
                  <a:lnTo>
                    <a:pt x="11794434" y="374147"/>
                  </a:lnTo>
                  <a:lnTo>
                    <a:pt x="11797284" y="423545"/>
                  </a:lnTo>
                  <a:lnTo>
                    <a:pt x="11797284" y="4960747"/>
                  </a:lnTo>
                  <a:lnTo>
                    <a:pt x="11794434" y="5010137"/>
                  </a:lnTo>
                  <a:lnTo>
                    <a:pt x="11786098" y="5057855"/>
                  </a:lnTo>
                  <a:lnTo>
                    <a:pt x="11772593" y="5103582"/>
                  </a:lnTo>
                  <a:lnTo>
                    <a:pt x="11754237" y="5147001"/>
                  </a:lnTo>
                  <a:lnTo>
                    <a:pt x="11731347" y="5187794"/>
                  </a:lnTo>
                  <a:lnTo>
                    <a:pt x="11704241" y="5225643"/>
                  </a:lnTo>
                  <a:lnTo>
                    <a:pt x="11673236" y="5260230"/>
                  </a:lnTo>
                  <a:lnTo>
                    <a:pt x="11638651" y="5291237"/>
                  </a:lnTo>
                  <a:lnTo>
                    <a:pt x="11600803" y="5318345"/>
                  </a:lnTo>
                  <a:lnTo>
                    <a:pt x="11560010" y="5341238"/>
                  </a:lnTo>
                  <a:lnTo>
                    <a:pt x="11516589" y="5359597"/>
                  </a:lnTo>
                  <a:lnTo>
                    <a:pt x="11470859" y="5373104"/>
                  </a:lnTo>
                  <a:lnTo>
                    <a:pt x="11423136" y="5381442"/>
                  </a:lnTo>
                  <a:lnTo>
                    <a:pt x="11373739" y="5384292"/>
                  </a:lnTo>
                  <a:lnTo>
                    <a:pt x="423583" y="5384292"/>
                  </a:lnTo>
                  <a:lnTo>
                    <a:pt x="374185" y="5381442"/>
                  </a:lnTo>
                  <a:lnTo>
                    <a:pt x="326460" y="5373104"/>
                  </a:lnTo>
                  <a:lnTo>
                    <a:pt x="280727" y="5359597"/>
                  </a:lnTo>
                  <a:lnTo>
                    <a:pt x="237303" y="5341238"/>
                  </a:lnTo>
                  <a:lnTo>
                    <a:pt x="196507" y="5318345"/>
                  </a:lnTo>
                  <a:lnTo>
                    <a:pt x="158655" y="5291237"/>
                  </a:lnTo>
                  <a:lnTo>
                    <a:pt x="124066" y="5260230"/>
                  </a:lnTo>
                  <a:lnTo>
                    <a:pt x="93057" y="5225643"/>
                  </a:lnTo>
                  <a:lnTo>
                    <a:pt x="65947" y="5187794"/>
                  </a:lnTo>
                  <a:lnTo>
                    <a:pt x="43054" y="5147001"/>
                  </a:lnTo>
                  <a:lnTo>
                    <a:pt x="24694" y="5103582"/>
                  </a:lnTo>
                  <a:lnTo>
                    <a:pt x="11187" y="5057855"/>
                  </a:lnTo>
                  <a:lnTo>
                    <a:pt x="2849" y="5010137"/>
                  </a:lnTo>
                  <a:lnTo>
                    <a:pt x="0" y="4960747"/>
                  </a:lnTo>
                  <a:lnTo>
                    <a:pt x="0" y="423545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331469" y="649985"/>
              <a:ext cx="11474450" cy="5165090"/>
            </a:xfrm>
            <a:custGeom>
              <a:avLst/>
              <a:gdLst/>
              <a:ahLst/>
              <a:cxnLst/>
              <a:rect l="l" t="t" r="r" b="b"/>
              <a:pathLst>
                <a:path w="11474450" h="5165090">
                  <a:moveTo>
                    <a:pt x="11067923" y="0"/>
                  </a:moveTo>
                  <a:lnTo>
                    <a:pt x="406311" y="0"/>
                  </a:lnTo>
                  <a:lnTo>
                    <a:pt x="358927" y="2732"/>
                  </a:lnTo>
                  <a:lnTo>
                    <a:pt x="313148" y="10728"/>
                  </a:lnTo>
                  <a:lnTo>
                    <a:pt x="269280" y="23681"/>
                  </a:lnTo>
                  <a:lnTo>
                    <a:pt x="227627" y="41288"/>
                  </a:lnTo>
                  <a:lnTo>
                    <a:pt x="188493" y="63244"/>
                  </a:lnTo>
                  <a:lnTo>
                    <a:pt x="152185" y="89243"/>
                  </a:lnTo>
                  <a:lnTo>
                    <a:pt x="119006" y="118983"/>
                  </a:lnTo>
                  <a:lnTo>
                    <a:pt x="89262" y="152157"/>
                  </a:lnTo>
                  <a:lnTo>
                    <a:pt x="63258" y="188461"/>
                  </a:lnTo>
                  <a:lnTo>
                    <a:pt x="41298" y="227591"/>
                  </a:lnTo>
                  <a:lnTo>
                    <a:pt x="23687" y="269241"/>
                  </a:lnTo>
                  <a:lnTo>
                    <a:pt x="10731" y="313108"/>
                  </a:lnTo>
                  <a:lnTo>
                    <a:pt x="2733" y="358887"/>
                  </a:lnTo>
                  <a:lnTo>
                    <a:pt x="0" y="406273"/>
                  </a:lnTo>
                  <a:lnTo>
                    <a:pt x="0" y="4758563"/>
                  </a:lnTo>
                  <a:lnTo>
                    <a:pt x="2733" y="4805939"/>
                  </a:lnTo>
                  <a:lnTo>
                    <a:pt x="10731" y="4851711"/>
                  </a:lnTo>
                  <a:lnTo>
                    <a:pt x="23687" y="4895574"/>
                  </a:lnTo>
                  <a:lnTo>
                    <a:pt x="41298" y="4937222"/>
                  </a:lnTo>
                  <a:lnTo>
                    <a:pt x="63258" y="4976352"/>
                  </a:lnTo>
                  <a:lnTo>
                    <a:pt x="89262" y="5012657"/>
                  </a:lnTo>
                  <a:lnTo>
                    <a:pt x="119006" y="5045833"/>
                  </a:lnTo>
                  <a:lnTo>
                    <a:pt x="152185" y="5075576"/>
                  </a:lnTo>
                  <a:lnTo>
                    <a:pt x="188493" y="5101579"/>
                  </a:lnTo>
                  <a:lnTo>
                    <a:pt x="227627" y="5123538"/>
                  </a:lnTo>
                  <a:lnTo>
                    <a:pt x="269280" y="5141148"/>
                  </a:lnTo>
                  <a:lnTo>
                    <a:pt x="313148" y="5154104"/>
                  </a:lnTo>
                  <a:lnTo>
                    <a:pt x="358927" y="5162102"/>
                  </a:lnTo>
                  <a:lnTo>
                    <a:pt x="406311" y="5164836"/>
                  </a:lnTo>
                  <a:lnTo>
                    <a:pt x="11067923" y="5164836"/>
                  </a:lnTo>
                  <a:lnTo>
                    <a:pt x="11115308" y="5162102"/>
                  </a:lnTo>
                  <a:lnTo>
                    <a:pt x="11161087" y="5154104"/>
                  </a:lnTo>
                  <a:lnTo>
                    <a:pt x="11204954" y="5141148"/>
                  </a:lnTo>
                  <a:lnTo>
                    <a:pt x="11246604" y="5123538"/>
                  </a:lnTo>
                  <a:lnTo>
                    <a:pt x="11285734" y="5101579"/>
                  </a:lnTo>
                  <a:lnTo>
                    <a:pt x="11322038" y="5075576"/>
                  </a:lnTo>
                  <a:lnTo>
                    <a:pt x="11355212" y="5045833"/>
                  </a:lnTo>
                  <a:lnTo>
                    <a:pt x="11384952" y="5012657"/>
                  </a:lnTo>
                  <a:lnTo>
                    <a:pt x="11410951" y="4976352"/>
                  </a:lnTo>
                  <a:lnTo>
                    <a:pt x="11432907" y="4937222"/>
                  </a:lnTo>
                  <a:lnTo>
                    <a:pt x="11450514" y="4895574"/>
                  </a:lnTo>
                  <a:lnTo>
                    <a:pt x="11463467" y="4851711"/>
                  </a:lnTo>
                  <a:lnTo>
                    <a:pt x="11471463" y="4805939"/>
                  </a:lnTo>
                  <a:lnTo>
                    <a:pt x="11474196" y="4758563"/>
                  </a:lnTo>
                  <a:lnTo>
                    <a:pt x="11474196" y="406273"/>
                  </a:lnTo>
                  <a:lnTo>
                    <a:pt x="11471463" y="358887"/>
                  </a:lnTo>
                  <a:lnTo>
                    <a:pt x="11463467" y="313108"/>
                  </a:lnTo>
                  <a:lnTo>
                    <a:pt x="11450514" y="269241"/>
                  </a:lnTo>
                  <a:lnTo>
                    <a:pt x="11432907" y="227591"/>
                  </a:lnTo>
                  <a:lnTo>
                    <a:pt x="11410951" y="188461"/>
                  </a:lnTo>
                  <a:lnTo>
                    <a:pt x="11384952" y="152157"/>
                  </a:lnTo>
                  <a:lnTo>
                    <a:pt x="11355212" y="118983"/>
                  </a:lnTo>
                  <a:lnTo>
                    <a:pt x="11322038" y="89243"/>
                  </a:lnTo>
                  <a:lnTo>
                    <a:pt x="11285734" y="63244"/>
                  </a:lnTo>
                  <a:lnTo>
                    <a:pt x="11246604" y="41288"/>
                  </a:lnTo>
                  <a:lnTo>
                    <a:pt x="11204954" y="23681"/>
                  </a:lnTo>
                  <a:lnTo>
                    <a:pt x="11161087" y="10728"/>
                  </a:lnTo>
                  <a:lnTo>
                    <a:pt x="11115308" y="2732"/>
                  </a:lnTo>
                  <a:lnTo>
                    <a:pt x="11067923" y="0"/>
                  </a:lnTo>
                  <a:close/>
                </a:path>
              </a:pathLst>
            </a:custGeom>
            <a:solidFill>
              <a:srgbClr val="FFFFFF">
                <a:alpha val="61175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331469" y="649985"/>
              <a:ext cx="11474450" cy="5165090"/>
            </a:xfrm>
            <a:custGeom>
              <a:avLst/>
              <a:gdLst/>
              <a:ahLst/>
              <a:cxnLst/>
              <a:rect l="l" t="t" r="r" b="b"/>
              <a:pathLst>
                <a:path w="11474450" h="5165090">
                  <a:moveTo>
                    <a:pt x="0" y="406273"/>
                  </a:moveTo>
                  <a:lnTo>
                    <a:pt x="2733" y="358887"/>
                  </a:lnTo>
                  <a:lnTo>
                    <a:pt x="10731" y="313108"/>
                  </a:lnTo>
                  <a:lnTo>
                    <a:pt x="23687" y="269241"/>
                  </a:lnTo>
                  <a:lnTo>
                    <a:pt x="41298" y="227591"/>
                  </a:lnTo>
                  <a:lnTo>
                    <a:pt x="63258" y="188461"/>
                  </a:lnTo>
                  <a:lnTo>
                    <a:pt x="89262" y="152157"/>
                  </a:lnTo>
                  <a:lnTo>
                    <a:pt x="119006" y="118983"/>
                  </a:lnTo>
                  <a:lnTo>
                    <a:pt x="152185" y="89243"/>
                  </a:lnTo>
                  <a:lnTo>
                    <a:pt x="188493" y="63244"/>
                  </a:lnTo>
                  <a:lnTo>
                    <a:pt x="227627" y="41288"/>
                  </a:lnTo>
                  <a:lnTo>
                    <a:pt x="269280" y="23681"/>
                  </a:lnTo>
                  <a:lnTo>
                    <a:pt x="313148" y="10728"/>
                  </a:lnTo>
                  <a:lnTo>
                    <a:pt x="358927" y="2732"/>
                  </a:lnTo>
                  <a:lnTo>
                    <a:pt x="406311" y="0"/>
                  </a:lnTo>
                  <a:lnTo>
                    <a:pt x="11067923" y="0"/>
                  </a:lnTo>
                  <a:lnTo>
                    <a:pt x="11115308" y="2732"/>
                  </a:lnTo>
                  <a:lnTo>
                    <a:pt x="11161087" y="10728"/>
                  </a:lnTo>
                  <a:lnTo>
                    <a:pt x="11204954" y="23681"/>
                  </a:lnTo>
                  <a:lnTo>
                    <a:pt x="11246604" y="41288"/>
                  </a:lnTo>
                  <a:lnTo>
                    <a:pt x="11285734" y="63244"/>
                  </a:lnTo>
                  <a:lnTo>
                    <a:pt x="11322038" y="89243"/>
                  </a:lnTo>
                  <a:lnTo>
                    <a:pt x="11355212" y="118983"/>
                  </a:lnTo>
                  <a:lnTo>
                    <a:pt x="11384952" y="152157"/>
                  </a:lnTo>
                  <a:lnTo>
                    <a:pt x="11410951" y="188461"/>
                  </a:lnTo>
                  <a:lnTo>
                    <a:pt x="11432907" y="227591"/>
                  </a:lnTo>
                  <a:lnTo>
                    <a:pt x="11450514" y="269241"/>
                  </a:lnTo>
                  <a:lnTo>
                    <a:pt x="11463467" y="313108"/>
                  </a:lnTo>
                  <a:lnTo>
                    <a:pt x="11471463" y="358887"/>
                  </a:lnTo>
                  <a:lnTo>
                    <a:pt x="11474196" y="406273"/>
                  </a:lnTo>
                  <a:lnTo>
                    <a:pt x="11474196" y="4758563"/>
                  </a:lnTo>
                  <a:lnTo>
                    <a:pt x="11471463" y="4805939"/>
                  </a:lnTo>
                  <a:lnTo>
                    <a:pt x="11463467" y="4851711"/>
                  </a:lnTo>
                  <a:lnTo>
                    <a:pt x="11450514" y="4895574"/>
                  </a:lnTo>
                  <a:lnTo>
                    <a:pt x="11432907" y="4937222"/>
                  </a:lnTo>
                  <a:lnTo>
                    <a:pt x="11410951" y="4976352"/>
                  </a:lnTo>
                  <a:lnTo>
                    <a:pt x="11384952" y="5012657"/>
                  </a:lnTo>
                  <a:lnTo>
                    <a:pt x="11355212" y="5045833"/>
                  </a:lnTo>
                  <a:lnTo>
                    <a:pt x="11322038" y="5075576"/>
                  </a:lnTo>
                  <a:lnTo>
                    <a:pt x="11285734" y="5101579"/>
                  </a:lnTo>
                  <a:lnTo>
                    <a:pt x="11246604" y="5123538"/>
                  </a:lnTo>
                  <a:lnTo>
                    <a:pt x="11204954" y="5141148"/>
                  </a:lnTo>
                  <a:lnTo>
                    <a:pt x="11161087" y="5154104"/>
                  </a:lnTo>
                  <a:lnTo>
                    <a:pt x="11115308" y="5162102"/>
                  </a:lnTo>
                  <a:lnTo>
                    <a:pt x="11067923" y="5164836"/>
                  </a:lnTo>
                  <a:lnTo>
                    <a:pt x="406311" y="5164836"/>
                  </a:lnTo>
                  <a:lnTo>
                    <a:pt x="358927" y="5162102"/>
                  </a:lnTo>
                  <a:lnTo>
                    <a:pt x="313148" y="5154104"/>
                  </a:lnTo>
                  <a:lnTo>
                    <a:pt x="269280" y="5141148"/>
                  </a:lnTo>
                  <a:lnTo>
                    <a:pt x="227627" y="5123538"/>
                  </a:lnTo>
                  <a:lnTo>
                    <a:pt x="188493" y="5101579"/>
                  </a:lnTo>
                  <a:lnTo>
                    <a:pt x="152185" y="5075576"/>
                  </a:lnTo>
                  <a:lnTo>
                    <a:pt x="119006" y="5045833"/>
                  </a:lnTo>
                  <a:lnTo>
                    <a:pt x="89262" y="5012657"/>
                  </a:lnTo>
                  <a:lnTo>
                    <a:pt x="63258" y="4976352"/>
                  </a:lnTo>
                  <a:lnTo>
                    <a:pt x="41298" y="4937222"/>
                  </a:lnTo>
                  <a:lnTo>
                    <a:pt x="23687" y="4895574"/>
                  </a:lnTo>
                  <a:lnTo>
                    <a:pt x="10731" y="4851711"/>
                  </a:lnTo>
                  <a:lnTo>
                    <a:pt x="2733" y="4805939"/>
                  </a:lnTo>
                  <a:lnTo>
                    <a:pt x="0" y="4758563"/>
                  </a:lnTo>
                  <a:lnTo>
                    <a:pt x="0" y="406273"/>
                  </a:lnTo>
                  <a:close/>
                </a:path>
              </a:pathLst>
            </a:custGeom>
            <a:ln w="28575">
              <a:solidFill>
                <a:srgbClr val="BCE2F8"/>
              </a:solidFill>
              <a:prstDash val="lgDash"/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 descr=""/>
          <p:cNvSpPr txBox="1"/>
          <p:nvPr/>
        </p:nvSpPr>
        <p:spPr>
          <a:xfrm>
            <a:off x="639572" y="1604517"/>
            <a:ext cx="11155045" cy="360616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118745">
              <a:lnSpc>
                <a:spcPct val="100000"/>
              </a:lnSpc>
              <a:spcBef>
                <a:spcPts val="95"/>
              </a:spcBef>
            </a:pPr>
            <a:r>
              <a:rPr dirty="0" sz="2800" spc="-229">
                <a:latin typeface="Arial"/>
                <a:cs typeface="Arial"/>
              </a:rPr>
              <a:t>Chia</a:t>
            </a:r>
            <a:r>
              <a:rPr dirty="0" sz="2800" spc="-120">
                <a:latin typeface="Arial"/>
                <a:cs typeface="Arial"/>
              </a:rPr>
              <a:t> </a:t>
            </a:r>
            <a:r>
              <a:rPr dirty="0" sz="2800" spc="-254">
                <a:latin typeface="Arial"/>
                <a:cs typeface="Arial"/>
              </a:rPr>
              <a:t>sẻ</a:t>
            </a:r>
            <a:r>
              <a:rPr dirty="0" sz="2800" spc="-130">
                <a:latin typeface="Arial"/>
                <a:cs typeface="Arial"/>
              </a:rPr>
              <a:t> </a:t>
            </a:r>
            <a:r>
              <a:rPr dirty="0" sz="2800" spc="-175">
                <a:latin typeface="Arial"/>
                <a:cs typeface="Arial"/>
              </a:rPr>
              <a:t>được</a:t>
            </a:r>
            <a:r>
              <a:rPr dirty="0" sz="2800" spc="-105">
                <a:latin typeface="Arial"/>
                <a:cs typeface="Arial"/>
              </a:rPr>
              <a:t> </a:t>
            </a:r>
            <a:r>
              <a:rPr dirty="0" sz="2800" spc="-140">
                <a:latin typeface="Arial"/>
                <a:cs typeface="Arial"/>
              </a:rPr>
              <a:t>với</a:t>
            </a:r>
            <a:r>
              <a:rPr dirty="0" sz="2800" spc="-120">
                <a:latin typeface="Arial"/>
                <a:cs typeface="Arial"/>
              </a:rPr>
              <a:t> </a:t>
            </a:r>
            <a:r>
              <a:rPr dirty="0" sz="2800" spc="-150">
                <a:latin typeface="Arial"/>
                <a:cs typeface="Arial"/>
              </a:rPr>
              <a:t>bạn</a:t>
            </a:r>
            <a:r>
              <a:rPr dirty="0" sz="2800" spc="-120">
                <a:latin typeface="Arial"/>
                <a:cs typeface="Arial"/>
              </a:rPr>
              <a:t> </a:t>
            </a:r>
            <a:r>
              <a:rPr dirty="0" sz="2800" spc="-185">
                <a:latin typeface="Arial"/>
                <a:cs typeface="Arial"/>
              </a:rPr>
              <a:t>về</a:t>
            </a:r>
            <a:r>
              <a:rPr dirty="0" sz="2800" spc="-130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một</a:t>
            </a:r>
            <a:r>
              <a:rPr dirty="0" sz="2800" spc="-114">
                <a:latin typeface="Arial"/>
                <a:cs typeface="Arial"/>
              </a:rPr>
              <a:t> </a:t>
            </a:r>
            <a:r>
              <a:rPr dirty="0" sz="2800" spc="-185">
                <a:latin typeface="Arial"/>
                <a:cs typeface="Arial"/>
              </a:rPr>
              <a:t>chương</a:t>
            </a:r>
            <a:r>
              <a:rPr dirty="0" sz="2800" spc="-110">
                <a:latin typeface="Arial"/>
                <a:cs typeface="Arial"/>
              </a:rPr>
              <a:t> </a:t>
            </a:r>
            <a:r>
              <a:rPr dirty="0" sz="2800" spc="-25">
                <a:latin typeface="Arial"/>
                <a:cs typeface="Arial"/>
              </a:rPr>
              <a:t>trình</a:t>
            </a:r>
            <a:r>
              <a:rPr dirty="0" sz="2800" spc="-105">
                <a:latin typeface="Arial"/>
                <a:cs typeface="Arial"/>
              </a:rPr>
              <a:t> </a:t>
            </a:r>
            <a:r>
              <a:rPr dirty="0" sz="2800" spc="-70">
                <a:latin typeface="Arial"/>
                <a:cs typeface="Arial"/>
              </a:rPr>
              <a:t>truyền</a:t>
            </a:r>
            <a:r>
              <a:rPr dirty="0" sz="2800" spc="-120">
                <a:latin typeface="Arial"/>
                <a:cs typeface="Arial"/>
              </a:rPr>
              <a:t> </a:t>
            </a:r>
            <a:r>
              <a:rPr dirty="0" sz="2800" spc="-114">
                <a:latin typeface="Arial"/>
                <a:cs typeface="Arial"/>
              </a:rPr>
              <a:t>hình</a:t>
            </a:r>
            <a:r>
              <a:rPr dirty="0" sz="2800" spc="-105">
                <a:latin typeface="Arial"/>
                <a:cs typeface="Arial"/>
              </a:rPr>
              <a:t> </a:t>
            </a:r>
            <a:r>
              <a:rPr dirty="0" sz="2800" spc="-185">
                <a:latin typeface="Arial"/>
                <a:cs typeface="Arial"/>
              </a:rPr>
              <a:t>mà</a:t>
            </a:r>
            <a:r>
              <a:rPr dirty="0" sz="2800" spc="-125">
                <a:latin typeface="Arial"/>
                <a:cs typeface="Arial"/>
              </a:rPr>
              <a:t> </a:t>
            </a:r>
            <a:r>
              <a:rPr dirty="0" sz="2800" spc="-165">
                <a:latin typeface="Arial"/>
                <a:cs typeface="Arial"/>
              </a:rPr>
              <a:t>em</a:t>
            </a:r>
            <a:r>
              <a:rPr dirty="0" sz="2800" spc="-125">
                <a:latin typeface="Arial"/>
                <a:cs typeface="Arial"/>
              </a:rPr>
              <a:t> </a:t>
            </a:r>
            <a:r>
              <a:rPr dirty="0" sz="2800" spc="-10">
                <a:latin typeface="Arial"/>
                <a:cs typeface="Arial"/>
              </a:rPr>
              <a:t>thích.</a:t>
            </a:r>
            <a:endParaRPr sz="2800">
              <a:latin typeface="Arial"/>
              <a:cs typeface="Arial"/>
            </a:endParaRPr>
          </a:p>
          <a:p>
            <a:pPr algn="just" marL="71755" marR="5080">
              <a:lnSpc>
                <a:spcPct val="100000"/>
              </a:lnSpc>
              <a:spcBef>
                <a:spcPts val="2525"/>
              </a:spcBef>
            </a:pPr>
            <a:r>
              <a:rPr dirty="0" sz="2800" spc="-105">
                <a:latin typeface="Arial"/>
                <a:cs typeface="Arial"/>
              </a:rPr>
              <a:t>Nêu</a:t>
            </a:r>
            <a:r>
              <a:rPr dirty="0" sz="2800" spc="-90">
                <a:latin typeface="Arial"/>
                <a:cs typeface="Arial"/>
              </a:rPr>
              <a:t> </a:t>
            </a:r>
            <a:r>
              <a:rPr dirty="0" sz="2800" spc="-114">
                <a:latin typeface="Arial"/>
                <a:cs typeface="Arial"/>
              </a:rPr>
              <a:t>được</a:t>
            </a:r>
            <a:r>
              <a:rPr dirty="0" sz="2800" spc="-80">
                <a:latin typeface="Arial"/>
                <a:cs typeface="Arial"/>
              </a:rPr>
              <a:t> </a:t>
            </a:r>
            <a:r>
              <a:rPr dirty="0" sz="2800" spc="-75">
                <a:latin typeface="Arial"/>
                <a:cs typeface="Arial"/>
              </a:rPr>
              <a:t>phỏng</a:t>
            </a:r>
            <a:r>
              <a:rPr dirty="0" sz="2800" spc="-120">
                <a:latin typeface="Arial"/>
                <a:cs typeface="Arial"/>
              </a:rPr>
              <a:t> </a:t>
            </a:r>
            <a:r>
              <a:rPr dirty="0" sz="2800" spc="-55">
                <a:latin typeface="Arial"/>
                <a:cs typeface="Arial"/>
              </a:rPr>
              <a:t>đoán</a:t>
            </a:r>
            <a:r>
              <a:rPr dirty="0" sz="2800" spc="-135">
                <a:latin typeface="Arial"/>
                <a:cs typeface="Arial"/>
              </a:rPr>
              <a:t> </a:t>
            </a:r>
            <a:r>
              <a:rPr dirty="0" sz="2800" spc="-35">
                <a:latin typeface="Arial"/>
                <a:cs typeface="Arial"/>
              </a:rPr>
              <a:t>về</a:t>
            </a:r>
            <a:r>
              <a:rPr dirty="0" sz="2800" spc="-160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nội</a:t>
            </a:r>
            <a:r>
              <a:rPr dirty="0" sz="2800" spc="-140">
                <a:latin typeface="Arial"/>
                <a:cs typeface="Arial"/>
              </a:rPr>
              <a:t> </a:t>
            </a:r>
            <a:r>
              <a:rPr dirty="0" sz="2800" spc="-70">
                <a:latin typeface="Arial"/>
                <a:cs typeface="Arial"/>
              </a:rPr>
              <a:t>dung</a:t>
            </a:r>
            <a:r>
              <a:rPr dirty="0" sz="2800" spc="-120">
                <a:latin typeface="Arial"/>
                <a:cs typeface="Arial"/>
              </a:rPr>
              <a:t> </a:t>
            </a:r>
            <a:r>
              <a:rPr dirty="0" sz="2800" spc="-10">
                <a:latin typeface="Arial"/>
                <a:cs typeface="Arial"/>
              </a:rPr>
              <a:t>bài</a:t>
            </a:r>
            <a:r>
              <a:rPr dirty="0" sz="2800" spc="-114">
                <a:latin typeface="Arial"/>
                <a:cs typeface="Arial"/>
              </a:rPr>
              <a:t> </a:t>
            </a:r>
            <a:r>
              <a:rPr dirty="0" sz="2800" spc="-20">
                <a:latin typeface="Arial"/>
                <a:cs typeface="Arial"/>
              </a:rPr>
              <a:t>đọc</a:t>
            </a:r>
            <a:r>
              <a:rPr dirty="0" sz="2800" spc="-110">
                <a:latin typeface="Arial"/>
                <a:cs typeface="Arial"/>
              </a:rPr>
              <a:t> </a:t>
            </a:r>
            <a:r>
              <a:rPr dirty="0" sz="2800" spc="-45">
                <a:latin typeface="Arial"/>
                <a:cs typeface="Arial"/>
              </a:rPr>
              <a:t>qua</a:t>
            </a:r>
            <a:r>
              <a:rPr dirty="0" sz="2800" spc="-114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tên</a:t>
            </a:r>
            <a:r>
              <a:rPr dirty="0" sz="2800" spc="-120">
                <a:latin typeface="Arial"/>
                <a:cs typeface="Arial"/>
              </a:rPr>
              <a:t> </a:t>
            </a:r>
            <a:r>
              <a:rPr dirty="0" sz="2800" spc="-10">
                <a:latin typeface="Arial"/>
                <a:cs typeface="Arial"/>
              </a:rPr>
              <a:t>bài</a:t>
            </a:r>
            <a:r>
              <a:rPr dirty="0" sz="2800" spc="-125">
                <a:latin typeface="Arial"/>
                <a:cs typeface="Arial"/>
              </a:rPr>
              <a:t> </a:t>
            </a:r>
            <a:r>
              <a:rPr dirty="0" sz="2800" spc="-100">
                <a:latin typeface="Arial"/>
                <a:cs typeface="Arial"/>
              </a:rPr>
              <a:t>và</a:t>
            </a:r>
            <a:r>
              <a:rPr dirty="0" sz="2800" spc="-90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hoạt</a:t>
            </a:r>
            <a:r>
              <a:rPr dirty="0" sz="2800" spc="-120">
                <a:latin typeface="Arial"/>
                <a:cs typeface="Arial"/>
              </a:rPr>
              <a:t> </a:t>
            </a:r>
            <a:r>
              <a:rPr dirty="0" sz="2800" spc="-60">
                <a:latin typeface="Arial"/>
                <a:cs typeface="Arial"/>
              </a:rPr>
              <a:t>động</a:t>
            </a:r>
            <a:r>
              <a:rPr dirty="0" sz="2800" spc="-110">
                <a:latin typeface="Arial"/>
                <a:cs typeface="Arial"/>
              </a:rPr>
              <a:t> </a:t>
            </a:r>
            <a:r>
              <a:rPr dirty="0" sz="2800" spc="-20">
                <a:latin typeface="Arial"/>
                <a:cs typeface="Arial"/>
              </a:rPr>
              <a:t>khởi </a:t>
            </a:r>
            <a:r>
              <a:rPr dirty="0" sz="2800" spc="-10">
                <a:latin typeface="Arial"/>
                <a:cs typeface="Arial"/>
              </a:rPr>
              <a:t>động.</a:t>
            </a:r>
            <a:endParaRPr sz="2800">
              <a:latin typeface="Arial"/>
              <a:cs typeface="Arial"/>
            </a:endParaRPr>
          </a:p>
          <a:p>
            <a:pPr algn="just" marL="12700" marR="156845">
              <a:lnSpc>
                <a:spcPct val="100000"/>
              </a:lnSpc>
              <a:spcBef>
                <a:spcPts val="2150"/>
              </a:spcBef>
            </a:pPr>
            <a:r>
              <a:rPr dirty="0" sz="2800" spc="-85">
                <a:latin typeface="Arial"/>
                <a:cs typeface="Arial"/>
              </a:rPr>
              <a:t>-</a:t>
            </a:r>
            <a:r>
              <a:rPr dirty="0" sz="2800" spc="-135">
                <a:latin typeface="Arial"/>
                <a:cs typeface="Arial"/>
              </a:rPr>
              <a:t> </a:t>
            </a:r>
            <a:r>
              <a:rPr dirty="0" sz="2800" spc="-200">
                <a:latin typeface="Arial"/>
                <a:cs typeface="Arial"/>
              </a:rPr>
              <a:t>Đọc</a:t>
            </a:r>
            <a:r>
              <a:rPr dirty="0" sz="2800" spc="-125">
                <a:latin typeface="Arial"/>
                <a:cs typeface="Arial"/>
              </a:rPr>
              <a:t> </a:t>
            </a:r>
            <a:r>
              <a:rPr dirty="0" sz="2800" spc="10">
                <a:latin typeface="Arial"/>
                <a:cs typeface="Arial"/>
              </a:rPr>
              <a:t>trôi</a:t>
            </a:r>
            <a:r>
              <a:rPr dirty="0" sz="2800" spc="-140">
                <a:latin typeface="Arial"/>
                <a:cs typeface="Arial"/>
              </a:rPr>
              <a:t> </a:t>
            </a:r>
            <a:r>
              <a:rPr dirty="0" sz="2800" spc="-185">
                <a:latin typeface="Arial"/>
                <a:cs typeface="Arial"/>
              </a:rPr>
              <a:t>chảy</a:t>
            </a:r>
            <a:r>
              <a:rPr dirty="0" sz="2800" spc="-145">
                <a:latin typeface="Arial"/>
                <a:cs typeface="Arial"/>
              </a:rPr>
              <a:t> </a:t>
            </a:r>
            <a:r>
              <a:rPr dirty="0" sz="2800" spc="-100">
                <a:latin typeface="Arial"/>
                <a:cs typeface="Arial"/>
              </a:rPr>
              <a:t>bài</a:t>
            </a:r>
            <a:r>
              <a:rPr dirty="0" sz="2800" spc="-145">
                <a:latin typeface="Arial"/>
                <a:cs typeface="Arial"/>
              </a:rPr>
              <a:t> </a:t>
            </a:r>
            <a:r>
              <a:rPr dirty="0" sz="2800" spc="-110">
                <a:latin typeface="Arial"/>
                <a:cs typeface="Arial"/>
              </a:rPr>
              <a:t>đọc,</a:t>
            </a:r>
            <a:r>
              <a:rPr dirty="0" sz="2800" spc="-135">
                <a:latin typeface="Arial"/>
                <a:cs typeface="Arial"/>
              </a:rPr>
              <a:t> </a:t>
            </a:r>
            <a:r>
              <a:rPr dirty="0" sz="2800" spc="-125">
                <a:latin typeface="Arial"/>
                <a:cs typeface="Arial"/>
              </a:rPr>
              <a:t>ngắt</a:t>
            </a:r>
            <a:r>
              <a:rPr dirty="0" sz="2800" spc="-135">
                <a:latin typeface="Arial"/>
                <a:cs typeface="Arial"/>
              </a:rPr>
              <a:t> </a:t>
            </a:r>
            <a:r>
              <a:rPr dirty="0" sz="2800" spc="-110">
                <a:latin typeface="Arial"/>
                <a:cs typeface="Arial"/>
              </a:rPr>
              <a:t>nghỉ</a:t>
            </a:r>
            <a:r>
              <a:rPr dirty="0" sz="2800" spc="-155">
                <a:latin typeface="Arial"/>
                <a:cs typeface="Arial"/>
              </a:rPr>
              <a:t> </a:t>
            </a:r>
            <a:r>
              <a:rPr dirty="0" sz="2800" spc="-120">
                <a:latin typeface="Arial"/>
                <a:cs typeface="Arial"/>
              </a:rPr>
              <a:t>đúng</a:t>
            </a:r>
            <a:r>
              <a:rPr dirty="0" sz="2800" spc="-135">
                <a:latin typeface="Arial"/>
                <a:cs typeface="Arial"/>
              </a:rPr>
              <a:t> </a:t>
            </a:r>
            <a:r>
              <a:rPr dirty="0" sz="2800" spc="-145">
                <a:latin typeface="Arial"/>
                <a:cs typeface="Arial"/>
              </a:rPr>
              <a:t>dấu</a:t>
            </a:r>
            <a:r>
              <a:rPr dirty="0" sz="2800" spc="-140">
                <a:latin typeface="Arial"/>
                <a:cs typeface="Arial"/>
              </a:rPr>
              <a:t> </a:t>
            </a:r>
            <a:r>
              <a:rPr dirty="0" sz="2800" spc="-170">
                <a:latin typeface="Arial"/>
                <a:cs typeface="Arial"/>
              </a:rPr>
              <a:t>câu,</a:t>
            </a:r>
            <a:r>
              <a:rPr dirty="0" sz="2800" spc="-140">
                <a:latin typeface="Arial"/>
                <a:cs typeface="Arial"/>
              </a:rPr>
              <a:t> </a:t>
            </a:r>
            <a:r>
              <a:rPr dirty="0" sz="2800" spc="-125">
                <a:latin typeface="Arial"/>
                <a:cs typeface="Arial"/>
              </a:rPr>
              <a:t>đúng</a:t>
            </a:r>
            <a:r>
              <a:rPr dirty="0" sz="2800" spc="-130">
                <a:latin typeface="Arial"/>
                <a:cs typeface="Arial"/>
              </a:rPr>
              <a:t> </a:t>
            </a:r>
            <a:r>
              <a:rPr dirty="0" sz="2800" spc="-110">
                <a:latin typeface="Arial"/>
                <a:cs typeface="Arial"/>
              </a:rPr>
              <a:t>logic</a:t>
            </a:r>
            <a:r>
              <a:rPr dirty="0" sz="2800" spc="-130">
                <a:latin typeface="Arial"/>
                <a:cs typeface="Arial"/>
              </a:rPr>
              <a:t> </a:t>
            </a:r>
            <a:r>
              <a:rPr dirty="0" sz="2800" spc="-190">
                <a:latin typeface="Arial"/>
                <a:cs typeface="Arial"/>
              </a:rPr>
              <a:t>ngữ</a:t>
            </a:r>
            <a:r>
              <a:rPr dirty="0" sz="2800" spc="-140">
                <a:latin typeface="Arial"/>
                <a:cs typeface="Arial"/>
              </a:rPr>
              <a:t> </a:t>
            </a:r>
            <a:r>
              <a:rPr dirty="0" sz="2800" spc="-145">
                <a:latin typeface="Arial"/>
                <a:cs typeface="Arial"/>
              </a:rPr>
              <a:t>nghĩa;</a:t>
            </a:r>
            <a:r>
              <a:rPr dirty="0" sz="2800" spc="-135">
                <a:latin typeface="Arial"/>
                <a:cs typeface="Arial"/>
              </a:rPr>
              <a:t> </a:t>
            </a:r>
            <a:r>
              <a:rPr dirty="0" sz="2800" spc="-35">
                <a:latin typeface="Arial"/>
                <a:cs typeface="Arial"/>
              </a:rPr>
              <a:t>trả</a:t>
            </a:r>
            <a:r>
              <a:rPr dirty="0" sz="2800" spc="-130">
                <a:latin typeface="Arial"/>
                <a:cs typeface="Arial"/>
              </a:rPr>
              <a:t> </a:t>
            </a:r>
            <a:r>
              <a:rPr dirty="0" sz="2800" spc="-65">
                <a:latin typeface="Arial"/>
                <a:cs typeface="Arial"/>
              </a:rPr>
              <a:t>lời</a:t>
            </a:r>
            <a:r>
              <a:rPr dirty="0" sz="2800" spc="-50">
                <a:latin typeface="Arial"/>
                <a:cs typeface="Arial"/>
              </a:rPr>
              <a:t> </a:t>
            </a:r>
            <a:r>
              <a:rPr dirty="0" sz="2800" spc="-170">
                <a:latin typeface="Arial"/>
                <a:cs typeface="Arial"/>
              </a:rPr>
              <a:t>được</a:t>
            </a:r>
            <a:r>
              <a:rPr dirty="0" sz="2800" spc="235">
                <a:latin typeface="Arial"/>
                <a:cs typeface="Arial"/>
              </a:rPr>
              <a:t> </a:t>
            </a:r>
            <a:r>
              <a:rPr dirty="0" sz="2800" spc="-229">
                <a:latin typeface="Arial"/>
                <a:cs typeface="Arial"/>
              </a:rPr>
              <a:t>các</a:t>
            </a:r>
            <a:r>
              <a:rPr dirty="0" sz="2800" spc="250">
                <a:latin typeface="Arial"/>
                <a:cs typeface="Arial"/>
              </a:rPr>
              <a:t> </a:t>
            </a:r>
            <a:r>
              <a:rPr dirty="0" sz="2800" spc="-200">
                <a:latin typeface="Arial"/>
                <a:cs typeface="Arial"/>
              </a:rPr>
              <a:t>câu</a:t>
            </a:r>
            <a:r>
              <a:rPr dirty="0" sz="2800" spc="229">
                <a:latin typeface="Arial"/>
                <a:cs typeface="Arial"/>
              </a:rPr>
              <a:t> </a:t>
            </a:r>
            <a:r>
              <a:rPr dirty="0" sz="2800" spc="-65">
                <a:latin typeface="Arial"/>
                <a:cs typeface="Arial"/>
              </a:rPr>
              <a:t>hỏi</a:t>
            </a:r>
            <a:r>
              <a:rPr dirty="0" sz="2800" spc="229">
                <a:latin typeface="Arial"/>
                <a:cs typeface="Arial"/>
              </a:rPr>
              <a:t> </a:t>
            </a:r>
            <a:r>
              <a:rPr dirty="0" sz="2800" spc="-30">
                <a:latin typeface="Arial"/>
                <a:cs typeface="Arial"/>
              </a:rPr>
              <a:t>tìm</a:t>
            </a:r>
            <a:r>
              <a:rPr dirty="0" sz="2800" spc="229">
                <a:latin typeface="Arial"/>
                <a:cs typeface="Arial"/>
              </a:rPr>
              <a:t> </a:t>
            </a:r>
            <a:r>
              <a:rPr dirty="0" sz="2800" spc="-100">
                <a:latin typeface="Arial"/>
                <a:cs typeface="Arial"/>
              </a:rPr>
              <a:t>hiểu</a:t>
            </a:r>
            <a:r>
              <a:rPr dirty="0" sz="2800" spc="245">
                <a:latin typeface="Arial"/>
                <a:cs typeface="Arial"/>
              </a:rPr>
              <a:t> </a:t>
            </a:r>
            <a:r>
              <a:rPr dirty="0" sz="2800" spc="-105">
                <a:latin typeface="Arial"/>
                <a:cs typeface="Arial"/>
              </a:rPr>
              <a:t>bài.</a:t>
            </a:r>
            <a:r>
              <a:rPr dirty="0" sz="2800" spc="229">
                <a:latin typeface="Arial"/>
                <a:cs typeface="Arial"/>
              </a:rPr>
              <a:t> </a:t>
            </a:r>
            <a:r>
              <a:rPr dirty="0" sz="2800" spc="-145">
                <a:latin typeface="Arial"/>
                <a:cs typeface="Arial"/>
              </a:rPr>
              <a:t>Hiểu</a:t>
            </a:r>
            <a:r>
              <a:rPr dirty="0" sz="2800" spc="225">
                <a:latin typeface="Arial"/>
                <a:cs typeface="Arial"/>
              </a:rPr>
              <a:t> </a:t>
            </a:r>
            <a:r>
              <a:rPr dirty="0" sz="2800" spc="-175">
                <a:latin typeface="Arial"/>
                <a:cs typeface="Arial"/>
              </a:rPr>
              <a:t>được</a:t>
            </a:r>
            <a:r>
              <a:rPr dirty="0" sz="2800" spc="240">
                <a:latin typeface="Arial"/>
                <a:cs typeface="Arial"/>
              </a:rPr>
              <a:t> </a:t>
            </a:r>
            <a:r>
              <a:rPr dirty="0" sz="2800" spc="-65">
                <a:latin typeface="Arial"/>
                <a:cs typeface="Arial"/>
              </a:rPr>
              <a:t>nội</a:t>
            </a:r>
            <a:r>
              <a:rPr dirty="0" sz="2800" spc="229">
                <a:latin typeface="Arial"/>
                <a:cs typeface="Arial"/>
              </a:rPr>
              <a:t> </a:t>
            </a:r>
            <a:r>
              <a:rPr dirty="0" sz="2800" spc="-135">
                <a:latin typeface="Arial"/>
                <a:cs typeface="Arial"/>
              </a:rPr>
              <a:t>dung</a:t>
            </a:r>
            <a:r>
              <a:rPr dirty="0" sz="2800" spc="229">
                <a:latin typeface="Arial"/>
                <a:cs typeface="Arial"/>
              </a:rPr>
              <a:t> </a:t>
            </a:r>
            <a:r>
              <a:rPr dirty="0" sz="2800" spc="-185">
                <a:latin typeface="Arial"/>
                <a:cs typeface="Arial"/>
              </a:rPr>
              <a:t>của</a:t>
            </a:r>
            <a:r>
              <a:rPr dirty="0" sz="2800" spc="245">
                <a:latin typeface="Arial"/>
                <a:cs typeface="Arial"/>
              </a:rPr>
              <a:t> </a:t>
            </a:r>
            <a:r>
              <a:rPr dirty="0" sz="2800" spc="-114">
                <a:latin typeface="Arial"/>
                <a:cs typeface="Arial"/>
              </a:rPr>
              <a:t>bài</a:t>
            </a:r>
            <a:r>
              <a:rPr dirty="0" sz="2800" spc="220">
                <a:latin typeface="Arial"/>
                <a:cs typeface="Arial"/>
              </a:rPr>
              <a:t> </a:t>
            </a:r>
            <a:r>
              <a:rPr dirty="0" sz="2800" spc="-100">
                <a:latin typeface="Arial"/>
                <a:cs typeface="Arial"/>
              </a:rPr>
              <a:t>đọc:</a:t>
            </a:r>
            <a:r>
              <a:rPr dirty="0" sz="2800" spc="225">
                <a:latin typeface="Arial"/>
                <a:cs typeface="Arial"/>
              </a:rPr>
              <a:t> </a:t>
            </a:r>
            <a:r>
              <a:rPr dirty="0" sz="2800" spc="-5" i="1">
                <a:latin typeface="Carlito"/>
                <a:cs typeface="Carlito"/>
              </a:rPr>
              <a:t>Ch</a:t>
            </a:r>
            <a:r>
              <a:rPr dirty="0" sz="2800" spc="5" i="1">
                <a:latin typeface="Carlito"/>
                <a:cs typeface="Carlito"/>
              </a:rPr>
              <a:t>ư</a:t>
            </a:r>
            <a:r>
              <a:rPr dirty="0" sz="2800" spc="-5" i="1">
                <a:latin typeface="Carlito"/>
                <a:cs typeface="Carlito"/>
              </a:rPr>
              <a:t>ơng</a:t>
            </a:r>
            <a:r>
              <a:rPr dirty="0" sz="2800" spc="-5" i="1">
                <a:latin typeface="Carlito"/>
                <a:cs typeface="Carlito"/>
              </a:rPr>
              <a:t> </a:t>
            </a:r>
            <a:r>
              <a:rPr dirty="0" sz="2800" spc="-50" i="1">
                <a:latin typeface="Arial"/>
                <a:cs typeface="Arial"/>
              </a:rPr>
              <a:t>trình</a:t>
            </a:r>
            <a:r>
              <a:rPr dirty="0" sz="2800" spc="-120" i="1">
                <a:latin typeface="Arial"/>
                <a:cs typeface="Arial"/>
              </a:rPr>
              <a:t> </a:t>
            </a:r>
            <a:r>
              <a:rPr dirty="0" sz="2800" spc="-10" i="1">
                <a:latin typeface="Carlito"/>
                <a:cs typeface="Carlito"/>
              </a:rPr>
              <a:t>“Tuần</a:t>
            </a:r>
            <a:r>
              <a:rPr dirty="0" sz="2800" spc="25" i="1">
                <a:latin typeface="Carlito"/>
                <a:cs typeface="Carlito"/>
              </a:rPr>
              <a:t> </a:t>
            </a:r>
            <a:r>
              <a:rPr dirty="0" sz="2800" spc="-95" i="1">
                <a:latin typeface="Arial"/>
                <a:cs typeface="Arial"/>
              </a:rPr>
              <a:t>phim</a:t>
            </a:r>
            <a:r>
              <a:rPr dirty="0" sz="2800" spc="-125" i="1">
                <a:latin typeface="Arial"/>
                <a:cs typeface="Arial"/>
              </a:rPr>
              <a:t> </a:t>
            </a:r>
            <a:r>
              <a:rPr dirty="0" sz="2800" spc="-15" i="1">
                <a:latin typeface="Carlito"/>
                <a:cs typeface="Carlito"/>
              </a:rPr>
              <a:t>hoạt</a:t>
            </a:r>
            <a:r>
              <a:rPr dirty="0" sz="2800" spc="20" i="1">
                <a:latin typeface="Carlito"/>
                <a:cs typeface="Carlito"/>
              </a:rPr>
              <a:t> </a:t>
            </a:r>
            <a:r>
              <a:rPr dirty="0" sz="2800" spc="-145" i="1">
                <a:latin typeface="Arial"/>
                <a:cs typeface="Arial"/>
              </a:rPr>
              <a:t>hình</a:t>
            </a:r>
            <a:r>
              <a:rPr dirty="0" sz="2800" spc="-114" i="1">
                <a:latin typeface="Arial"/>
                <a:cs typeface="Arial"/>
              </a:rPr>
              <a:t> </a:t>
            </a:r>
            <a:r>
              <a:rPr dirty="0" sz="2800" spc="5" i="1">
                <a:latin typeface="Carlito"/>
                <a:cs typeface="Carlito"/>
              </a:rPr>
              <a:t>Việt”</a:t>
            </a:r>
            <a:r>
              <a:rPr dirty="0" sz="2800" spc="30" i="1">
                <a:latin typeface="Carlito"/>
                <a:cs typeface="Carlito"/>
              </a:rPr>
              <a:t> </a:t>
            </a:r>
            <a:r>
              <a:rPr dirty="0" sz="2800" spc="-55" i="1">
                <a:latin typeface="Arial"/>
                <a:cs typeface="Arial"/>
              </a:rPr>
              <a:t>trên</a:t>
            </a:r>
            <a:r>
              <a:rPr dirty="0" sz="2800" spc="-120" i="1">
                <a:latin typeface="Arial"/>
                <a:cs typeface="Arial"/>
              </a:rPr>
              <a:t> </a:t>
            </a:r>
            <a:r>
              <a:rPr dirty="0" sz="2800" spc="-315" i="1">
                <a:latin typeface="Arial"/>
                <a:cs typeface="Arial"/>
              </a:rPr>
              <a:t>VTV</a:t>
            </a:r>
            <a:r>
              <a:rPr dirty="0" sz="2800" spc="-120" i="1">
                <a:latin typeface="Arial"/>
                <a:cs typeface="Arial"/>
              </a:rPr>
              <a:t> </a:t>
            </a:r>
            <a:r>
              <a:rPr dirty="0" sz="2800" spc="-285" i="1">
                <a:latin typeface="Arial"/>
                <a:cs typeface="Arial"/>
              </a:rPr>
              <a:t>Go</a:t>
            </a:r>
            <a:r>
              <a:rPr dirty="0" sz="2800" spc="-114" i="1">
                <a:latin typeface="Arial"/>
                <a:cs typeface="Arial"/>
              </a:rPr>
              <a:t> </a:t>
            </a:r>
            <a:r>
              <a:rPr dirty="0" sz="2800" spc="-10" i="1">
                <a:latin typeface="Carlito"/>
                <a:cs typeface="Carlito"/>
              </a:rPr>
              <a:t>với</a:t>
            </a:r>
            <a:r>
              <a:rPr dirty="0" sz="2800" spc="15" i="1">
                <a:latin typeface="Carlito"/>
                <a:cs typeface="Carlito"/>
              </a:rPr>
              <a:t> </a:t>
            </a:r>
            <a:r>
              <a:rPr dirty="0" sz="2800" spc="-220" i="1">
                <a:latin typeface="Arial"/>
                <a:cs typeface="Arial"/>
              </a:rPr>
              <a:t>các</a:t>
            </a:r>
            <a:r>
              <a:rPr dirty="0" sz="2800" spc="-120" i="1">
                <a:latin typeface="Arial"/>
                <a:cs typeface="Arial"/>
              </a:rPr>
              <a:t> </a:t>
            </a:r>
            <a:r>
              <a:rPr dirty="0" sz="2800" spc="-15" i="1">
                <a:latin typeface="Carlito"/>
                <a:cs typeface="Carlito"/>
              </a:rPr>
              <a:t>thể</a:t>
            </a:r>
            <a:r>
              <a:rPr dirty="0" sz="2800" spc="20" i="1">
                <a:latin typeface="Carlito"/>
                <a:cs typeface="Carlito"/>
              </a:rPr>
              <a:t> </a:t>
            </a:r>
            <a:r>
              <a:rPr dirty="0" sz="2800" i="1">
                <a:latin typeface="Carlito"/>
                <a:cs typeface="Carlito"/>
              </a:rPr>
              <a:t>loại</a:t>
            </a:r>
            <a:r>
              <a:rPr dirty="0" sz="2800" spc="10" i="1">
                <a:latin typeface="Carlito"/>
                <a:cs typeface="Carlito"/>
              </a:rPr>
              <a:t> </a:t>
            </a:r>
            <a:r>
              <a:rPr dirty="0" sz="2800" spc="-95" i="1">
                <a:latin typeface="Arial"/>
                <a:cs typeface="Arial"/>
              </a:rPr>
              <a:t>phim</a:t>
            </a:r>
            <a:r>
              <a:rPr dirty="0" sz="2800" spc="-125" i="1">
                <a:latin typeface="Arial"/>
                <a:cs typeface="Arial"/>
              </a:rPr>
              <a:t> </a:t>
            </a:r>
            <a:r>
              <a:rPr dirty="0" sz="2800" spc="-5" i="1">
                <a:latin typeface="Carlito"/>
                <a:cs typeface="Carlito"/>
              </a:rPr>
              <a:t>đ</a:t>
            </a:r>
            <a:r>
              <a:rPr dirty="0" sz="2800" i="1">
                <a:latin typeface="Carlito"/>
                <a:cs typeface="Carlito"/>
              </a:rPr>
              <a:t>a</a:t>
            </a:r>
            <a:r>
              <a:rPr dirty="0" sz="2800" spc="30" i="1">
                <a:latin typeface="Carlito"/>
                <a:cs typeface="Carlito"/>
              </a:rPr>
              <a:t> </a:t>
            </a:r>
            <a:r>
              <a:rPr dirty="0" sz="2800" spc="-5" i="1">
                <a:latin typeface="Carlito"/>
                <a:cs typeface="Carlito"/>
              </a:rPr>
              <a:t>dạng,</a:t>
            </a:r>
            <a:r>
              <a:rPr dirty="0" sz="2800" spc="-10" i="1">
                <a:latin typeface="Carlito"/>
                <a:cs typeface="Carlito"/>
              </a:rPr>
              <a:t> </a:t>
            </a:r>
            <a:r>
              <a:rPr dirty="0" sz="2800" i="1">
                <a:latin typeface="Carlito"/>
                <a:cs typeface="Carlito"/>
              </a:rPr>
              <a:t>hấp</a:t>
            </a:r>
            <a:r>
              <a:rPr dirty="0" sz="2800" spc="-10" i="1">
                <a:latin typeface="Carlito"/>
                <a:cs typeface="Carlito"/>
              </a:rPr>
              <a:t> </a:t>
            </a:r>
            <a:r>
              <a:rPr dirty="0" sz="2800" i="1">
                <a:latin typeface="Carlito"/>
                <a:cs typeface="Carlito"/>
              </a:rPr>
              <a:t>dẫn</a:t>
            </a:r>
            <a:r>
              <a:rPr dirty="0" sz="2800" spc="5" i="1">
                <a:latin typeface="Carlito"/>
                <a:cs typeface="Carlito"/>
              </a:rPr>
              <a:t> </a:t>
            </a:r>
            <a:r>
              <a:rPr dirty="0" sz="2800" spc="-60" i="1">
                <a:latin typeface="Arial"/>
                <a:cs typeface="Arial"/>
              </a:rPr>
              <a:t>là</a:t>
            </a:r>
            <a:r>
              <a:rPr dirty="0" sz="2800" spc="-140" i="1">
                <a:latin typeface="Arial"/>
                <a:cs typeface="Arial"/>
              </a:rPr>
              <a:t> </a:t>
            </a:r>
            <a:r>
              <a:rPr dirty="0" sz="2800" spc="-135" i="1">
                <a:latin typeface="Arial"/>
                <a:cs typeface="Arial"/>
              </a:rPr>
              <a:t>món</a:t>
            </a:r>
            <a:r>
              <a:rPr dirty="0" sz="2800" spc="-140" i="1">
                <a:latin typeface="Arial"/>
                <a:cs typeface="Arial"/>
              </a:rPr>
              <a:t> </a:t>
            </a:r>
            <a:r>
              <a:rPr dirty="0" sz="2800" spc="-125" i="1">
                <a:latin typeface="Arial"/>
                <a:cs typeface="Arial"/>
              </a:rPr>
              <a:t>quà</a:t>
            </a:r>
            <a:r>
              <a:rPr dirty="0" sz="2800" spc="-140" i="1">
                <a:latin typeface="Arial"/>
                <a:cs typeface="Arial"/>
              </a:rPr>
              <a:t> </a:t>
            </a:r>
            <a:r>
              <a:rPr dirty="0" sz="2800" spc="-135" i="1">
                <a:latin typeface="Arial"/>
                <a:cs typeface="Arial"/>
              </a:rPr>
              <a:t>mùa</a:t>
            </a:r>
            <a:r>
              <a:rPr dirty="0" sz="2800" spc="-140" i="1">
                <a:latin typeface="Arial"/>
                <a:cs typeface="Arial"/>
              </a:rPr>
              <a:t> </a:t>
            </a:r>
            <a:r>
              <a:rPr dirty="0" sz="2800" spc="-190" i="1">
                <a:latin typeface="Arial"/>
                <a:cs typeface="Arial"/>
              </a:rPr>
              <a:t>hè</a:t>
            </a:r>
            <a:r>
              <a:rPr dirty="0" sz="2800" spc="-145" i="1">
                <a:latin typeface="Arial"/>
                <a:cs typeface="Arial"/>
              </a:rPr>
              <a:t> </a:t>
            </a:r>
            <a:r>
              <a:rPr dirty="0" sz="2800" i="1">
                <a:latin typeface="Carlito"/>
                <a:cs typeface="Carlito"/>
              </a:rPr>
              <a:t>đặc </a:t>
            </a:r>
            <a:r>
              <a:rPr dirty="0" sz="2800" spc="-10" i="1">
                <a:latin typeface="Carlito"/>
                <a:cs typeface="Carlito"/>
              </a:rPr>
              <a:t>biệt</a:t>
            </a:r>
            <a:r>
              <a:rPr dirty="0" sz="2800" spc="-5" i="1">
                <a:latin typeface="Carlito"/>
                <a:cs typeface="Carlito"/>
              </a:rPr>
              <a:t> </a:t>
            </a:r>
            <a:r>
              <a:rPr dirty="0" sz="2800" spc="-125" i="1">
                <a:latin typeface="Arial"/>
                <a:cs typeface="Arial"/>
              </a:rPr>
              <a:t>dành</a:t>
            </a:r>
            <a:r>
              <a:rPr dirty="0" sz="2800" spc="-140" i="1">
                <a:latin typeface="Arial"/>
                <a:cs typeface="Arial"/>
              </a:rPr>
              <a:t> </a:t>
            </a:r>
            <a:r>
              <a:rPr dirty="0" sz="2800" spc="-15" i="1">
                <a:latin typeface="Carlito"/>
                <a:cs typeface="Carlito"/>
              </a:rPr>
              <a:t>tặng </a:t>
            </a:r>
            <a:r>
              <a:rPr dirty="0" sz="2800" spc="-170" i="1">
                <a:latin typeface="Arial"/>
                <a:cs typeface="Arial"/>
              </a:rPr>
              <a:t>cho</a:t>
            </a:r>
            <a:r>
              <a:rPr dirty="0" sz="2800" spc="-135" i="1">
                <a:latin typeface="Arial"/>
                <a:cs typeface="Arial"/>
              </a:rPr>
              <a:t> </a:t>
            </a:r>
            <a:r>
              <a:rPr dirty="0" sz="2800" spc="-215" i="1">
                <a:latin typeface="Arial"/>
                <a:cs typeface="Arial"/>
              </a:rPr>
              <a:t>các</a:t>
            </a:r>
            <a:r>
              <a:rPr dirty="0" sz="2800" spc="-155" i="1">
                <a:latin typeface="Arial"/>
                <a:cs typeface="Arial"/>
              </a:rPr>
              <a:t> </a:t>
            </a:r>
            <a:r>
              <a:rPr dirty="0" sz="2800" spc="-200" i="1">
                <a:latin typeface="Arial"/>
                <a:cs typeface="Arial"/>
              </a:rPr>
              <a:t>em</a:t>
            </a:r>
            <a:r>
              <a:rPr dirty="0" sz="2800" spc="-135" i="1">
                <a:latin typeface="Arial"/>
                <a:cs typeface="Arial"/>
              </a:rPr>
              <a:t> </a:t>
            </a:r>
            <a:r>
              <a:rPr dirty="0" sz="2800" spc="-30" i="1">
                <a:latin typeface="Carlito"/>
                <a:cs typeface="Carlito"/>
              </a:rPr>
              <a:t>nhỏ</a:t>
            </a:r>
            <a:r>
              <a:rPr dirty="0" sz="2800" spc="-30" i="1">
                <a:latin typeface="Arial"/>
                <a:cs typeface="Arial"/>
              </a:rPr>
              <a:t>.</a:t>
            </a:r>
            <a:endParaRPr sz="2800">
              <a:latin typeface="Arial"/>
              <a:cs typeface="Arial"/>
            </a:endParaRPr>
          </a:p>
        </p:txBody>
      </p:sp>
      <p:grpSp>
        <p:nvGrpSpPr>
          <p:cNvPr id="9" name="object 9" descr=""/>
          <p:cNvGrpSpPr/>
          <p:nvPr/>
        </p:nvGrpSpPr>
        <p:grpSpPr>
          <a:xfrm>
            <a:off x="158495" y="1414272"/>
            <a:ext cx="489584" cy="1519555"/>
            <a:chOff x="158495" y="1414272"/>
            <a:chExt cx="489584" cy="1519555"/>
          </a:xfrm>
        </p:grpSpPr>
        <p:pic>
          <p:nvPicPr>
            <p:cNvPr id="10" name="object 10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8495" y="1414272"/>
              <a:ext cx="416051" cy="580643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7451" y="2289047"/>
              <a:ext cx="460248" cy="644651"/>
            </a:xfrm>
            <a:prstGeom prst="rect">
              <a:avLst/>
            </a:prstGeom>
          </p:spPr>
        </p:pic>
      </p:grpSp>
      <p:pic>
        <p:nvPicPr>
          <p:cNvPr id="12" name="object 12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7723" y="3470147"/>
            <a:ext cx="675132" cy="736091"/>
          </a:xfrm>
          <a:prstGeom prst="rect">
            <a:avLst/>
          </a:prstGeom>
        </p:spPr>
      </p:pic>
      <p:pic>
        <p:nvPicPr>
          <p:cNvPr id="13" name="object 13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508760" y="353568"/>
            <a:ext cx="8651748" cy="1456943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2285745" y="2340991"/>
            <a:ext cx="1766570" cy="6350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-114">
                <a:solidFill>
                  <a:srgbClr val="001F5F"/>
                </a:solidFill>
                <a:latin typeface="Arial"/>
                <a:cs typeface="Arial"/>
              </a:rPr>
              <a:t>phim</a:t>
            </a:r>
            <a:r>
              <a:rPr dirty="0" sz="4000" spc="-185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4000" spc="-340">
                <a:solidFill>
                  <a:srgbClr val="001F5F"/>
                </a:solidFill>
                <a:latin typeface="Arial"/>
                <a:cs typeface="Arial"/>
              </a:rPr>
              <a:t>3D</a:t>
            </a:r>
            <a:endParaRPr sz="4000">
              <a:latin typeface="Arial"/>
              <a:cs typeface="Arial"/>
            </a:endParaRPr>
          </a:p>
        </p:txBody>
      </p:sp>
      <p:grpSp>
        <p:nvGrpSpPr>
          <p:cNvPr id="3" name="object 3" descr=""/>
          <p:cNvGrpSpPr/>
          <p:nvPr/>
        </p:nvGrpSpPr>
        <p:grpSpPr>
          <a:xfrm>
            <a:off x="5283708" y="1798320"/>
            <a:ext cx="6391910" cy="5059680"/>
            <a:chOff x="5283708" y="1798320"/>
            <a:chExt cx="6391910" cy="5059680"/>
          </a:xfrm>
        </p:grpSpPr>
        <p:sp>
          <p:nvSpPr>
            <p:cNvPr id="4" name="object 4" descr=""/>
            <p:cNvSpPr/>
            <p:nvPr/>
          </p:nvSpPr>
          <p:spPr>
            <a:xfrm>
              <a:off x="5302758" y="1817370"/>
              <a:ext cx="4063365" cy="4777740"/>
            </a:xfrm>
            <a:custGeom>
              <a:avLst/>
              <a:gdLst/>
              <a:ahLst/>
              <a:cxnLst/>
              <a:rect l="l" t="t" r="r" b="b"/>
              <a:pathLst>
                <a:path w="4063365" h="4777740">
                  <a:moveTo>
                    <a:pt x="3385819" y="0"/>
                  </a:moveTo>
                  <a:lnTo>
                    <a:pt x="677163" y="0"/>
                  </a:lnTo>
                  <a:lnTo>
                    <a:pt x="628800" y="1700"/>
                  </a:lnTo>
                  <a:lnTo>
                    <a:pt x="581355" y="6723"/>
                  </a:lnTo>
                  <a:lnTo>
                    <a:pt x="534942" y="14957"/>
                  </a:lnTo>
                  <a:lnTo>
                    <a:pt x="489677" y="26285"/>
                  </a:lnTo>
                  <a:lnTo>
                    <a:pt x="445674" y="40593"/>
                  </a:lnTo>
                  <a:lnTo>
                    <a:pt x="403048" y="57766"/>
                  </a:lnTo>
                  <a:lnTo>
                    <a:pt x="361912" y="77691"/>
                  </a:lnTo>
                  <a:lnTo>
                    <a:pt x="322382" y="100252"/>
                  </a:lnTo>
                  <a:lnTo>
                    <a:pt x="284573" y="125336"/>
                  </a:lnTo>
                  <a:lnTo>
                    <a:pt x="248598" y="152826"/>
                  </a:lnTo>
                  <a:lnTo>
                    <a:pt x="214572" y="182610"/>
                  </a:lnTo>
                  <a:lnTo>
                    <a:pt x="182610" y="214572"/>
                  </a:lnTo>
                  <a:lnTo>
                    <a:pt x="152826" y="248598"/>
                  </a:lnTo>
                  <a:lnTo>
                    <a:pt x="125336" y="284573"/>
                  </a:lnTo>
                  <a:lnTo>
                    <a:pt x="100252" y="322382"/>
                  </a:lnTo>
                  <a:lnTo>
                    <a:pt x="77691" y="361912"/>
                  </a:lnTo>
                  <a:lnTo>
                    <a:pt x="57766" y="403048"/>
                  </a:lnTo>
                  <a:lnTo>
                    <a:pt x="40593" y="445674"/>
                  </a:lnTo>
                  <a:lnTo>
                    <a:pt x="26285" y="489677"/>
                  </a:lnTo>
                  <a:lnTo>
                    <a:pt x="14957" y="534942"/>
                  </a:lnTo>
                  <a:lnTo>
                    <a:pt x="6723" y="581355"/>
                  </a:lnTo>
                  <a:lnTo>
                    <a:pt x="1700" y="628800"/>
                  </a:lnTo>
                  <a:lnTo>
                    <a:pt x="0" y="677163"/>
                  </a:lnTo>
                  <a:lnTo>
                    <a:pt x="0" y="4100563"/>
                  </a:lnTo>
                  <a:lnTo>
                    <a:pt x="1700" y="4148923"/>
                  </a:lnTo>
                  <a:lnTo>
                    <a:pt x="6723" y="4196366"/>
                  </a:lnTo>
                  <a:lnTo>
                    <a:pt x="14957" y="4242777"/>
                  </a:lnTo>
                  <a:lnTo>
                    <a:pt x="26285" y="4288041"/>
                  </a:lnTo>
                  <a:lnTo>
                    <a:pt x="40593" y="4332043"/>
                  </a:lnTo>
                  <a:lnTo>
                    <a:pt x="57766" y="4374670"/>
                  </a:lnTo>
                  <a:lnTo>
                    <a:pt x="77691" y="4415806"/>
                  </a:lnTo>
                  <a:lnTo>
                    <a:pt x="100252" y="4455336"/>
                  </a:lnTo>
                  <a:lnTo>
                    <a:pt x="125336" y="4493147"/>
                  </a:lnTo>
                  <a:lnTo>
                    <a:pt x="152826" y="4529123"/>
                  </a:lnTo>
                  <a:lnTo>
                    <a:pt x="182610" y="4563150"/>
                  </a:lnTo>
                  <a:lnTo>
                    <a:pt x="214572" y="4595114"/>
                  </a:lnTo>
                  <a:lnTo>
                    <a:pt x="248598" y="4624899"/>
                  </a:lnTo>
                  <a:lnTo>
                    <a:pt x="284573" y="4652392"/>
                  </a:lnTo>
                  <a:lnTo>
                    <a:pt x="322382" y="4677477"/>
                  </a:lnTo>
                  <a:lnTo>
                    <a:pt x="361912" y="4700040"/>
                  </a:lnTo>
                  <a:lnTo>
                    <a:pt x="403048" y="4719967"/>
                  </a:lnTo>
                  <a:lnTo>
                    <a:pt x="445674" y="4737142"/>
                  </a:lnTo>
                  <a:lnTo>
                    <a:pt x="489677" y="4751452"/>
                  </a:lnTo>
                  <a:lnTo>
                    <a:pt x="534942" y="4762781"/>
                  </a:lnTo>
                  <a:lnTo>
                    <a:pt x="581355" y="4771015"/>
                  </a:lnTo>
                  <a:lnTo>
                    <a:pt x="628800" y="4776039"/>
                  </a:lnTo>
                  <a:lnTo>
                    <a:pt x="677163" y="4777740"/>
                  </a:lnTo>
                  <a:lnTo>
                    <a:pt x="3385819" y="4777740"/>
                  </a:lnTo>
                  <a:lnTo>
                    <a:pt x="3434183" y="4776039"/>
                  </a:lnTo>
                  <a:lnTo>
                    <a:pt x="3481628" y="4771015"/>
                  </a:lnTo>
                  <a:lnTo>
                    <a:pt x="3528041" y="4762781"/>
                  </a:lnTo>
                  <a:lnTo>
                    <a:pt x="3573306" y="4751452"/>
                  </a:lnTo>
                  <a:lnTo>
                    <a:pt x="3617309" y="4737142"/>
                  </a:lnTo>
                  <a:lnTo>
                    <a:pt x="3659935" y="4719967"/>
                  </a:lnTo>
                  <a:lnTo>
                    <a:pt x="3701071" y="4700040"/>
                  </a:lnTo>
                  <a:lnTo>
                    <a:pt x="3740601" y="4677477"/>
                  </a:lnTo>
                  <a:lnTo>
                    <a:pt x="3778410" y="4652392"/>
                  </a:lnTo>
                  <a:lnTo>
                    <a:pt x="3814385" y="4624899"/>
                  </a:lnTo>
                  <a:lnTo>
                    <a:pt x="3848411" y="4595114"/>
                  </a:lnTo>
                  <a:lnTo>
                    <a:pt x="3880373" y="4563150"/>
                  </a:lnTo>
                  <a:lnTo>
                    <a:pt x="3910157" y="4529123"/>
                  </a:lnTo>
                  <a:lnTo>
                    <a:pt x="3937647" y="4493147"/>
                  </a:lnTo>
                  <a:lnTo>
                    <a:pt x="3962731" y="4455336"/>
                  </a:lnTo>
                  <a:lnTo>
                    <a:pt x="3985292" y="4415806"/>
                  </a:lnTo>
                  <a:lnTo>
                    <a:pt x="4005217" y="4374670"/>
                  </a:lnTo>
                  <a:lnTo>
                    <a:pt x="4022390" y="4332043"/>
                  </a:lnTo>
                  <a:lnTo>
                    <a:pt x="4036698" y="4288041"/>
                  </a:lnTo>
                  <a:lnTo>
                    <a:pt x="4048026" y="4242777"/>
                  </a:lnTo>
                  <a:lnTo>
                    <a:pt x="4056260" y="4196366"/>
                  </a:lnTo>
                  <a:lnTo>
                    <a:pt x="4061283" y="4148923"/>
                  </a:lnTo>
                  <a:lnTo>
                    <a:pt x="4062984" y="4100563"/>
                  </a:lnTo>
                  <a:lnTo>
                    <a:pt x="4062984" y="677163"/>
                  </a:lnTo>
                  <a:lnTo>
                    <a:pt x="4061283" y="628800"/>
                  </a:lnTo>
                  <a:lnTo>
                    <a:pt x="4056260" y="581355"/>
                  </a:lnTo>
                  <a:lnTo>
                    <a:pt x="4048026" y="534942"/>
                  </a:lnTo>
                  <a:lnTo>
                    <a:pt x="4036698" y="489677"/>
                  </a:lnTo>
                  <a:lnTo>
                    <a:pt x="4022390" y="445674"/>
                  </a:lnTo>
                  <a:lnTo>
                    <a:pt x="4005217" y="403048"/>
                  </a:lnTo>
                  <a:lnTo>
                    <a:pt x="3985292" y="361912"/>
                  </a:lnTo>
                  <a:lnTo>
                    <a:pt x="3962731" y="322382"/>
                  </a:lnTo>
                  <a:lnTo>
                    <a:pt x="3937647" y="284573"/>
                  </a:lnTo>
                  <a:lnTo>
                    <a:pt x="3910157" y="248598"/>
                  </a:lnTo>
                  <a:lnTo>
                    <a:pt x="3880373" y="214572"/>
                  </a:lnTo>
                  <a:lnTo>
                    <a:pt x="3848411" y="182610"/>
                  </a:lnTo>
                  <a:lnTo>
                    <a:pt x="3814385" y="152826"/>
                  </a:lnTo>
                  <a:lnTo>
                    <a:pt x="3778410" y="125336"/>
                  </a:lnTo>
                  <a:lnTo>
                    <a:pt x="3740601" y="100252"/>
                  </a:lnTo>
                  <a:lnTo>
                    <a:pt x="3701071" y="77691"/>
                  </a:lnTo>
                  <a:lnTo>
                    <a:pt x="3659935" y="57766"/>
                  </a:lnTo>
                  <a:lnTo>
                    <a:pt x="3617309" y="40593"/>
                  </a:lnTo>
                  <a:lnTo>
                    <a:pt x="3573306" y="26285"/>
                  </a:lnTo>
                  <a:lnTo>
                    <a:pt x="3528041" y="14957"/>
                  </a:lnTo>
                  <a:lnTo>
                    <a:pt x="3481628" y="6723"/>
                  </a:lnTo>
                  <a:lnTo>
                    <a:pt x="3434183" y="1700"/>
                  </a:lnTo>
                  <a:lnTo>
                    <a:pt x="3385819" y="0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5302758" y="1817370"/>
              <a:ext cx="4063365" cy="4777740"/>
            </a:xfrm>
            <a:custGeom>
              <a:avLst/>
              <a:gdLst/>
              <a:ahLst/>
              <a:cxnLst/>
              <a:rect l="l" t="t" r="r" b="b"/>
              <a:pathLst>
                <a:path w="4063365" h="4777740">
                  <a:moveTo>
                    <a:pt x="0" y="677163"/>
                  </a:moveTo>
                  <a:lnTo>
                    <a:pt x="1700" y="628800"/>
                  </a:lnTo>
                  <a:lnTo>
                    <a:pt x="6723" y="581355"/>
                  </a:lnTo>
                  <a:lnTo>
                    <a:pt x="14957" y="534942"/>
                  </a:lnTo>
                  <a:lnTo>
                    <a:pt x="26285" y="489677"/>
                  </a:lnTo>
                  <a:lnTo>
                    <a:pt x="40593" y="445674"/>
                  </a:lnTo>
                  <a:lnTo>
                    <a:pt x="57766" y="403048"/>
                  </a:lnTo>
                  <a:lnTo>
                    <a:pt x="77691" y="361912"/>
                  </a:lnTo>
                  <a:lnTo>
                    <a:pt x="100252" y="322382"/>
                  </a:lnTo>
                  <a:lnTo>
                    <a:pt x="125336" y="284573"/>
                  </a:lnTo>
                  <a:lnTo>
                    <a:pt x="152826" y="248598"/>
                  </a:lnTo>
                  <a:lnTo>
                    <a:pt x="182610" y="214572"/>
                  </a:lnTo>
                  <a:lnTo>
                    <a:pt x="214572" y="182610"/>
                  </a:lnTo>
                  <a:lnTo>
                    <a:pt x="248598" y="152826"/>
                  </a:lnTo>
                  <a:lnTo>
                    <a:pt x="284573" y="125336"/>
                  </a:lnTo>
                  <a:lnTo>
                    <a:pt x="322382" y="100252"/>
                  </a:lnTo>
                  <a:lnTo>
                    <a:pt x="361912" y="77691"/>
                  </a:lnTo>
                  <a:lnTo>
                    <a:pt x="403048" y="57766"/>
                  </a:lnTo>
                  <a:lnTo>
                    <a:pt x="445674" y="40593"/>
                  </a:lnTo>
                  <a:lnTo>
                    <a:pt x="489677" y="26285"/>
                  </a:lnTo>
                  <a:lnTo>
                    <a:pt x="534942" y="14957"/>
                  </a:lnTo>
                  <a:lnTo>
                    <a:pt x="581355" y="6723"/>
                  </a:lnTo>
                  <a:lnTo>
                    <a:pt x="628800" y="1700"/>
                  </a:lnTo>
                  <a:lnTo>
                    <a:pt x="677163" y="0"/>
                  </a:lnTo>
                  <a:lnTo>
                    <a:pt x="3385819" y="0"/>
                  </a:lnTo>
                  <a:lnTo>
                    <a:pt x="3434183" y="1700"/>
                  </a:lnTo>
                  <a:lnTo>
                    <a:pt x="3481628" y="6723"/>
                  </a:lnTo>
                  <a:lnTo>
                    <a:pt x="3528041" y="14957"/>
                  </a:lnTo>
                  <a:lnTo>
                    <a:pt x="3573306" y="26285"/>
                  </a:lnTo>
                  <a:lnTo>
                    <a:pt x="3617309" y="40593"/>
                  </a:lnTo>
                  <a:lnTo>
                    <a:pt x="3659935" y="57766"/>
                  </a:lnTo>
                  <a:lnTo>
                    <a:pt x="3701071" y="77691"/>
                  </a:lnTo>
                  <a:lnTo>
                    <a:pt x="3740601" y="100252"/>
                  </a:lnTo>
                  <a:lnTo>
                    <a:pt x="3778410" y="125336"/>
                  </a:lnTo>
                  <a:lnTo>
                    <a:pt x="3814385" y="152826"/>
                  </a:lnTo>
                  <a:lnTo>
                    <a:pt x="3848411" y="182610"/>
                  </a:lnTo>
                  <a:lnTo>
                    <a:pt x="3880373" y="214572"/>
                  </a:lnTo>
                  <a:lnTo>
                    <a:pt x="3910157" y="248598"/>
                  </a:lnTo>
                  <a:lnTo>
                    <a:pt x="3937647" y="284573"/>
                  </a:lnTo>
                  <a:lnTo>
                    <a:pt x="3962731" y="322382"/>
                  </a:lnTo>
                  <a:lnTo>
                    <a:pt x="3985292" y="361912"/>
                  </a:lnTo>
                  <a:lnTo>
                    <a:pt x="4005217" y="403048"/>
                  </a:lnTo>
                  <a:lnTo>
                    <a:pt x="4022390" y="445674"/>
                  </a:lnTo>
                  <a:lnTo>
                    <a:pt x="4036698" y="489677"/>
                  </a:lnTo>
                  <a:lnTo>
                    <a:pt x="4048026" y="534942"/>
                  </a:lnTo>
                  <a:lnTo>
                    <a:pt x="4056260" y="581355"/>
                  </a:lnTo>
                  <a:lnTo>
                    <a:pt x="4061283" y="628800"/>
                  </a:lnTo>
                  <a:lnTo>
                    <a:pt x="4062984" y="677163"/>
                  </a:lnTo>
                  <a:lnTo>
                    <a:pt x="4062984" y="4100563"/>
                  </a:lnTo>
                  <a:lnTo>
                    <a:pt x="4061283" y="4148923"/>
                  </a:lnTo>
                  <a:lnTo>
                    <a:pt x="4056260" y="4196366"/>
                  </a:lnTo>
                  <a:lnTo>
                    <a:pt x="4048026" y="4242777"/>
                  </a:lnTo>
                  <a:lnTo>
                    <a:pt x="4036698" y="4288041"/>
                  </a:lnTo>
                  <a:lnTo>
                    <a:pt x="4022390" y="4332043"/>
                  </a:lnTo>
                  <a:lnTo>
                    <a:pt x="4005217" y="4374670"/>
                  </a:lnTo>
                  <a:lnTo>
                    <a:pt x="3985292" y="4415806"/>
                  </a:lnTo>
                  <a:lnTo>
                    <a:pt x="3962731" y="4455336"/>
                  </a:lnTo>
                  <a:lnTo>
                    <a:pt x="3937647" y="4493147"/>
                  </a:lnTo>
                  <a:lnTo>
                    <a:pt x="3910157" y="4529123"/>
                  </a:lnTo>
                  <a:lnTo>
                    <a:pt x="3880373" y="4563150"/>
                  </a:lnTo>
                  <a:lnTo>
                    <a:pt x="3848411" y="4595114"/>
                  </a:lnTo>
                  <a:lnTo>
                    <a:pt x="3814385" y="4624899"/>
                  </a:lnTo>
                  <a:lnTo>
                    <a:pt x="3778410" y="4652392"/>
                  </a:lnTo>
                  <a:lnTo>
                    <a:pt x="3740601" y="4677477"/>
                  </a:lnTo>
                  <a:lnTo>
                    <a:pt x="3701071" y="4700040"/>
                  </a:lnTo>
                  <a:lnTo>
                    <a:pt x="3659935" y="4719967"/>
                  </a:lnTo>
                  <a:lnTo>
                    <a:pt x="3617309" y="4737142"/>
                  </a:lnTo>
                  <a:lnTo>
                    <a:pt x="3573306" y="4751452"/>
                  </a:lnTo>
                  <a:lnTo>
                    <a:pt x="3528041" y="4762781"/>
                  </a:lnTo>
                  <a:lnTo>
                    <a:pt x="3481628" y="4771015"/>
                  </a:lnTo>
                  <a:lnTo>
                    <a:pt x="3434183" y="4776039"/>
                  </a:lnTo>
                  <a:lnTo>
                    <a:pt x="3385819" y="4777740"/>
                  </a:lnTo>
                  <a:lnTo>
                    <a:pt x="677163" y="4777740"/>
                  </a:lnTo>
                  <a:lnTo>
                    <a:pt x="628800" y="4776039"/>
                  </a:lnTo>
                  <a:lnTo>
                    <a:pt x="581355" y="4771015"/>
                  </a:lnTo>
                  <a:lnTo>
                    <a:pt x="534942" y="4762781"/>
                  </a:lnTo>
                  <a:lnTo>
                    <a:pt x="489677" y="4751452"/>
                  </a:lnTo>
                  <a:lnTo>
                    <a:pt x="445674" y="4737142"/>
                  </a:lnTo>
                  <a:lnTo>
                    <a:pt x="403048" y="4719967"/>
                  </a:lnTo>
                  <a:lnTo>
                    <a:pt x="361912" y="4700040"/>
                  </a:lnTo>
                  <a:lnTo>
                    <a:pt x="322382" y="4677477"/>
                  </a:lnTo>
                  <a:lnTo>
                    <a:pt x="284573" y="4652392"/>
                  </a:lnTo>
                  <a:lnTo>
                    <a:pt x="248598" y="4624899"/>
                  </a:lnTo>
                  <a:lnTo>
                    <a:pt x="214572" y="4595114"/>
                  </a:lnTo>
                  <a:lnTo>
                    <a:pt x="182610" y="4563150"/>
                  </a:lnTo>
                  <a:lnTo>
                    <a:pt x="152826" y="4529123"/>
                  </a:lnTo>
                  <a:lnTo>
                    <a:pt x="125336" y="4493147"/>
                  </a:lnTo>
                  <a:lnTo>
                    <a:pt x="100252" y="4455336"/>
                  </a:lnTo>
                  <a:lnTo>
                    <a:pt x="77691" y="4415806"/>
                  </a:lnTo>
                  <a:lnTo>
                    <a:pt x="57766" y="4374670"/>
                  </a:lnTo>
                  <a:lnTo>
                    <a:pt x="40593" y="4332043"/>
                  </a:lnTo>
                  <a:lnTo>
                    <a:pt x="26285" y="4288041"/>
                  </a:lnTo>
                  <a:lnTo>
                    <a:pt x="14957" y="4242777"/>
                  </a:lnTo>
                  <a:lnTo>
                    <a:pt x="6723" y="4196366"/>
                  </a:lnTo>
                  <a:lnTo>
                    <a:pt x="1700" y="4148923"/>
                  </a:lnTo>
                  <a:lnTo>
                    <a:pt x="0" y="4100563"/>
                  </a:lnTo>
                  <a:lnTo>
                    <a:pt x="0" y="677163"/>
                  </a:lnTo>
                  <a:close/>
                </a:path>
              </a:pathLst>
            </a:custGeom>
            <a:ln w="38100">
              <a:solidFill>
                <a:srgbClr val="EC7C3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950452" y="2025393"/>
              <a:ext cx="2724911" cy="4832604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5582539" y="1829017"/>
            <a:ext cx="3542029" cy="2191385"/>
          </a:xfrm>
          <a:prstGeom prst="rect">
            <a:avLst/>
          </a:prstGeom>
        </p:spPr>
        <p:txBody>
          <a:bodyPr wrap="square" lIns="0" tIns="49530" rIns="0" bIns="0" rtlCol="0" vert="horz">
            <a:spAutoFit/>
          </a:bodyPr>
          <a:lstStyle/>
          <a:p>
            <a:pPr marL="12700" marR="5080" indent="769620">
              <a:lnSpc>
                <a:spcPct val="102299"/>
              </a:lnSpc>
              <a:spcBef>
                <a:spcPts val="390"/>
              </a:spcBef>
              <a:tabLst>
                <a:tab pos="711835" algn="l"/>
                <a:tab pos="1929764" algn="l"/>
                <a:tab pos="2738755" algn="l"/>
              </a:tabLst>
            </a:pPr>
            <a:r>
              <a:rPr dirty="0" sz="4000" spc="-270" b="1">
                <a:solidFill>
                  <a:srgbClr val="001F5F"/>
                </a:solidFill>
                <a:latin typeface="Arial"/>
                <a:cs typeface="Arial"/>
              </a:rPr>
              <a:t>phim</a:t>
            </a:r>
            <a:r>
              <a:rPr dirty="0" sz="4000" spc="-185" b="1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4000" spc="-315" b="1">
                <a:solidFill>
                  <a:srgbClr val="001F5F"/>
                </a:solidFill>
                <a:latin typeface="Arial"/>
                <a:cs typeface="Arial"/>
              </a:rPr>
              <a:t>3D</a:t>
            </a:r>
            <a:r>
              <a:rPr dirty="0" sz="4000" b="1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3200">
                <a:solidFill>
                  <a:srgbClr val="001F5F"/>
                </a:solidFill>
                <a:latin typeface="Arial"/>
                <a:cs typeface="Arial"/>
              </a:rPr>
              <a:t>phim</a:t>
            </a:r>
            <a:r>
              <a:rPr dirty="0" sz="3200" spc="31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3200">
                <a:solidFill>
                  <a:srgbClr val="001F5F"/>
                </a:solidFill>
                <a:latin typeface="Arial"/>
                <a:cs typeface="Arial"/>
              </a:rPr>
              <a:t>được</a:t>
            </a:r>
            <a:r>
              <a:rPr dirty="0" sz="3200" spc="325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3200">
                <a:solidFill>
                  <a:srgbClr val="001F5F"/>
                </a:solidFill>
                <a:latin typeface="Arial"/>
                <a:cs typeface="Arial"/>
              </a:rPr>
              <a:t>thiết</a:t>
            </a:r>
            <a:r>
              <a:rPr dirty="0" sz="3200" spc="315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3200" spc="-25">
                <a:solidFill>
                  <a:srgbClr val="001F5F"/>
                </a:solidFill>
                <a:latin typeface="Arial"/>
                <a:cs typeface="Arial"/>
              </a:rPr>
              <a:t>kế ba</a:t>
            </a:r>
            <a:r>
              <a:rPr dirty="0" sz="3200">
                <a:solidFill>
                  <a:srgbClr val="001F5F"/>
                </a:solidFill>
                <a:latin typeface="Arial"/>
                <a:cs typeface="Arial"/>
              </a:rPr>
              <a:t>	</a:t>
            </a:r>
            <a:r>
              <a:rPr dirty="0" sz="3200" spc="-10">
                <a:solidFill>
                  <a:srgbClr val="001F5F"/>
                </a:solidFill>
                <a:latin typeface="Arial"/>
                <a:cs typeface="Arial"/>
              </a:rPr>
              <a:t>chiều</a:t>
            </a:r>
            <a:r>
              <a:rPr dirty="0" sz="3200">
                <a:solidFill>
                  <a:srgbClr val="001F5F"/>
                </a:solidFill>
                <a:latin typeface="Arial"/>
                <a:cs typeface="Arial"/>
              </a:rPr>
              <a:t>	</a:t>
            </a:r>
            <a:r>
              <a:rPr dirty="0" sz="3200" spc="-25">
                <a:solidFill>
                  <a:srgbClr val="001F5F"/>
                </a:solidFill>
                <a:latin typeface="Arial"/>
                <a:cs typeface="Arial"/>
              </a:rPr>
              <a:t>với</a:t>
            </a:r>
            <a:r>
              <a:rPr dirty="0" sz="3200">
                <a:solidFill>
                  <a:srgbClr val="001F5F"/>
                </a:solidFill>
                <a:latin typeface="Arial"/>
                <a:cs typeface="Arial"/>
              </a:rPr>
              <a:t>	</a:t>
            </a:r>
            <a:r>
              <a:rPr dirty="0" sz="3200" spc="-20">
                <a:solidFill>
                  <a:srgbClr val="001F5F"/>
                </a:solidFill>
                <a:latin typeface="Arial"/>
                <a:cs typeface="Arial"/>
              </a:rPr>
              <a:t>hình </a:t>
            </a:r>
            <a:r>
              <a:rPr dirty="0" sz="3200">
                <a:solidFill>
                  <a:srgbClr val="001F5F"/>
                </a:solidFill>
                <a:latin typeface="Arial"/>
                <a:cs typeface="Arial"/>
              </a:rPr>
              <a:t>ảnh</a:t>
            </a:r>
            <a:r>
              <a:rPr dirty="0" sz="3200" spc="8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3200">
                <a:solidFill>
                  <a:srgbClr val="001F5F"/>
                </a:solidFill>
                <a:latin typeface="Arial"/>
                <a:cs typeface="Arial"/>
              </a:rPr>
              <a:t>được</a:t>
            </a:r>
            <a:r>
              <a:rPr dirty="0" sz="3200" spc="9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3200">
                <a:solidFill>
                  <a:srgbClr val="001F5F"/>
                </a:solidFill>
                <a:latin typeface="Arial"/>
                <a:cs typeface="Arial"/>
              </a:rPr>
              <a:t>dựng</a:t>
            </a:r>
            <a:r>
              <a:rPr dirty="0" sz="3200" spc="65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3200" spc="-25">
                <a:solidFill>
                  <a:srgbClr val="001F5F"/>
                </a:solidFill>
                <a:latin typeface="Arial"/>
                <a:cs typeface="Arial"/>
              </a:rPr>
              <a:t>lên</a:t>
            </a:r>
            <a:endParaRPr sz="3200">
              <a:latin typeface="Arial"/>
              <a:cs typeface="Arial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5582539" y="3994150"/>
            <a:ext cx="3540125" cy="197738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3200">
                <a:solidFill>
                  <a:srgbClr val="001F5F"/>
                </a:solidFill>
                <a:latin typeface="Arial"/>
                <a:cs typeface="Arial"/>
              </a:rPr>
              <a:t>sống</a:t>
            </a:r>
            <a:r>
              <a:rPr dirty="0" sz="3200" spc="415">
                <a:solidFill>
                  <a:srgbClr val="001F5F"/>
                </a:solidFill>
                <a:latin typeface="Arial"/>
                <a:cs typeface="Arial"/>
              </a:rPr>
              <a:t>   </a:t>
            </a:r>
            <a:r>
              <a:rPr dirty="0" sz="3200">
                <a:solidFill>
                  <a:srgbClr val="001F5F"/>
                </a:solidFill>
                <a:latin typeface="Arial"/>
                <a:cs typeface="Arial"/>
              </a:rPr>
              <a:t>động</a:t>
            </a:r>
            <a:r>
              <a:rPr dirty="0" sz="3200" spc="425">
                <a:solidFill>
                  <a:srgbClr val="001F5F"/>
                </a:solidFill>
                <a:latin typeface="Arial"/>
                <a:cs typeface="Arial"/>
              </a:rPr>
              <a:t>   </a:t>
            </a:r>
            <a:r>
              <a:rPr dirty="0" sz="3200" spc="-25">
                <a:solidFill>
                  <a:srgbClr val="001F5F"/>
                </a:solidFill>
                <a:latin typeface="Arial"/>
                <a:cs typeface="Arial"/>
              </a:rPr>
              <a:t>như </a:t>
            </a:r>
            <a:r>
              <a:rPr dirty="0" sz="3200">
                <a:solidFill>
                  <a:srgbClr val="001F5F"/>
                </a:solidFill>
                <a:latin typeface="Arial"/>
                <a:cs typeface="Arial"/>
              </a:rPr>
              <a:t>thật</a:t>
            </a:r>
            <a:r>
              <a:rPr dirty="0" sz="3200" spc="10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3200">
                <a:solidFill>
                  <a:srgbClr val="001F5F"/>
                </a:solidFill>
                <a:latin typeface="Arial"/>
                <a:cs typeface="Arial"/>
              </a:rPr>
              <a:t>với</a:t>
            </a:r>
            <a:r>
              <a:rPr dirty="0" sz="3200" spc="12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3200">
                <a:solidFill>
                  <a:srgbClr val="001F5F"/>
                </a:solidFill>
                <a:latin typeface="Arial"/>
                <a:cs typeface="Arial"/>
              </a:rPr>
              <a:t>sự</a:t>
            </a:r>
            <a:r>
              <a:rPr dirty="0" sz="3200" spc="125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3200">
                <a:solidFill>
                  <a:srgbClr val="001F5F"/>
                </a:solidFill>
                <a:latin typeface="Arial"/>
                <a:cs typeface="Arial"/>
              </a:rPr>
              <a:t>trợ</a:t>
            </a:r>
            <a:r>
              <a:rPr dirty="0" sz="3200" spc="114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3200" spc="-20">
                <a:solidFill>
                  <a:srgbClr val="001F5F"/>
                </a:solidFill>
                <a:latin typeface="Arial"/>
                <a:cs typeface="Arial"/>
              </a:rPr>
              <a:t>giúp </a:t>
            </a:r>
            <a:r>
              <a:rPr dirty="0" sz="3200">
                <a:solidFill>
                  <a:srgbClr val="001F5F"/>
                </a:solidFill>
                <a:latin typeface="Arial"/>
                <a:cs typeface="Arial"/>
              </a:rPr>
              <a:t>của</a:t>
            </a:r>
            <a:r>
              <a:rPr dirty="0" sz="3200" spc="195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3200">
                <a:solidFill>
                  <a:srgbClr val="001F5F"/>
                </a:solidFill>
                <a:latin typeface="Arial"/>
                <a:cs typeface="Arial"/>
              </a:rPr>
              <a:t>các</a:t>
            </a:r>
            <a:r>
              <a:rPr dirty="0" sz="3200" spc="204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3200">
                <a:solidFill>
                  <a:srgbClr val="001F5F"/>
                </a:solidFill>
                <a:latin typeface="Arial"/>
                <a:cs typeface="Arial"/>
              </a:rPr>
              <a:t>phần</a:t>
            </a:r>
            <a:r>
              <a:rPr dirty="0" sz="3200" spc="20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3200" spc="-20">
                <a:solidFill>
                  <a:srgbClr val="001F5F"/>
                </a:solidFill>
                <a:latin typeface="Arial"/>
                <a:cs typeface="Arial"/>
              </a:rPr>
              <a:t>mềm </a:t>
            </a:r>
            <a:r>
              <a:rPr dirty="0" sz="3200">
                <a:solidFill>
                  <a:srgbClr val="001F5F"/>
                </a:solidFill>
                <a:latin typeface="Arial"/>
                <a:cs typeface="Arial"/>
              </a:rPr>
              <a:t>đồ</a:t>
            </a:r>
            <a:r>
              <a:rPr dirty="0" sz="3200" spc="-3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3200">
                <a:solidFill>
                  <a:srgbClr val="001F5F"/>
                </a:solidFill>
                <a:latin typeface="Arial"/>
                <a:cs typeface="Arial"/>
              </a:rPr>
              <a:t>hoạ</a:t>
            </a:r>
            <a:r>
              <a:rPr dirty="0" sz="3200" spc="-3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3200">
                <a:solidFill>
                  <a:srgbClr val="001F5F"/>
                </a:solidFill>
                <a:latin typeface="Arial"/>
                <a:cs typeface="Arial"/>
              </a:rPr>
              <a:t>vi</a:t>
            </a:r>
            <a:r>
              <a:rPr dirty="0" sz="3200" spc="-15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3200" spc="-20">
                <a:solidFill>
                  <a:srgbClr val="001F5F"/>
                </a:solidFill>
                <a:latin typeface="Arial"/>
                <a:cs typeface="Arial"/>
              </a:rPr>
              <a:t>tính</a:t>
            </a:r>
            <a:endParaRPr sz="3200">
              <a:latin typeface="Arial"/>
              <a:cs typeface="Arial"/>
            </a:endParaRPr>
          </a:p>
        </p:txBody>
      </p:sp>
      <p:pic>
        <p:nvPicPr>
          <p:cNvPr id="9" name="object 9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1582399" cy="2278379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2273935" y="2227833"/>
            <a:ext cx="2319655" cy="1249045"/>
          </a:xfrm>
          <a:prstGeom prst="rect">
            <a:avLst/>
          </a:prstGeom>
        </p:spPr>
        <p:txBody>
          <a:bodyPr wrap="square" lIns="0" tIns="7620" rIns="0" bIns="0" rtlCol="0" vert="horz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60"/>
              </a:spcBef>
              <a:tabLst>
                <a:tab pos="1689100" algn="l"/>
              </a:tabLst>
            </a:pPr>
            <a:r>
              <a:rPr dirty="0" sz="4000" spc="-20">
                <a:solidFill>
                  <a:srgbClr val="001F5F"/>
                </a:solidFill>
                <a:latin typeface="Arial"/>
                <a:cs typeface="Arial"/>
              </a:rPr>
              <a:t>phim</a:t>
            </a:r>
            <a:r>
              <a:rPr dirty="0" sz="4000">
                <a:solidFill>
                  <a:srgbClr val="001F5F"/>
                </a:solidFill>
                <a:latin typeface="Arial"/>
                <a:cs typeface="Arial"/>
              </a:rPr>
              <a:t>	</a:t>
            </a:r>
            <a:r>
              <a:rPr dirty="0" sz="4000" spc="-180">
                <a:solidFill>
                  <a:srgbClr val="001F5F"/>
                </a:solidFill>
                <a:latin typeface="Arial"/>
                <a:cs typeface="Arial"/>
              </a:rPr>
              <a:t>cắt </a:t>
            </a:r>
            <a:r>
              <a:rPr dirty="0" sz="4000" spc="-240">
                <a:solidFill>
                  <a:srgbClr val="001F5F"/>
                </a:solidFill>
                <a:latin typeface="Arial"/>
                <a:cs typeface="Arial"/>
              </a:rPr>
              <a:t>giấy</a:t>
            </a:r>
            <a:r>
              <a:rPr dirty="0" sz="4000" spc="-185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4000" spc="-95">
                <a:solidFill>
                  <a:srgbClr val="001F5F"/>
                </a:solidFill>
                <a:latin typeface="Arial"/>
                <a:cs typeface="Arial"/>
              </a:rPr>
              <a:t>vi</a:t>
            </a:r>
            <a:r>
              <a:rPr dirty="0" sz="4000" spc="-185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4000" spc="-20">
                <a:solidFill>
                  <a:srgbClr val="001F5F"/>
                </a:solidFill>
                <a:latin typeface="Arial"/>
                <a:cs typeface="Arial"/>
              </a:rPr>
              <a:t>tính</a:t>
            </a:r>
            <a:endParaRPr sz="4000">
              <a:latin typeface="Arial"/>
              <a:cs typeface="Arial"/>
            </a:endParaRPr>
          </a:p>
        </p:txBody>
      </p:sp>
      <p:grpSp>
        <p:nvGrpSpPr>
          <p:cNvPr id="3" name="object 3" descr=""/>
          <p:cNvGrpSpPr/>
          <p:nvPr/>
        </p:nvGrpSpPr>
        <p:grpSpPr>
          <a:xfrm>
            <a:off x="4917947" y="1798320"/>
            <a:ext cx="6757670" cy="5059680"/>
            <a:chOff x="4917947" y="1798320"/>
            <a:chExt cx="6757670" cy="5059680"/>
          </a:xfrm>
        </p:grpSpPr>
        <p:sp>
          <p:nvSpPr>
            <p:cNvPr id="4" name="object 4" descr=""/>
            <p:cNvSpPr/>
            <p:nvPr/>
          </p:nvSpPr>
          <p:spPr>
            <a:xfrm>
              <a:off x="4936997" y="1817370"/>
              <a:ext cx="4837430" cy="4777740"/>
            </a:xfrm>
            <a:custGeom>
              <a:avLst/>
              <a:gdLst/>
              <a:ahLst/>
              <a:cxnLst/>
              <a:rect l="l" t="t" r="r" b="b"/>
              <a:pathLst>
                <a:path w="4837430" h="4777740">
                  <a:moveTo>
                    <a:pt x="4040885" y="0"/>
                  </a:moveTo>
                  <a:lnTo>
                    <a:pt x="796289" y="0"/>
                  </a:lnTo>
                  <a:lnTo>
                    <a:pt x="747779" y="1453"/>
                  </a:lnTo>
                  <a:lnTo>
                    <a:pt x="700038" y="5757"/>
                  </a:lnTo>
                  <a:lnTo>
                    <a:pt x="653150" y="12828"/>
                  </a:lnTo>
                  <a:lnTo>
                    <a:pt x="607196" y="22584"/>
                  </a:lnTo>
                  <a:lnTo>
                    <a:pt x="562262" y="34940"/>
                  </a:lnTo>
                  <a:lnTo>
                    <a:pt x="518429" y="49815"/>
                  </a:lnTo>
                  <a:lnTo>
                    <a:pt x="475782" y="67124"/>
                  </a:lnTo>
                  <a:lnTo>
                    <a:pt x="434403" y="86784"/>
                  </a:lnTo>
                  <a:lnTo>
                    <a:pt x="394377" y="108712"/>
                  </a:lnTo>
                  <a:lnTo>
                    <a:pt x="355785" y="132824"/>
                  </a:lnTo>
                  <a:lnTo>
                    <a:pt x="318712" y="159038"/>
                  </a:lnTo>
                  <a:lnTo>
                    <a:pt x="283241" y="187270"/>
                  </a:lnTo>
                  <a:lnTo>
                    <a:pt x="249454" y="217436"/>
                  </a:lnTo>
                  <a:lnTo>
                    <a:pt x="217436" y="249454"/>
                  </a:lnTo>
                  <a:lnTo>
                    <a:pt x="187270" y="283241"/>
                  </a:lnTo>
                  <a:lnTo>
                    <a:pt x="159038" y="318712"/>
                  </a:lnTo>
                  <a:lnTo>
                    <a:pt x="132824" y="355785"/>
                  </a:lnTo>
                  <a:lnTo>
                    <a:pt x="108712" y="394377"/>
                  </a:lnTo>
                  <a:lnTo>
                    <a:pt x="86784" y="434403"/>
                  </a:lnTo>
                  <a:lnTo>
                    <a:pt x="67124" y="475782"/>
                  </a:lnTo>
                  <a:lnTo>
                    <a:pt x="49815" y="518429"/>
                  </a:lnTo>
                  <a:lnTo>
                    <a:pt x="34940" y="562262"/>
                  </a:lnTo>
                  <a:lnTo>
                    <a:pt x="22584" y="607196"/>
                  </a:lnTo>
                  <a:lnTo>
                    <a:pt x="12828" y="653150"/>
                  </a:lnTo>
                  <a:lnTo>
                    <a:pt x="5757" y="700038"/>
                  </a:lnTo>
                  <a:lnTo>
                    <a:pt x="1453" y="747779"/>
                  </a:lnTo>
                  <a:lnTo>
                    <a:pt x="0" y="796289"/>
                  </a:lnTo>
                  <a:lnTo>
                    <a:pt x="0" y="3981437"/>
                  </a:lnTo>
                  <a:lnTo>
                    <a:pt x="1453" y="4029946"/>
                  </a:lnTo>
                  <a:lnTo>
                    <a:pt x="5757" y="4077686"/>
                  </a:lnTo>
                  <a:lnTo>
                    <a:pt x="12828" y="4124574"/>
                  </a:lnTo>
                  <a:lnTo>
                    <a:pt x="22584" y="4170527"/>
                  </a:lnTo>
                  <a:lnTo>
                    <a:pt x="34940" y="4215461"/>
                  </a:lnTo>
                  <a:lnTo>
                    <a:pt x="49815" y="4259294"/>
                  </a:lnTo>
                  <a:lnTo>
                    <a:pt x="67124" y="4301941"/>
                  </a:lnTo>
                  <a:lnTo>
                    <a:pt x="86784" y="4343320"/>
                  </a:lnTo>
                  <a:lnTo>
                    <a:pt x="108712" y="4383347"/>
                  </a:lnTo>
                  <a:lnTo>
                    <a:pt x="132824" y="4421939"/>
                  </a:lnTo>
                  <a:lnTo>
                    <a:pt x="159038" y="4459013"/>
                  </a:lnTo>
                  <a:lnTo>
                    <a:pt x="187270" y="4494486"/>
                  </a:lnTo>
                  <a:lnTo>
                    <a:pt x="217436" y="4528273"/>
                  </a:lnTo>
                  <a:lnTo>
                    <a:pt x="249454" y="4560292"/>
                  </a:lnTo>
                  <a:lnTo>
                    <a:pt x="283241" y="4590460"/>
                  </a:lnTo>
                  <a:lnTo>
                    <a:pt x="318712" y="4618693"/>
                  </a:lnTo>
                  <a:lnTo>
                    <a:pt x="355785" y="4644908"/>
                  </a:lnTo>
                  <a:lnTo>
                    <a:pt x="394377" y="4669021"/>
                  </a:lnTo>
                  <a:lnTo>
                    <a:pt x="434403" y="4690950"/>
                  </a:lnTo>
                  <a:lnTo>
                    <a:pt x="475782" y="4710611"/>
                  </a:lnTo>
                  <a:lnTo>
                    <a:pt x="518429" y="4727921"/>
                  </a:lnTo>
                  <a:lnTo>
                    <a:pt x="562262" y="4742796"/>
                  </a:lnTo>
                  <a:lnTo>
                    <a:pt x="607196" y="4755154"/>
                  </a:lnTo>
                  <a:lnTo>
                    <a:pt x="653150" y="4764910"/>
                  </a:lnTo>
                  <a:lnTo>
                    <a:pt x="700038" y="4771982"/>
                  </a:lnTo>
                  <a:lnTo>
                    <a:pt x="747779" y="4776286"/>
                  </a:lnTo>
                  <a:lnTo>
                    <a:pt x="796289" y="4777740"/>
                  </a:lnTo>
                  <a:lnTo>
                    <a:pt x="4040885" y="4777740"/>
                  </a:lnTo>
                  <a:lnTo>
                    <a:pt x="4089396" y="4776286"/>
                  </a:lnTo>
                  <a:lnTo>
                    <a:pt x="4137137" y="4771982"/>
                  </a:lnTo>
                  <a:lnTo>
                    <a:pt x="4184025" y="4764910"/>
                  </a:lnTo>
                  <a:lnTo>
                    <a:pt x="4229979" y="4755154"/>
                  </a:lnTo>
                  <a:lnTo>
                    <a:pt x="4274913" y="4742796"/>
                  </a:lnTo>
                  <a:lnTo>
                    <a:pt x="4318746" y="4727921"/>
                  </a:lnTo>
                  <a:lnTo>
                    <a:pt x="4361393" y="4710611"/>
                  </a:lnTo>
                  <a:lnTo>
                    <a:pt x="4402772" y="4690950"/>
                  </a:lnTo>
                  <a:lnTo>
                    <a:pt x="4442798" y="4669021"/>
                  </a:lnTo>
                  <a:lnTo>
                    <a:pt x="4481390" y="4644908"/>
                  </a:lnTo>
                  <a:lnTo>
                    <a:pt x="4518463" y="4618693"/>
                  </a:lnTo>
                  <a:lnTo>
                    <a:pt x="4553934" y="4590460"/>
                  </a:lnTo>
                  <a:lnTo>
                    <a:pt x="4587721" y="4560292"/>
                  </a:lnTo>
                  <a:lnTo>
                    <a:pt x="4619739" y="4528273"/>
                  </a:lnTo>
                  <a:lnTo>
                    <a:pt x="4649905" y="4494486"/>
                  </a:lnTo>
                  <a:lnTo>
                    <a:pt x="4678137" y="4459013"/>
                  </a:lnTo>
                  <a:lnTo>
                    <a:pt x="4704351" y="4421939"/>
                  </a:lnTo>
                  <a:lnTo>
                    <a:pt x="4728464" y="4383347"/>
                  </a:lnTo>
                  <a:lnTo>
                    <a:pt x="4750391" y="4343320"/>
                  </a:lnTo>
                  <a:lnTo>
                    <a:pt x="4770051" y="4301941"/>
                  </a:lnTo>
                  <a:lnTo>
                    <a:pt x="4787360" y="4259294"/>
                  </a:lnTo>
                  <a:lnTo>
                    <a:pt x="4802235" y="4215461"/>
                  </a:lnTo>
                  <a:lnTo>
                    <a:pt x="4814591" y="4170527"/>
                  </a:lnTo>
                  <a:lnTo>
                    <a:pt x="4824347" y="4124574"/>
                  </a:lnTo>
                  <a:lnTo>
                    <a:pt x="4831418" y="4077686"/>
                  </a:lnTo>
                  <a:lnTo>
                    <a:pt x="4835722" y="4029946"/>
                  </a:lnTo>
                  <a:lnTo>
                    <a:pt x="4837176" y="3981437"/>
                  </a:lnTo>
                  <a:lnTo>
                    <a:pt x="4837176" y="796289"/>
                  </a:lnTo>
                  <a:lnTo>
                    <a:pt x="4835722" y="747779"/>
                  </a:lnTo>
                  <a:lnTo>
                    <a:pt x="4831418" y="700038"/>
                  </a:lnTo>
                  <a:lnTo>
                    <a:pt x="4824347" y="653150"/>
                  </a:lnTo>
                  <a:lnTo>
                    <a:pt x="4814591" y="607196"/>
                  </a:lnTo>
                  <a:lnTo>
                    <a:pt x="4802235" y="562262"/>
                  </a:lnTo>
                  <a:lnTo>
                    <a:pt x="4787360" y="518429"/>
                  </a:lnTo>
                  <a:lnTo>
                    <a:pt x="4770051" y="475782"/>
                  </a:lnTo>
                  <a:lnTo>
                    <a:pt x="4750391" y="434403"/>
                  </a:lnTo>
                  <a:lnTo>
                    <a:pt x="4728464" y="394377"/>
                  </a:lnTo>
                  <a:lnTo>
                    <a:pt x="4704351" y="355785"/>
                  </a:lnTo>
                  <a:lnTo>
                    <a:pt x="4678137" y="318712"/>
                  </a:lnTo>
                  <a:lnTo>
                    <a:pt x="4649905" y="283241"/>
                  </a:lnTo>
                  <a:lnTo>
                    <a:pt x="4619739" y="249454"/>
                  </a:lnTo>
                  <a:lnTo>
                    <a:pt x="4587721" y="217436"/>
                  </a:lnTo>
                  <a:lnTo>
                    <a:pt x="4553934" y="187270"/>
                  </a:lnTo>
                  <a:lnTo>
                    <a:pt x="4518463" y="159038"/>
                  </a:lnTo>
                  <a:lnTo>
                    <a:pt x="4481390" y="132824"/>
                  </a:lnTo>
                  <a:lnTo>
                    <a:pt x="4442798" y="108712"/>
                  </a:lnTo>
                  <a:lnTo>
                    <a:pt x="4402772" y="86784"/>
                  </a:lnTo>
                  <a:lnTo>
                    <a:pt x="4361393" y="67124"/>
                  </a:lnTo>
                  <a:lnTo>
                    <a:pt x="4318746" y="49815"/>
                  </a:lnTo>
                  <a:lnTo>
                    <a:pt x="4274913" y="34940"/>
                  </a:lnTo>
                  <a:lnTo>
                    <a:pt x="4229979" y="22584"/>
                  </a:lnTo>
                  <a:lnTo>
                    <a:pt x="4184025" y="12828"/>
                  </a:lnTo>
                  <a:lnTo>
                    <a:pt x="4137137" y="5757"/>
                  </a:lnTo>
                  <a:lnTo>
                    <a:pt x="4089396" y="1453"/>
                  </a:lnTo>
                  <a:lnTo>
                    <a:pt x="4040885" y="0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4936997" y="1817370"/>
              <a:ext cx="4837430" cy="4777740"/>
            </a:xfrm>
            <a:custGeom>
              <a:avLst/>
              <a:gdLst/>
              <a:ahLst/>
              <a:cxnLst/>
              <a:rect l="l" t="t" r="r" b="b"/>
              <a:pathLst>
                <a:path w="4837430" h="4777740">
                  <a:moveTo>
                    <a:pt x="0" y="796289"/>
                  </a:moveTo>
                  <a:lnTo>
                    <a:pt x="1453" y="747779"/>
                  </a:lnTo>
                  <a:lnTo>
                    <a:pt x="5757" y="700038"/>
                  </a:lnTo>
                  <a:lnTo>
                    <a:pt x="12828" y="653150"/>
                  </a:lnTo>
                  <a:lnTo>
                    <a:pt x="22584" y="607196"/>
                  </a:lnTo>
                  <a:lnTo>
                    <a:pt x="34940" y="562262"/>
                  </a:lnTo>
                  <a:lnTo>
                    <a:pt x="49815" y="518429"/>
                  </a:lnTo>
                  <a:lnTo>
                    <a:pt x="67124" y="475782"/>
                  </a:lnTo>
                  <a:lnTo>
                    <a:pt x="86784" y="434403"/>
                  </a:lnTo>
                  <a:lnTo>
                    <a:pt x="108712" y="394377"/>
                  </a:lnTo>
                  <a:lnTo>
                    <a:pt x="132824" y="355785"/>
                  </a:lnTo>
                  <a:lnTo>
                    <a:pt x="159038" y="318712"/>
                  </a:lnTo>
                  <a:lnTo>
                    <a:pt x="187270" y="283241"/>
                  </a:lnTo>
                  <a:lnTo>
                    <a:pt x="217436" y="249454"/>
                  </a:lnTo>
                  <a:lnTo>
                    <a:pt x="249454" y="217436"/>
                  </a:lnTo>
                  <a:lnTo>
                    <a:pt x="283241" y="187270"/>
                  </a:lnTo>
                  <a:lnTo>
                    <a:pt x="318712" y="159038"/>
                  </a:lnTo>
                  <a:lnTo>
                    <a:pt x="355785" y="132824"/>
                  </a:lnTo>
                  <a:lnTo>
                    <a:pt x="394377" y="108712"/>
                  </a:lnTo>
                  <a:lnTo>
                    <a:pt x="434403" y="86784"/>
                  </a:lnTo>
                  <a:lnTo>
                    <a:pt x="475782" y="67124"/>
                  </a:lnTo>
                  <a:lnTo>
                    <a:pt x="518429" y="49815"/>
                  </a:lnTo>
                  <a:lnTo>
                    <a:pt x="562262" y="34940"/>
                  </a:lnTo>
                  <a:lnTo>
                    <a:pt x="607196" y="22584"/>
                  </a:lnTo>
                  <a:lnTo>
                    <a:pt x="653150" y="12828"/>
                  </a:lnTo>
                  <a:lnTo>
                    <a:pt x="700038" y="5757"/>
                  </a:lnTo>
                  <a:lnTo>
                    <a:pt x="747779" y="1453"/>
                  </a:lnTo>
                  <a:lnTo>
                    <a:pt x="796289" y="0"/>
                  </a:lnTo>
                  <a:lnTo>
                    <a:pt x="4040885" y="0"/>
                  </a:lnTo>
                  <a:lnTo>
                    <a:pt x="4089396" y="1453"/>
                  </a:lnTo>
                  <a:lnTo>
                    <a:pt x="4137137" y="5757"/>
                  </a:lnTo>
                  <a:lnTo>
                    <a:pt x="4184025" y="12828"/>
                  </a:lnTo>
                  <a:lnTo>
                    <a:pt x="4229979" y="22584"/>
                  </a:lnTo>
                  <a:lnTo>
                    <a:pt x="4274913" y="34940"/>
                  </a:lnTo>
                  <a:lnTo>
                    <a:pt x="4318746" y="49815"/>
                  </a:lnTo>
                  <a:lnTo>
                    <a:pt x="4361393" y="67124"/>
                  </a:lnTo>
                  <a:lnTo>
                    <a:pt x="4402772" y="86784"/>
                  </a:lnTo>
                  <a:lnTo>
                    <a:pt x="4442798" y="108712"/>
                  </a:lnTo>
                  <a:lnTo>
                    <a:pt x="4481390" y="132824"/>
                  </a:lnTo>
                  <a:lnTo>
                    <a:pt x="4518463" y="159038"/>
                  </a:lnTo>
                  <a:lnTo>
                    <a:pt x="4553934" y="187270"/>
                  </a:lnTo>
                  <a:lnTo>
                    <a:pt x="4587721" y="217436"/>
                  </a:lnTo>
                  <a:lnTo>
                    <a:pt x="4619739" y="249454"/>
                  </a:lnTo>
                  <a:lnTo>
                    <a:pt x="4649905" y="283241"/>
                  </a:lnTo>
                  <a:lnTo>
                    <a:pt x="4678137" y="318712"/>
                  </a:lnTo>
                  <a:lnTo>
                    <a:pt x="4704351" y="355785"/>
                  </a:lnTo>
                  <a:lnTo>
                    <a:pt x="4728464" y="394377"/>
                  </a:lnTo>
                  <a:lnTo>
                    <a:pt x="4750391" y="434403"/>
                  </a:lnTo>
                  <a:lnTo>
                    <a:pt x="4770051" y="475782"/>
                  </a:lnTo>
                  <a:lnTo>
                    <a:pt x="4787360" y="518429"/>
                  </a:lnTo>
                  <a:lnTo>
                    <a:pt x="4802235" y="562262"/>
                  </a:lnTo>
                  <a:lnTo>
                    <a:pt x="4814591" y="607196"/>
                  </a:lnTo>
                  <a:lnTo>
                    <a:pt x="4824347" y="653150"/>
                  </a:lnTo>
                  <a:lnTo>
                    <a:pt x="4831418" y="700038"/>
                  </a:lnTo>
                  <a:lnTo>
                    <a:pt x="4835722" y="747779"/>
                  </a:lnTo>
                  <a:lnTo>
                    <a:pt x="4837176" y="796289"/>
                  </a:lnTo>
                  <a:lnTo>
                    <a:pt x="4837176" y="3981437"/>
                  </a:lnTo>
                  <a:lnTo>
                    <a:pt x="4835722" y="4029946"/>
                  </a:lnTo>
                  <a:lnTo>
                    <a:pt x="4831418" y="4077686"/>
                  </a:lnTo>
                  <a:lnTo>
                    <a:pt x="4824347" y="4124574"/>
                  </a:lnTo>
                  <a:lnTo>
                    <a:pt x="4814591" y="4170527"/>
                  </a:lnTo>
                  <a:lnTo>
                    <a:pt x="4802235" y="4215461"/>
                  </a:lnTo>
                  <a:lnTo>
                    <a:pt x="4787360" y="4259294"/>
                  </a:lnTo>
                  <a:lnTo>
                    <a:pt x="4770051" y="4301941"/>
                  </a:lnTo>
                  <a:lnTo>
                    <a:pt x="4750391" y="4343320"/>
                  </a:lnTo>
                  <a:lnTo>
                    <a:pt x="4728464" y="4383347"/>
                  </a:lnTo>
                  <a:lnTo>
                    <a:pt x="4704351" y="4421939"/>
                  </a:lnTo>
                  <a:lnTo>
                    <a:pt x="4678137" y="4459013"/>
                  </a:lnTo>
                  <a:lnTo>
                    <a:pt x="4649905" y="4494486"/>
                  </a:lnTo>
                  <a:lnTo>
                    <a:pt x="4619739" y="4528273"/>
                  </a:lnTo>
                  <a:lnTo>
                    <a:pt x="4587721" y="4560292"/>
                  </a:lnTo>
                  <a:lnTo>
                    <a:pt x="4553934" y="4590460"/>
                  </a:lnTo>
                  <a:lnTo>
                    <a:pt x="4518463" y="4618693"/>
                  </a:lnTo>
                  <a:lnTo>
                    <a:pt x="4481390" y="4644908"/>
                  </a:lnTo>
                  <a:lnTo>
                    <a:pt x="4442798" y="4669021"/>
                  </a:lnTo>
                  <a:lnTo>
                    <a:pt x="4402772" y="4690950"/>
                  </a:lnTo>
                  <a:lnTo>
                    <a:pt x="4361393" y="4710611"/>
                  </a:lnTo>
                  <a:lnTo>
                    <a:pt x="4318746" y="4727921"/>
                  </a:lnTo>
                  <a:lnTo>
                    <a:pt x="4274913" y="4742796"/>
                  </a:lnTo>
                  <a:lnTo>
                    <a:pt x="4229979" y="4755154"/>
                  </a:lnTo>
                  <a:lnTo>
                    <a:pt x="4184025" y="4764910"/>
                  </a:lnTo>
                  <a:lnTo>
                    <a:pt x="4137137" y="4771982"/>
                  </a:lnTo>
                  <a:lnTo>
                    <a:pt x="4089396" y="4776286"/>
                  </a:lnTo>
                  <a:lnTo>
                    <a:pt x="4040885" y="4777740"/>
                  </a:lnTo>
                  <a:lnTo>
                    <a:pt x="796289" y="4777740"/>
                  </a:lnTo>
                  <a:lnTo>
                    <a:pt x="747779" y="4776286"/>
                  </a:lnTo>
                  <a:lnTo>
                    <a:pt x="700038" y="4771982"/>
                  </a:lnTo>
                  <a:lnTo>
                    <a:pt x="653150" y="4764910"/>
                  </a:lnTo>
                  <a:lnTo>
                    <a:pt x="607196" y="4755154"/>
                  </a:lnTo>
                  <a:lnTo>
                    <a:pt x="562262" y="4742796"/>
                  </a:lnTo>
                  <a:lnTo>
                    <a:pt x="518429" y="4727921"/>
                  </a:lnTo>
                  <a:lnTo>
                    <a:pt x="475782" y="4710611"/>
                  </a:lnTo>
                  <a:lnTo>
                    <a:pt x="434403" y="4690950"/>
                  </a:lnTo>
                  <a:lnTo>
                    <a:pt x="394377" y="4669021"/>
                  </a:lnTo>
                  <a:lnTo>
                    <a:pt x="355785" y="4644908"/>
                  </a:lnTo>
                  <a:lnTo>
                    <a:pt x="318712" y="4618693"/>
                  </a:lnTo>
                  <a:lnTo>
                    <a:pt x="283241" y="4590460"/>
                  </a:lnTo>
                  <a:lnTo>
                    <a:pt x="249454" y="4560292"/>
                  </a:lnTo>
                  <a:lnTo>
                    <a:pt x="217436" y="4528273"/>
                  </a:lnTo>
                  <a:lnTo>
                    <a:pt x="187270" y="4494486"/>
                  </a:lnTo>
                  <a:lnTo>
                    <a:pt x="159038" y="4459013"/>
                  </a:lnTo>
                  <a:lnTo>
                    <a:pt x="132824" y="4421939"/>
                  </a:lnTo>
                  <a:lnTo>
                    <a:pt x="108712" y="4383347"/>
                  </a:lnTo>
                  <a:lnTo>
                    <a:pt x="86784" y="4343320"/>
                  </a:lnTo>
                  <a:lnTo>
                    <a:pt x="67124" y="4301941"/>
                  </a:lnTo>
                  <a:lnTo>
                    <a:pt x="49815" y="4259294"/>
                  </a:lnTo>
                  <a:lnTo>
                    <a:pt x="34940" y="4215461"/>
                  </a:lnTo>
                  <a:lnTo>
                    <a:pt x="22584" y="4170527"/>
                  </a:lnTo>
                  <a:lnTo>
                    <a:pt x="12828" y="4124574"/>
                  </a:lnTo>
                  <a:lnTo>
                    <a:pt x="5757" y="4077686"/>
                  </a:lnTo>
                  <a:lnTo>
                    <a:pt x="1453" y="4029946"/>
                  </a:lnTo>
                  <a:lnTo>
                    <a:pt x="0" y="3981437"/>
                  </a:lnTo>
                  <a:lnTo>
                    <a:pt x="0" y="796289"/>
                  </a:lnTo>
                  <a:close/>
                </a:path>
              </a:pathLst>
            </a:custGeom>
            <a:ln w="38100">
              <a:solidFill>
                <a:srgbClr val="EC7C3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950451" y="2025393"/>
              <a:ext cx="2724911" cy="4832604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5227446" y="1878025"/>
            <a:ext cx="4260850" cy="6350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270" b="1">
                <a:solidFill>
                  <a:srgbClr val="001F5F"/>
                </a:solidFill>
                <a:latin typeface="Arial"/>
                <a:cs typeface="Arial"/>
              </a:rPr>
              <a:t>phim</a:t>
            </a:r>
            <a:r>
              <a:rPr dirty="0" spc="-195" b="1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pc="-290" b="1">
                <a:solidFill>
                  <a:srgbClr val="001F5F"/>
                </a:solidFill>
                <a:latin typeface="Arial"/>
                <a:cs typeface="Arial"/>
              </a:rPr>
              <a:t>cắt</a:t>
            </a:r>
            <a:r>
              <a:rPr dirty="0" spc="-185" b="1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pc="-335" b="1">
                <a:solidFill>
                  <a:srgbClr val="001F5F"/>
                </a:solidFill>
                <a:latin typeface="Arial"/>
                <a:cs typeface="Arial"/>
              </a:rPr>
              <a:t>giấy</a:t>
            </a:r>
            <a:r>
              <a:rPr dirty="0" spc="-170" b="1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pc="-240" b="1">
                <a:solidFill>
                  <a:srgbClr val="001F5F"/>
                </a:solidFill>
                <a:latin typeface="Arial"/>
                <a:cs typeface="Arial"/>
              </a:rPr>
              <a:t>vi</a:t>
            </a:r>
            <a:r>
              <a:rPr dirty="0" spc="-215" b="1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pc="-135" b="1">
                <a:solidFill>
                  <a:srgbClr val="001F5F"/>
                </a:solidFill>
                <a:latin typeface="Arial"/>
                <a:cs typeface="Arial"/>
              </a:rPr>
              <a:t>tính</a:t>
            </a:r>
          </a:p>
        </p:txBody>
      </p:sp>
      <p:sp>
        <p:nvSpPr>
          <p:cNvPr id="8" name="object 8" descr=""/>
          <p:cNvSpPr txBox="1"/>
          <p:nvPr/>
        </p:nvSpPr>
        <p:spPr>
          <a:xfrm>
            <a:off x="5533135" y="2710433"/>
            <a:ext cx="3541395" cy="3440429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just" marL="12700" marR="5080">
              <a:lnSpc>
                <a:spcPct val="100000"/>
              </a:lnSpc>
              <a:spcBef>
                <a:spcPts val="105"/>
              </a:spcBef>
            </a:pPr>
            <a:r>
              <a:rPr dirty="0" sz="3200">
                <a:solidFill>
                  <a:srgbClr val="001F5F"/>
                </a:solidFill>
                <a:latin typeface="Arial"/>
                <a:cs typeface="Arial"/>
              </a:rPr>
              <a:t>phim</a:t>
            </a:r>
            <a:r>
              <a:rPr dirty="0" sz="3200" spc="31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3200">
                <a:solidFill>
                  <a:srgbClr val="001F5F"/>
                </a:solidFill>
                <a:latin typeface="Arial"/>
                <a:cs typeface="Arial"/>
              </a:rPr>
              <a:t>được</a:t>
            </a:r>
            <a:r>
              <a:rPr dirty="0" sz="3200" spc="33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3200">
                <a:solidFill>
                  <a:srgbClr val="001F5F"/>
                </a:solidFill>
                <a:latin typeface="Arial"/>
                <a:cs typeface="Arial"/>
              </a:rPr>
              <a:t>thiết</a:t>
            </a:r>
            <a:r>
              <a:rPr dirty="0" sz="3200" spc="32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3200" spc="-25">
                <a:solidFill>
                  <a:srgbClr val="001F5F"/>
                </a:solidFill>
                <a:latin typeface="Arial"/>
                <a:cs typeface="Arial"/>
              </a:rPr>
              <a:t>kế </a:t>
            </a:r>
            <a:r>
              <a:rPr dirty="0" sz="3200">
                <a:solidFill>
                  <a:srgbClr val="001F5F"/>
                </a:solidFill>
                <a:latin typeface="Arial"/>
                <a:cs typeface="Arial"/>
              </a:rPr>
              <a:t>với</a:t>
            </a:r>
            <a:r>
              <a:rPr dirty="0" sz="3200" spc="250">
                <a:solidFill>
                  <a:srgbClr val="001F5F"/>
                </a:solidFill>
                <a:latin typeface="Arial"/>
                <a:cs typeface="Arial"/>
              </a:rPr>
              <a:t>  </a:t>
            </a:r>
            <a:r>
              <a:rPr dirty="0" sz="3200">
                <a:solidFill>
                  <a:srgbClr val="001F5F"/>
                </a:solidFill>
                <a:latin typeface="Arial"/>
                <a:cs typeface="Arial"/>
              </a:rPr>
              <a:t>các</a:t>
            </a:r>
            <a:r>
              <a:rPr dirty="0" sz="3200" spc="250">
                <a:solidFill>
                  <a:srgbClr val="001F5F"/>
                </a:solidFill>
                <a:latin typeface="Arial"/>
                <a:cs typeface="Arial"/>
              </a:rPr>
              <a:t>  </a:t>
            </a:r>
            <a:r>
              <a:rPr dirty="0" sz="3200">
                <a:solidFill>
                  <a:srgbClr val="001F5F"/>
                </a:solidFill>
                <a:latin typeface="Arial"/>
                <a:cs typeface="Arial"/>
              </a:rPr>
              <a:t>nhân</a:t>
            </a:r>
            <a:r>
              <a:rPr dirty="0" sz="3200" spc="245">
                <a:solidFill>
                  <a:srgbClr val="001F5F"/>
                </a:solidFill>
                <a:latin typeface="Arial"/>
                <a:cs typeface="Arial"/>
              </a:rPr>
              <a:t>  </a:t>
            </a:r>
            <a:r>
              <a:rPr dirty="0" sz="3200" spc="-25">
                <a:solidFill>
                  <a:srgbClr val="001F5F"/>
                </a:solidFill>
                <a:latin typeface="Arial"/>
                <a:cs typeface="Arial"/>
              </a:rPr>
              <a:t>vật </a:t>
            </a:r>
            <a:r>
              <a:rPr dirty="0" sz="3200">
                <a:solidFill>
                  <a:srgbClr val="001F5F"/>
                </a:solidFill>
                <a:latin typeface="Arial"/>
                <a:cs typeface="Arial"/>
              </a:rPr>
              <a:t>làm</a:t>
            </a:r>
            <a:r>
              <a:rPr dirty="0" sz="3200" spc="705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3200">
                <a:solidFill>
                  <a:srgbClr val="001F5F"/>
                </a:solidFill>
                <a:latin typeface="Arial"/>
                <a:cs typeface="Arial"/>
              </a:rPr>
              <a:t>bằng</a:t>
            </a:r>
            <a:r>
              <a:rPr dirty="0" sz="3200" spc="72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3200">
                <a:solidFill>
                  <a:srgbClr val="001F5F"/>
                </a:solidFill>
                <a:latin typeface="Arial"/>
                <a:cs typeface="Arial"/>
              </a:rPr>
              <a:t>giấy,</a:t>
            </a:r>
            <a:r>
              <a:rPr dirty="0" sz="3200" spc="72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3200" spc="-25">
                <a:solidFill>
                  <a:srgbClr val="001F5F"/>
                </a:solidFill>
                <a:latin typeface="Arial"/>
                <a:cs typeface="Arial"/>
              </a:rPr>
              <a:t>sử </a:t>
            </a:r>
            <a:r>
              <a:rPr dirty="0" sz="3200">
                <a:solidFill>
                  <a:srgbClr val="001F5F"/>
                </a:solidFill>
                <a:latin typeface="Arial"/>
                <a:cs typeface="Arial"/>
              </a:rPr>
              <a:t>dụng</a:t>
            </a:r>
            <a:r>
              <a:rPr dirty="0" sz="3200" spc="515">
                <a:solidFill>
                  <a:srgbClr val="001F5F"/>
                </a:solidFill>
                <a:latin typeface="Arial"/>
                <a:cs typeface="Arial"/>
              </a:rPr>
              <a:t>   </a:t>
            </a:r>
            <a:r>
              <a:rPr dirty="0" sz="3200">
                <a:solidFill>
                  <a:srgbClr val="001F5F"/>
                </a:solidFill>
                <a:latin typeface="Arial"/>
                <a:cs typeface="Arial"/>
              </a:rPr>
              <a:t>các</a:t>
            </a:r>
            <a:r>
              <a:rPr dirty="0" sz="3200" spc="515">
                <a:solidFill>
                  <a:srgbClr val="001F5F"/>
                </a:solidFill>
                <a:latin typeface="Arial"/>
                <a:cs typeface="Arial"/>
              </a:rPr>
              <a:t>   </a:t>
            </a:r>
            <a:r>
              <a:rPr dirty="0" sz="3200" spc="-20">
                <a:solidFill>
                  <a:srgbClr val="001F5F"/>
                </a:solidFill>
                <a:latin typeface="Arial"/>
                <a:cs typeface="Arial"/>
              </a:rPr>
              <a:t>phần </a:t>
            </a:r>
            <a:r>
              <a:rPr dirty="0" sz="3200">
                <a:solidFill>
                  <a:srgbClr val="001F5F"/>
                </a:solidFill>
                <a:latin typeface="Arial"/>
                <a:cs typeface="Arial"/>
              </a:rPr>
              <a:t>mềm</a:t>
            </a:r>
            <a:r>
              <a:rPr dirty="0" sz="3200" spc="35">
                <a:solidFill>
                  <a:srgbClr val="001F5F"/>
                </a:solidFill>
                <a:latin typeface="Arial"/>
                <a:cs typeface="Arial"/>
              </a:rPr>
              <a:t>  </a:t>
            </a:r>
            <a:r>
              <a:rPr dirty="0" sz="3200">
                <a:solidFill>
                  <a:srgbClr val="001F5F"/>
                </a:solidFill>
                <a:latin typeface="Arial"/>
                <a:cs typeface="Arial"/>
              </a:rPr>
              <a:t>máy</a:t>
            </a:r>
            <a:r>
              <a:rPr dirty="0" sz="3200" spc="45">
                <a:solidFill>
                  <a:srgbClr val="001F5F"/>
                </a:solidFill>
                <a:latin typeface="Arial"/>
                <a:cs typeface="Arial"/>
              </a:rPr>
              <a:t>  </a:t>
            </a:r>
            <a:r>
              <a:rPr dirty="0" sz="3200">
                <a:solidFill>
                  <a:srgbClr val="001F5F"/>
                </a:solidFill>
                <a:latin typeface="Arial"/>
                <a:cs typeface="Arial"/>
              </a:rPr>
              <a:t>tính</a:t>
            </a:r>
            <a:r>
              <a:rPr dirty="0" sz="3200" spc="30">
                <a:solidFill>
                  <a:srgbClr val="001F5F"/>
                </a:solidFill>
                <a:latin typeface="Arial"/>
                <a:cs typeface="Arial"/>
              </a:rPr>
              <a:t>  </a:t>
            </a:r>
            <a:r>
              <a:rPr dirty="0" sz="3200" spc="-35">
                <a:solidFill>
                  <a:srgbClr val="001F5F"/>
                </a:solidFill>
                <a:latin typeface="Arial"/>
                <a:cs typeface="Arial"/>
              </a:rPr>
              <a:t>để </a:t>
            </a:r>
            <a:r>
              <a:rPr dirty="0" sz="3200">
                <a:solidFill>
                  <a:srgbClr val="001F5F"/>
                </a:solidFill>
                <a:latin typeface="Arial"/>
                <a:cs typeface="Arial"/>
              </a:rPr>
              <a:t>tạo</a:t>
            </a:r>
            <a:r>
              <a:rPr dirty="0" sz="3200" spc="665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3200">
                <a:solidFill>
                  <a:srgbClr val="001F5F"/>
                </a:solidFill>
                <a:latin typeface="Arial"/>
                <a:cs typeface="Arial"/>
              </a:rPr>
              <a:t>ra</a:t>
            </a:r>
            <a:r>
              <a:rPr dirty="0" sz="3200" spc="68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3200">
                <a:solidFill>
                  <a:srgbClr val="001F5F"/>
                </a:solidFill>
                <a:latin typeface="Arial"/>
                <a:cs typeface="Arial"/>
              </a:rPr>
              <a:t>một</a:t>
            </a:r>
            <a:r>
              <a:rPr dirty="0" sz="3200" spc="675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3200" spc="-10">
                <a:solidFill>
                  <a:srgbClr val="001F5F"/>
                </a:solidFill>
                <a:latin typeface="Arial"/>
                <a:cs typeface="Arial"/>
              </a:rPr>
              <a:t>chuyển </a:t>
            </a:r>
            <a:r>
              <a:rPr dirty="0" sz="3200">
                <a:solidFill>
                  <a:srgbClr val="001F5F"/>
                </a:solidFill>
                <a:latin typeface="Arial"/>
                <a:cs typeface="Arial"/>
              </a:rPr>
              <a:t>động</a:t>
            </a:r>
            <a:r>
              <a:rPr dirty="0" sz="3200" spc="-35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3200">
                <a:solidFill>
                  <a:srgbClr val="001F5F"/>
                </a:solidFill>
                <a:latin typeface="Arial"/>
                <a:cs typeface="Arial"/>
              </a:rPr>
              <a:t>của</a:t>
            </a:r>
            <a:r>
              <a:rPr dirty="0" sz="3200" spc="-45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3200">
                <a:solidFill>
                  <a:srgbClr val="001F5F"/>
                </a:solidFill>
                <a:latin typeface="Arial"/>
                <a:cs typeface="Arial"/>
              </a:rPr>
              <a:t>nhân</a:t>
            </a:r>
            <a:r>
              <a:rPr dirty="0" sz="3200" spc="-45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3200" spc="-25">
                <a:solidFill>
                  <a:srgbClr val="001F5F"/>
                </a:solidFill>
                <a:latin typeface="Arial"/>
                <a:cs typeface="Arial"/>
              </a:rPr>
              <a:t>vật</a:t>
            </a:r>
            <a:endParaRPr sz="3200">
              <a:latin typeface="Arial"/>
              <a:cs typeface="Arial"/>
            </a:endParaRPr>
          </a:p>
        </p:txBody>
      </p:sp>
      <p:pic>
        <p:nvPicPr>
          <p:cNvPr id="9" name="object 9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9247" y="0"/>
            <a:ext cx="11602212" cy="2360676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2273935" y="2232405"/>
            <a:ext cx="1906905" cy="6350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-110">
                <a:solidFill>
                  <a:srgbClr val="001F5F"/>
                </a:solidFill>
                <a:latin typeface="Arial"/>
                <a:cs typeface="Arial"/>
              </a:rPr>
              <a:t>tổng</a:t>
            </a:r>
            <a:r>
              <a:rPr dirty="0" sz="4000" spc="-18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4000" spc="-170">
                <a:solidFill>
                  <a:srgbClr val="001F5F"/>
                </a:solidFill>
                <a:latin typeface="Arial"/>
                <a:cs typeface="Arial"/>
              </a:rPr>
              <a:t>hợp</a:t>
            </a:r>
            <a:endParaRPr sz="4000">
              <a:latin typeface="Arial"/>
              <a:cs typeface="Arial"/>
            </a:endParaRPr>
          </a:p>
        </p:txBody>
      </p:sp>
      <p:grpSp>
        <p:nvGrpSpPr>
          <p:cNvPr id="3" name="object 3" descr=""/>
          <p:cNvGrpSpPr/>
          <p:nvPr/>
        </p:nvGrpSpPr>
        <p:grpSpPr>
          <a:xfrm>
            <a:off x="4917947" y="1798320"/>
            <a:ext cx="6757670" cy="5059680"/>
            <a:chOff x="4917947" y="1798320"/>
            <a:chExt cx="6757670" cy="5059680"/>
          </a:xfrm>
        </p:grpSpPr>
        <p:sp>
          <p:nvSpPr>
            <p:cNvPr id="4" name="object 4" descr=""/>
            <p:cNvSpPr/>
            <p:nvPr/>
          </p:nvSpPr>
          <p:spPr>
            <a:xfrm>
              <a:off x="4936997" y="1817370"/>
              <a:ext cx="4837430" cy="3241675"/>
            </a:xfrm>
            <a:custGeom>
              <a:avLst/>
              <a:gdLst/>
              <a:ahLst/>
              <a:cxnLst/>
              <a:rect l="l" t="t" r="r" b="b"/>
              <a:pathLst>
                <a:path w="4837430" h="3241675">
                  <a:moveTo>
                    <a:pt x="4296918" y="0"/>
                  </a:moveTo>
                  <a:lnTo>
                    <a:pt x="540257" y="0"/>
                  </a:lnTo>
                  <a:lnTo>
                    <a:pt x="491091" y="2208"/>
                  </a:lnTo>
                  <a:lnTo>
                    <a:pt x="443159" y="8706"/>
                  </a:lnTo>
                  <a:lnTo>
                    <a:pt x="396654" y="19302"/>
                  </a:lnTo>
                  <a:lnTo>
                    <a:pt x="351765" y="33806"/>
                  </a:lnTo>
                  <a:lnTo>
                    <a:pt x="308685" y="52026"/>
                  </a:lnTo>
                  <a:lnTo>
                    <a:pt x="267603" y="73772"/>
                  </a:lnTo>
                  <a:lnTo>
                    <a:pt x="228710" y="98854"/>
                  </a:lnTo>
                  <a:lnTo>
                    <a:pt x="192198" y="127079"/>
                  </a:lnTo>
                  <a:lnTo>
                    <a:pt x="158257" y="158257"/>
                  </a:lnTo>
                  <a:lnTo>
                    <a:pt x="127079" y="192198"/>
                  </a:lnTo>
                  <a:lnTo>
                    <a:pt x="98854" y="228710"/>
                  </a:lnTo>
                  <a:lnTo>
                    <a:pt x="73772" y="267603"/>
                  </a:lnTo>
                  <a:lnTo>
                    <a:pt x="52026" y="308685"/>
                  </a:lnTo>
                  <a:lnTo>
                    <a:pt x="33806" y="351765"/>
                  </a:lnTo>
                  <a:lnTo>
                    <a:pt x="19302" y="396654"/>
                  </a:lnTo>
                  <a:lnTo>
                    <a:pt x="8706" y="443159"/>
                  </a:lnTo>
                  <a:lnTo>
                    <a:pt x="2208" y="491091"/>
                  </a:lnTo>
                  <a:lnTo>
                    <a:pt x="0" y="540257"/>
                  </a:lnTo>
                  <a:lnTo>
                    <a:pt x="0" y="2701290"/>
                  </a:lnTo>
                  <a:lnTo>
                    <a:pt x="2208" y="2750456"/>
                  </a:lnTo>
                  <a:lnTo>
                    <a:pt x="8706" y="2798388"/>
                  </a:lnTo>
                  <a:lnTo>
                    <a:pt x="19302" y="2844893"/>
                  </a:lnTo>
                  <a:lnTo>
                    <a:pt x="33806" y="2889782"/>
                  </a:lnTo>
                  <a:lnTo>
                    <a:pt x="52026" y="2932862"/>
                  </a:lnTo>
                  <a:lnTo>
                    <a:pt x="73772" y="2973944"/>
                  </a:lnTo>
                  <a:lnTo>
                    <a:pt x="98854" y="3012837"/>
                  </a:lnTo>
                  <a:lnTo>
                    <a:pt x="127079" y="3049349"/>
                  </a:lnTo>
                  <a:lnTo>
                    <a:pt x="158257" y="3083290"/>
                  </a:lnTo>
                  <a:lnTo>
                    <a:pt x="192198" y="3114468"/>
                  </a:lnTo>
                  <a:lnTo>
                    <a:pt x="228710" y="3142693"/>
                  </a:lnTo>
                  <a:lnTo>
                    <a:pt x="267603" y="3167775"/>
                  </a:lnTo>
                  <a:lnTo>
                    <a:pt x="308685" y="3189521"/>
                  </a:lnTo>
                  <a:lnTo>
                    <a:pt x="351765" y="3207741"/>
                  </a:lnTo>
                  <a:lnTo>
                    <a:pt x="396654" y="3222245"/>
                  </a:lnTo>
                  <a:lnTo>
                    <a:pt x="443159" y="3232841"/>
                  </a:lnTo>
                  <a:lnTo>
                    <a:pt x="491091" y="3239339"/>
                  </a:lnTo>
                  <a:lnTo>
                    <a:pt x="540257" y="3241547"/>
                  </a:lnTo>
                  <a:lnTo>
                    <a:pt x="4296918" y="3241547"/>
                  </a:lnTo>
                  <a:lnTo>
                    <a:pt x="4346084" y="3239339"/>
                  </a:lnTo>
                  <a:lnTo>
                    <a:pt x="4394016" y="3232841"/>
                  </a:lnTo>
                  <a:lnTo>
                    <a:pt x="4440521" y="3222245"/>
                  </a:lnTo>
                  <a:lnTo>
                    <a:pt x="4485410" y="3207741"/>
                  </a:lnTo>
                  <a:lnTo>
                    <a:pt x="4528490" y="3189521"/>
                  </a:lnTo>
                  <a:lnTo>
                    <a:pt x="4569572" y="3167775"/>
                  </a:lnTo>
                  <a:lnTo>
                    <a:pt x="4608465" y="3142693"/>
                  </a:lnTo>
                  <a:lnTo>
                    <a:pt x="4644977" y="3114468"/>
                  </a:lnTo>
                  <a:lnTo>
                    <a:pt x="4678918" y="3083290"/>
                  </a:lnTo>
                  <a:lnTo>
                    <a:pt x="4710096" y="3049349"/>
                  </a:lnTo>
                  <a:lnTo>
                    <a:pt x="4738321" y="3012837"/>
                  </a:lnTo>
                  <a:lnTo>
                    <a:pt x="4763403" y="2973944"/>
                  </a:lnTo>
                  <a:lnTo>
                    <a:pt x="4785149" y="2932862"/>
                  </a:lnTo>
                  <a:lnTo>
                    <a:pt x="4803369" y="2889782"/>
                  </a:lnTo>
                  <a:lnTo>
                    <a:pt x="4817873" y="2844893"/>
                  </a:lnTo>
                  <a:lnTo>
                    <a:pt x="4828469" y="2798388"/>
                  </a:lnTo>
                  <a:lnTo>
                    <a:pt x="4834967" y="2750456"/>
                  </a:lnTo>
                  <a:lnTo>
                    <a:pt x="4837176" y="2701290"/>
                  </a:lnTo>
                  <a:lnTo>
                    <a:pt x="4837176" y="540257"/>
                  </a:lnTo>
                  <a:lnTo>
                    <a:pt x="4834967" y="491091"/>
                  </a:lnTo>
                  <a:lnTo>
                    <a:pt x="4828469" y="443159"/>
                  </a:lnTo>
                  <a:lnTo>
                    <a:pt x="4817873" y="396654"/>
                  </a:lnTo>
                  <a:lnTo>
                    <a:pt x="4803369" y="351765"/>
                  </a:lnTo>
                  <a:lnTo>
                    <a:pt x="4785149" y="308685"/>
                  </a:lnTo>
                  <a:lnTo>
                    <a:pt x="4763403" y="267603"/>
                  </a:lnTo>
                  <a:lnTo>
                    <a:pt x="4738321" y="228710"/>
                  </a:lnTo>
                  <a:lnTo>
                    <a:pt x="4710096" y="192198"/>
                  </a:lnTo>
                  <a:lnTo>
                    <a:pt x="4678918" y="158257"/>
                  </a:lnTo>
                  <a:lnTo>
                    <a:pt x="4644977" y="127079"/>
                  </a:lnTo>
                  <a:lnTo>
                    <a:pt x="4608465" y="98854"/>
                  </a:lnTo>
                  <a:lnTo>
                    <a:pt x="4569572" y="73772"/>
                  </a:lnTo>
                  <a:lnTo>
                    <a:pt x="4528490" y="52026"/>
                  </a:lnTo>
                  <a:lnTo>
                    <a:pt x="4485410" y="33806"/>
                  </a:lnTo>
                  <a:lnTo>
                    <a:pt x="4440521" y="19302"/>
                  </a:lnTo>
                  <a:lnTo>
                    <a:pt x="4394016" y="8706"/>
                  </a:lnTo>
                  <a:lnTo>
                    <a:pt x="4346084" y="2208"/>
                  </a:lnTo>
                  <a:lnTo>
                    <a:pt x="4296918" y="0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4936997" y="1817370"/>
              <a:ext cx="4837430" cy="3241675"/>
            </a:xfrm>
            <a:custGeom>
              <a:avLst/>
              <a:gdLst/>
              <a:ahLst/>
              <a:cxnLst/>
              <a:rect l="l" t="t" r="r" b="b"/>
              <a:pathLst>
                <a:path w="4837430" h="3241675">
                  <a:moveTo>
                    <a:pt x="0" y="540257"/>
                  </a:moveTo>
                  <a:lnTo>
                    <a:pt x="2208" y="491091"/>
                  </a:lnTo>
                  <a:lnTo>
                    <a:pt x="8706" y="443159"/>
                  </a:lnTo>
                  <a:lnTo>
                    <a:pt x="19302" y="396654"/>
                  </a:lnTo>
                  <a:lnTo>
                    <a:pt x="33806" y="351765"/>
                  </a:lnTo>
                  <a:lnTo>
                    <a:pt x="52026" y="308685"/>
                  </a:lnTo>
                  <a:lnTo>
                    <a:pt x="73772" y="267603"/>
                  </a:lnTo>
                  <a:lnTo>
                    <a:pt x="98854" y="228710"/>
                  </a:lnTo>
                  <a:lnTo>
                    <a:pt x="127079" y="192198"/>
                  </a:lnTo>
                  <a:lnTo>
                    <a:pt x="158257" y="158257"/>
                  </a:lnTo>
                  <a:lnTo>
                    <a:pt x="192198" y="127079"/>
                  </a:lnTo>
                  <a:lnTo>
                    <a:pt x="228710" y="98854"/>
                  </a:lnTo>
                  <a:lnTo>
                    <a:pt x="267603" y="73772"/>
                  </a:lnTo>
                  <a:lnTo>
                    <a:pt x="308685" y="52026"/>
                  </a:lnTo>
                  <a:lnTo>
                    <a:pt x="351765" y="33806"/>
                  </a:lnTo>
                  <a:lnTo>
                    <a:pt x="396654" y="19302"/>
                  </a:lnTo>
                  <a:lnTo>
                    <a:pt x="443159" y="8706"/>
                  </a:lnTo>
                  <a:lnTo>
                    <a:pt x="491091" y="2208"/>
                  </a:lnTo>
                  <a:lnTo>
                    <a:pt x="540257" y="0"/>
                  </a:lnTo>
                  <a:lnTo>
                    <a:pt x="4296918" y="0"/>
                  </a:lnTo>
                  <a:lnTo>
                    <a:pt x="4346084" y="2208"/>
                  </a:lnTo>
                  <a:lnTo>
                    <a:pt x="4394016" y="8706"/>
                  </a:lnTo>
                  <a:lnTo>
                    <a:pt x="4440521" y="19302"/>
                  </a:lnTo>
                  <a:lnTo>
                    <a:pt x="4485410" y="33806"/>
                  </a:lnTo>
                  <a:lnTo>
                    <a:pt x="4528490" y="52026"/>
                  </a:lnTo>
                  <a:lnTo>
                    <a:pt x="4569572" y="73772"/>
                  </a:lnTo>
                  <a:lnTo>
                    <a:pt x="4608465" y="98854"/>
                  </a:lnTo>
                  <a:lnTo>
                    <a:pt x="4644977" y="127079"/>
                  </a:lnTo>
                  <a:lnTo>
                    <a:pt x="4678918" y="158257"/>
                  </a:lnTo>
                  <a:lnTo>
                    <a:pt x="4710096" y="192198"/>
                  </a:lnTo>
                  <a:lnTo>
                    <a:pt x="4738321" y="228710"/>
                  </a:lnTo>
                  <a:lnTo>
                    <a:pt x="4763403" y="267603"/>
                  </a:lnTo>
                  <a:lnTo>
                    <a:pt x="4785149" y="308685"/>
                  </a:lnTo>
                  <a:lnTo>
                    <a:pt x="4803369" y="351765"/>
                  </a:lnTo>
                  <a:lnTo>
                    <a:pt x="4817873" y="396654"/>
                  </a:lnTo>
                  <a:lnTo>
                    <a:pt x="4828469" y="443159"/>
                  </a:lnTo>
                  <a:lnTo>
                    <a:pt x="4834967" y="491091"/>
                  </a:lnTo>
                  <a:lnTo>
                    <a:pt x="4837176" y="540257"/>
                  </a:lnTo>
                  <a:lnTo>
                    <a:pt x="4837176" y="2701290"/>
                  </a:lnTo>
                  <a:lnTo>
                    <a:pt x="4834967" y="2750456"/>
                  </a:lnTo>
                  <a:lnTo>
                    <a:pt x="4828469" y="2798388"/>
                  </a:lnTo>
                  <a:lnTo>
                    <a:pt x="4817873" y="2844893"/>
                  </a:lnTo>
                  <a:lnTo>
                    <a:pt x="4803369" y="2889782"/>
                  </a:lnTo>
                  <a:lnTo>
                    <a:pt x="4785149" y="2932862"/>
                  </a:lnTo>
                  <a:lnTo>
                    <a:pt x="4763403" y="2973944"/>
                  </a:lnTo>
                  <a:lnTo>
                    <a:pt x="4738321" y="3012837"/>
                  </a:lnTo>
                  <a:lnTo>
                    <a:pt x="4710096" y="3049349"/>
                  </a:lnTo>
                  <a:lnTo>
                    <a:pt x="4678918" y="3083290"/>
                  </a:lnTo>
                  <a:lnTo>
                    <a:pt x="4644977" y="3114468"/>
                  </a:lnTo>
                  <a:lnTo>
                    <a:pt x="4608465" y="3142693"/>
                  </a:lnTo>
                  <a:lnTo>
                    <a:pt x="4569572" y="3167775"/>
                  </a:lnTo>
                  <a:lnTo>
                    <a:pt x="4528490" y="3189521"/>
                  </a:lnTo>
                  <a:lnTo>
                    <a:pt x="4485410" y="3207741"/>
                  </a:lnTo>
                  <a:lnTo>
                    <a:pt x="4440521" y="3222245"/>
                  </a:lnTo>
                  <a:lnTo>
                    <a:pt x="4394016" y="3232841"/>
                  </a:lnTo>
                  <a:lnTo>
                    <a:pt x="4346084" y="3239339"/>
                  </a:lnTo>
                  <a:lnTo>
                    <a:pt x="4296918" y="3241547"/>
                  </a:lnTo>
                  <a:lnTo>
                    <a:pt x="540257" y="3241547"/>
                  </a:lnTo>
                  <a:lnTo>
                    <a:pt x="491091" y="3239339"/>
                  </a:lnTo>
                  <a:lnTo>
                    <a:pt x="443159" y="3232841"/>
                  </a:lnTo>
                  <a:lnTo>
                    <a:pt x="396654" y="3222245"/>
                  </a:lnTo>
                  <a:lnTo>
                    <a:pt x="351765" y="3207741"/>
                  </a:lnTo>
                  <a:lnTo>
                    <a:pt x="308685" y="3189521"/>
                  </a:lnTo>
                  <a:lnTo>
                    <a:pt x="267603" y="3167775"/>
                  </a:lnTo>
                  <a:lnTo>
                    <a:pt x="228710" y="3142693"/>
                  </a:lnTo>
                  <a:lnTo>
                    <a:pt x="192198" y="3114468"/>
                  </a:lnTo>
                  <a:lnTo>
                    <a:pt x="158257" y="3083290"/>
                  </a:lnTo>
                  <a:lnTo>
                    <a:pt x="127079" y="3049349"/>
                  </a:lnTo>
                  <a:lnTo>
                    <a:pt x="98854" y="3012837"/>
                  </a:lnTo>
                  <a:lnTo>
                    <a:pt x="73772" y="2973944"/>
                  </a:lnTo>
                  <a:lnTo>
                    <a:pt x="52026" y="2932862"/>
                  </a:lnTo>
                  <a:lnTo>
                    <a:pt x="33806" y="2889782"/>
                  </a:lnTo>
                  <a:lnTo>
                    <a:pt x="19302" y="2844893"/>
                  </a:lnTo>
                  <a:lnTo>
                    <a:pt x="8706" y="2798388"/>
                  </a:lnTo>
                  <a:lnTo>
                    <a:pt x="2208" y="2750456"/>
                  </a:lnTo>
                  <a:lnTo>
                    <a:pt x="0" y="2701290"/>
                  </a:lnTo>
                  <a:lnTo>
                    <a:pt x="0" y="540257"/>
                  </a:lnTo>
                  <a:close/>
                </a:path>
              </a:pathLst>
            </a:custGeom>
            <a:ln w="38100">
              <a:solidFill>
                <a:srgbClr val="EC7C3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950451" y="2025393"/>
              <a:ext cx="2724911" cy="4832604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pc="-285" b="1">
                <a:solidFill>
                  <a:srgbClr val="001F5F"/>
                </a:solidFill>
                <a:latin typeface="Arial"/>
                <a:cs typeface="Arial"/>
              </a:rPr>
              <a:t>tổng</a:t>
            </a:r>
            <a:r>
              <a:rPr dirty="0" spc="-204" b="1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pc="-335" b="1">
                <a:solidFill>
                  <a:srgbClr val="001F5F"/>
                </a:solidFill>
                <a:latin typeface="Arial"/>
                <a:cs typeface="Arial"/>
              </a:rPr>
              <a:t>hợp</a:t>
            </a:r>
          </a:p>
        </p:txBody>
      </p:sp>
      <p:sp>
        <p:nvSpPr>
          <p:cNvPr id="8" name="object 8" descr=""/>
          <p:cNvSpPr txBox="1"/>
          <p:nvPr/>
        </p:nvSpPr>
        <p:spPr>
          <a:xfrm>
            <a:off x="5533135" y="2710433"/>
            <a:ext cx="3539490" cy="148907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just" marL="12700" marR="5080">
              <a:lnSpc>
                <a:spcPct val="100000"/>
              </a:lnSpc>
              <a:spcBef>
                <a:spcPts val="105"/>
              </a:spcBef>
            </a:pPr>
            <a:r>
              <a:rPr dirty="0" sz="3200">
                <a:solidFill>
                  <a:srgbClr val="001F5F"/>
                </a:solidFill>
                <a:latin typeface="Arial"/>
                <a:cs typeface="Arial"/>
              </a:rPr>
              <a:t>nghĩa</a:t>
            </a:r>
            <a:r>
              <a:rPr dirty="0" sz="3200" spc="300">
                <a:solidFill>
                  <a:srgbClr val="001F5F"/>
                </a:solidFill>
                <a:latin typeface="Arial"/>
                <a:cs typeface="Arial"/>
              </a:rPr>
              <a:t>   </a:t>
            </a:r>
            <a:r>
              <a:rPr dirty="0" sz="3200">
                <a:solidFill>
                  <a:srgbClr val="001F5F"/>
                </a:solidFill>
                <a:latin typeface="Arial"/>
                <a:cs typeface="Arial"/>
              </a:rPr>
              <a:t>trong</a:t>
            </a:r>
            <a:r>
              <a:rPr dirty="0" sz="3200" spc="305">
                <a:solidFill>
                  <a:srgbClr val="001F5F"/>
                </a:solidFill>
                <a:latin typeface="Arial"/>
                <a:cs typeface="Arial"/>
              </a:rPr>
              <a:t>   </a:t>
            </a:r>
            <a:r>
              <a:rPr dirty="0" sz="3200" spc="-20">
                <a:solidFill>
                  <a:srgbClr val="001F5F"/>
                </a:solidFill>
                <a:latin typeface="Arial"/>
                <a:cs typeface="Arial"/>
              </a:rPr>
              <a:t>bài: </a:t>
            </a:r>
            <a:r>
              <a:rPr dirty="0" sz="3200">
                <a:solidFill>
                  <a:srgbClr val="001F5F"/>
                </a:solidFill>
                <a:latin typeface="Arial"/>
                <a:cs typeface="Arial"/>
              </a:rPr>
              <a:t>bao</a:t>
            </a:r>
            <a:r>
              <a:rPr dirty="0" sz="3200" spc="19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3200">
                <a:solidFill>
                  <a:srgbClr val="001F5F"/>
                </a:solidFill>
                <a:latin typeface="Arial"/>
                <a:cs typeface="Arial"/>
              </a:rPr>
              <a:t>gồm</a:t>
            </a:r>
            <a:r>
              <a:rPr dirty="0" sz="3200" spc="195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3200">
                <a:solidFill>
                  <a:srgbClr val="001F5F"/>
                </a:solidFill>
                <a:latin typeface="Arial"/>
                <a:cs typeface="Arial"/>
              </a:rPr>
              <a:t>nhiều</a:t>
            </a:r>
            <a:r>
              <a:rPr dirty="0" sz="3200" spc="185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3200" spc="-20">
                <a:solidFill>
                  <a:srgbClr val="001F5F"/>
                </a:solidFill>
                <a:latin typeface="Arial"/>
                <a:cs typeface="Arial"/>
              </a:rPr>
              <a:t>loại phim</a:t>
            </a:r>
            <a:endParaRPr sz="3200">
              <a:latin typeface="Arial"/>
              <a:cs typeface="Arial"/>
            </a:endParaRPr>
          </a:p>
        </p:txBody>
      </p:sp>
      <p:grpSp>
        <p:nvGrpSpPr>
          <p:cNvPr id="9" name="object 9" descr=""/>
          <p:cNvGrpSpPr/>
          <p:nvPr/>
        </p:nvGrpSpPr>
        <p:grpSpPr>
          <a:xfrm>
            <a:off x="1056005" y="206756"/>
            <a:ext cx="9843135" cy="1087120"/>
            <a:chOff x="1056005" y="206756"/>
            <a:chExt cx="9843135" cy="1087120"/>
          </a:xfrm>
        </p:grpSpPr>
        <p:sp>
          <p:nvSpPr>
            <p:cNvPr id="10" name="object 10" descr=""/>
            <p:cNvSpPr/>
            <p:nvPr/>
          </p:nvSpPr>
          <p:spPr>
            <a:xfrm>
              <a:off x="1056005" y="272288"/>
              <a:ext cx="1628775" cy="838200"/>
            </a:xfrm>
            <a:custGeom>
              <a:avLst/>
              <a:gdLst/>
              <a:ahLst/>
              <a:cxnLst/>
              <a:rect l="l" t="t" r="r" b="b"/>
              <a:pathLst>
                <a:path w="1628775" h="838200">
                  <a:moveTo>
                    <a:pt x="349757" y="112775"/>
                  </a:moveTo>
                  <a:lnTo>
                    <a:pt x="311374" y="114516"/>
                  </a:lnTo>
                  <a:lnTo>
                    <a:pt x="239813" y="127902"/>
                  </a:lnTo>
                  <a:lnTo>
                    <a:pt x="175541" y="154243"/>
                  </a:lnTo>
                  <a:lnTo>
                    <a:pt x="120272" y="191633"/>
                  </a:lnTo>
                  <a:lnTo>
                    <a:pt x="74440" y="239660"/>
                  </a:lnTo>
                  <a:lnTo>
                    <a:pt x="38860" y="297850"/>
                  </a:lnTo>
                  <a:lnTo>
                    <a:pt x="13964" y="365805"/>
                  </a:lnTo>
                  <a:lnTo>
                    <a:pt x="1510" y="441705"/>
                  </a:lnTo>
                  <a:lnTo>
                    <a:pt x="0" y="482980"/>
                  </a:lnTo>
                  <a:lnTo>
                    <a:pt x="1567" y="522392"/>
                  </a:lnTo>
                  <a:lnTo>
                    <a:pt x="13508" y="595502"/>
                  </a:lnTo>
                  <a:lnTo>
                    <a:pt x="36945" y="660610"/>
                  </a:lnTo>
                  <a:lnTo>
                    <a:pt x="71045" y="716720"/>
                  </a:lnTo>
                  <a:lnTo>
                    <a:pt x="115553" y="763301"/>
                  </a:lnTo>
                  <a:lnTo>
                    <a:pt x="170055" y="799306"/>
                  </a:lnTo>
                  <a:lnTo>
                    <a:pt x="234323" y="824287"/>
                  </a:lnTo>
                  <a:lnTo>
                    <a:pt x="307429" y="836721"/>
                  </a:lnTo>
                  <a:lnTo>
                    <a:pt x="347217" y="838199"/>
                  </a:lnTo>
                  <a:lnTo>
                    <a:pt x="360654" y="837985"/>
                  </a:lnTo>
                  <a:lnTo>
                    <a:pt x="401319" y="834770"/>
                  </a:lnTo>
                  <a:lnTo>
                    <a:pt x="441860" y="827984"/>
                  </a:lnTo>
                  <a:lnTo>
                    <a:pt x="481568" y="817530"/>
                  </a:lnTo>
                  <a:lnTo>
                    <a:pt x="518963" y="804289"/>
                  </a:lnTo>
                  <a:lnTo>
                    <a:pt x="555095" y="787519"/>
                  </a:lnTo>
                  <a:lnTo>
                    <a:pt x="573405" y="758189"/>
                  </a:lnTo>
                  <a:lnTo>
                    <a:pt x="573405" y="756411"/>
                  </a:lnTo>
                  <a:lnTo>
                    <a:pt x="350900" y="756411"/>
                  </a:lnTo>
                  <a:lnTo>
                    <a:pt x="323923" y="755340"/>
                  </a:lnTo>
                  <a:lnTo>
                    <a:pt x="273302" y="746196"/>
                  </a:lnTo>
                  <a:lnTo>
                    <a:pt x="227417" y="727809"/>
                  </a:lnTo>
                  <a:lnTo>
                    <a:pt x="187640" y="700655"/>
                  </a:lnTo>
                  <a:lnTo>
                    <a:pt x="154369" y="664815"/>
                  </a:lnTo>
                  <a:lnTo>
                    <a:pt x="128208" y="620670"/>
                  </a:lnTo>
                  <a:lnTo>
                    <a:pt x="109527" y="568430"/>
                  </a:lnTo>
                  <a:lnTo>
                    <a:pt x="99964" y="508474"/>
                  </a:lnTo>
                  <a:lnTo>
                    <a:pt x="98781" y="473328"/>
                  </a:lnTo>
                  <a:lnTo>
                    <a:pt x="99646" y="447547"/>
                  </a:lnTo>
                  <a:lnTo>
                    <a:pt x="108146" y="389675"/>
                  </a:lnTo>
                  <a:lnTo>
                    <a:pt x="125060" y="338173"/>
                  </a:lnTo>
                  <a:lnTo>
                    <a:pt x="149630" y="293318"/>
                  </a:lnTo>
                  <a:lnTo>
                    <a:pt x="181661" y="255722"/>
                  </a:lnTo>
                  <a:lnTo>
                    <a:pt x="220840" y="226194"/>
                  </a:lnTo>
                  <a:lnTo>
                    <a:pt x="266985" y="205146"/>
                  </a:lnTo>
                  <a:lnTo>
                    <a:pt x="319373" y="194339"/>
                  </a:lnTo>
                  <a:lnTo>
                    <a:pt x="347853" y="192912"/>
                  </a:lnTo>
                  <a:lnTo>
                    <a:pt x="571261" y="192912"/>
                  </a:lnTo>
                  <a:lnTo>
                    <a:pt x="570864" y="191261"/>
                  </a:lnTo>
                  <a:lnTo>
                    <a:pt x="543744" y="162075"/>
                  </a:lnTo>
                  <a:lnTo>
                    <a:pt x="501886" y="141001"/>
                  </a:lnTo>
                  <a:lnTo>
                    <a:pt x="459089" y="127269"/>
                  </a:lnTo>
                  <a:lnTo>
                    <a:pt x="407550" y="116615"/>
                  </a:lnTo>
                  <a:lnTo>
                    <a:pt x="369641" y="113151"/>
                  </a:lnTo>
                  <a:lnTo>
                    <a:pt x="349757" y="112775"/>
                  </a:lnTo>
                  <a:close/>
                </a:path>
                <a:path w="1628775" h="838200">
                  <a:moveTo>
                    <a:pt x="572862" y="518794"/>
                  </a:moveTo>
                  <a:lnTo>
                    <a:pt x="479044" y="518794"/>
                  </a:lnTo>
                  <a:lnTo>
                    <a:pt x="479551" y="724407"/>
                  </a:lnTo>
                  <a:lnTo>
                    <a:pt x="464808" y="731889"/>
                  </a:lnTo>
                  <a:lnTo>
                    <a:pt x="417194" y="748283"/>
                  </a:lnTo>
                  <a:lnTo>
                    <a:pt x="367331" y="755892"/>
                  </a:lnTo>
                  <a:lnTo>
                    <a:pt x="350900" y="756411"/>
                  </a:lnTo>
                  <a:lnTo>
                    <a:pt x="573405" y="756411"/>
                  </a:lnTo>
                  <a:lnTo>
                    <a:pt x="572862" y="518794"/>
                  </a:lnTo>
                  <a:close/>
                </a:path>
                <a:path w="1628775" h="838200">
                  <a:moveTo>
                    <a:pt x="543306" y="441705"/>
                  </a:moveTo>
                  <a:lnTo>
                    <a:pt x="311911" y="442340"/>
                  </a:lnTo>
                  <a:lnTo>
                    <a:pt x="297814" y="463422"/>
                  </a:lnTo>
                  <a:lnTo>
                    <a:pt x="297053" y="468248"/>
                  </a:lnTo>
                  <a:lnTo>
                    <a:pt x="296728" y="473328"/>
                  </a:lnTo>
                  <a:lnTo>
                    <a:pt x="296746" y="482980"/>
                  </a:lnTo>
                  <a:lnTo>
                    <a:pt x="297031" y="490243"/>
                  </a:lnTo>
                  <a:lnTo>
                    <a:pt x="309244" y="519302"/>
                  </a:lnTo>
                  <a:lnTo>
                    <a:pt x="315341" y="519175"/>
                  </a:lnTo>
                  <a:lnTo>
                    <a:pt x="572862" y="518794"/>
                  </a:lnTo>
                  <a:lnTo>
                    <a:pt x="572769" y="479805"/>
                  </a:lnTo>
                  <a:lnTo>
                    <a:pt x="562229" y="450468"/>
                  </a:lnTo>
                  <a:lnTo>
                    <a:pt x="559054" y="447547"/>
                  </a:lnTo>
                  <a:lnTo>
                    <a:pt x="555370" y="445388"/>
                  </a:lnTo>
                  <a:lnTo>
                    <a:pt x="551307" y="443864"/>
                  </a:lnTo>
                  <a:lnTo>
                    <a:pt x="547369" y="442467"/>
                  </a:lnTo>
                  <a:lnTo>
                    <a:pt x="543306" y="441705"/>
                  </a:lnTo>
                  <a:close/>
                </a:path>
                <a:path w="1628775" h="838200">
                  <a:moveTo>
                    <a:pt x="571261" y="192912"/>
                  </a:moveTo>
                  <a:lnTo>
                    <a:pt x="347853" y="192912"/>
                  </a:lnTo>
                  <a:lnTo>
                    <a:pt x="371520" y="193536"/>
                  </a:lnTo>
                  <a:lnTo>
                    <a:pt x="393557" y="195421"/>
                  </a:lnTo>
                  <a:lnTo>
                    <a:pt x="432688" y="203072"/>
                  </a:lnTo>
                  <a:lnTo>
                    <a:pt x="480605" y="219735"/>
                  </a:lnTo>
                  <a:lnTo>
                    <a:pt x="517159" y="237807"/>
                  </a:lnTo>
                  <a:lnTo>
                    <a:pt x="545210" y="255523"/>
                  </a:lnTo>
                  <a:lnTo>
                    <a:pt x="552576" y="258952"/>
                  </a:lnTo>
                  <a:lnTo>
                    <a:pt x="559435" y="258952"/>
                  </a:lnTo>
                  <a:lnTo>
                    <a:pt x="561847" y="258190"/>
                  </a:lnTo>
                  <a:lnTo>
                    <a:pt x="564007" y="256793"/>
                  </a:lnTo>
                  <a:lnTo>
                    <a:pt x="566166" y="255269"/>
                  </a:lnTo>
                  <a:lnTo>
                    <a:pt x="567944" y="252856"/>
                  </a:lnTo>
                  <a:lnTo>
                    <a:pt x="569341" y="249427"/>
                  </a:lnTo>
                  <a:lnTo>
                    <a:pt x="570864" y="245998"/>
                  </a:lnTo>
                  <a:lnTo>
                    <a:pt x="571881" y="241553"/>
                  </a:lnTo>
                  <a:lnTo>
                    <a:pt x="573405" y="231012"/>
                  </a:lnTo>
                  <a:lnTo>
                    <a:pt x="573605" y="226194"/>
                  </a:lnTo>
                  <a:lnTo>
                    <a:pt x="573490" y="209817"/>
                  </a:lnTo>
                  <a:lnTo>
                    <a:pt x="572976" y="202612"/>
                  </a:lnTo>
                  <a:lnTo>
                    <a:pt x="572105" y="196431"/>
                  </a:lnTo>
                  <a:lnTo>
                    <a:pt x="571261" y="192912"/>
                  </a:lnTo>
                  <a:close/>
                </a:path>
                <a:path w="1628775" h="838200">
                  <a:moveTo>
                    <a:pt x="791209" y="305815"/>
                  </a:moveTo>
                  <a:lnTo>
                    <a:pt x="773430" y="305815"/>
                  </a:lnTo>
                  <a:lnTo>
                    <a:pt x="766190" y="306196"/>
                  </a:lnTo>
                  <a:lnTo>
                    <a:pt x="737488" y="322833"/>
                  </a:lnTo>
                  <a:lnTo>
                    <a:pt x="738758" y="816736"/>
                  </a:lnTo>
                  <a:lnTo>
                    <a:pt x="747776" y="826261"/>
                  </a:lnTo>
                  <a:lnTo>
                    <a:pt x="751205" y="827785"/>
                  </a:lnTo>
                  <a:lnTo>
                    <a:pt x="755903" y="828801"/>
                  </a:lnTo>
                  <a:lnTo>
                    <a:pt x="761745" y="829563"/>
                  </a:lnTo>
                  <a:lnTo>
                    <a:pt x="767588" y="830198"/>
                  </a:lnTo>
                  <a:lnTo>
                    <a:pt x="774826" y="830579"/>
                  </a:lnTo>
                  <a:lnTo>
                    <a:pt x="792607" y="830579"/>
                  </a:lnTo>
                  <a:lnTo>
                    <a:pt x="828721" y="816736"/>
                  </a:lnTo>
                  <a:lnTo>
                    <a:pt x="828801" y="813561"/>
                  </a:lnTo>
                  <a:lnTo>
                    <a:pt x="827532" y="320039"/>
                  </a:lnTo>
                  <a:lnTo>
                    <a:pt x="826769" y="317753"/>
                  </a:lnTo>
                  <a:lnTo>
                    <a:pt x="825245" y="315594"/>
                  </a:lnTo>
                  <a:lnTo>
                    <a:pt x="823849" y="313435"/>
                  </a:lnTo>
                  <a:lnTo>
                    <a:pt x="821436" y="311530"/>
                  </a:lnTo>
                  <a:lnTo>
                    <a:pt x="818133" y="310133"/>
                  </a:lnTo>
                  <a:lnTo>
                    <a:pt x="814958" y="308736"/>
                  </a:lnTo>
                  <a:lnTo>
                    <a:pt x="810387" y="307593"/>
                  </a:lnTo>
                  <a:lnTo>
                    <a:pt x="804544" y="306831"/>
                  </a:lnTo>
                  <a:lnTo>
                    <a:pt x="798702" y="306196"/>
                  </a:lnTo>
                  <a:lnTo>
                    <a:pt x="791209" y="305815"/>
                  </a:lnTo>
                  <a:close/>
                </a:path>
                <a:path w="1628775" h="838200">
                  <a:moveTo>
                    <a:pt x="782193" y="103504"/>
                  </a:moveTo>
                  <a:lnTo>
                    <a:pt x="737996" y="115061"/>
                  </a:lnTo>
                  <a:lnTo>
                    <a:pt x="726186" y="158114"/>
                  </a:lnTo>
                  <a:lnTo>
                    <a:pt x="726924" y="172473"/>
                  </a:lnTo>
                  <a:lnTo>
                    <a:pt x="754760" y="208787"/>
                  </a:lnTo>
                  <a:lnTo>
                    <a:pt x="781431" y="211454"/>
                  </a:lnTo>
                  <a:lnTo>
                    <a:pt x="796246" y="210720"/>
                  </a:lnTo>
                  <a:lnTo>
                    <a:pt x="830740" y="192920"/>
                  </a:lnTo>
                  <a:lnTo>
                    <a:pt x="837438" y="156844"/>
                  </a:lnTo>
                  <a:lnTo>
                    <a:pt x="836681" y="142503"/>
                  </a:lnTo>
                  <a:lnTo>
                    <a:pt x="808863" y="106171"/>
                  </a:lnTo>
                  <a:lnTo>
                    <a:pt x="782193" y="103504"/>
                  </a:lnTo>
                  <a:close/>
                </a:path>
                <a:path w="1628775" h="838200">
                  <a:moveTo>
                    <a:pt x="1339779" y="370331"/>
                  </a:moveTo>
                  <a:lnTo>
                    <a:pt x="1161669" y="370331"/>
                  </a:lnTo>
                  <a:lnTo>
                    <a:pt x="1176595" y="370784"/>
                  </a:lnTo>
                  <a:lnTo>
                    <a:pt x="1190307" y="372141"/>
                  </a:lnTo>
                  <a:lnTo>
                    <a:pt x="1233328" y="386619"/>
                  </a:lnTo>
                  <a:lnTo>
                    <a:pt x="1260344" y="415670"/>
                  </a:lnTo>
                  <a:lnTo>
                    <a:pt x="1272746" y="458946"/>
                  </a:lnTo>
                  <a:lnTo>
                    <a:pt x="1274445" y="523874"/>
                  </a:lnTo>
                  <a:lnTo>
                    <a:pt x="1206753" y="524001"/>
                  </a:lnTo>
                  <a:lnTo>
                    <a:pt x="1178873" y="524718"/>
                  </a:lnTo>
                  <a:lnTo>
                    <a:pt x="1127351" y="529913"/>
                  </a:lnTo>
                  <a:lnTo>
                    <a:pt x="1081704" y="540107"/>
                  </a:lnTo>
                  <a:lnTo>
                    <a:pt x="1042981" y="555347"/>
                  </a:lnTo>
                  <a:lnTo>
                    <a:pt x="998426" y="587724"/>
                  </a:lnTo>
                  <a:lnTo>
                    <a:pt x="970565" y="631697"/>
                  </a:lnTo>
                  <a:lnTo>
                    <a:pt x="961136" y="687704"/>
                  </a:lnTo>
                  <a:lnTo>
                    <a:pt x="961991" y="704998"/>
                  </a:lnTo>
                  <a:lnTo>
                    <a:pt x="973582" y="750950"/>
                  </a:lnTo>
                  <a:lnTo>
                    <a:pt x="997674" y="787741"/>
                  </a:lnTo>
                  <a:lnTo>
                    <a:pt x="1032573" y="814593"/>
                  </a:lnTo>
                  <a:lnTo>
                    <a:pt x="1077761" y="831230"/>
                  </a:lnTo>
                  <a:lnTo>
                    <a:pt x="1131696" y="836802"/>
                  </a:lnTo>
                  <a:lnTo>
                    <a:pt x="1153507" y="835519"/>
                  </a:lnTo>
                  <a:lnTo>
                    <a:pt x="1195365" y="825855"/>
                  </a:lnTo>
                  <a:lnTo>
                    <a:pt x="1234725" y="806926"/>
                  </a:lnTo>
                  <a:lnTo>
                    <a:pt x="1270539" y="780065"/>
                  </a:lnTo>
                  <a:lnTo>
                    <a:pt x="1284448" y="766317"/>
                  </a:lnTo>
                  <a:lnTo>
                    <a:pt x="1145794" y="766317"/>
                  </a:lnTo>
                  <a:lnTo>
                    <a:pt x="1125176" y="764986"/>
                  </a:lnTo>
                  <a:lnTo>
                    <a:pt x="1077849" y="743965"/>
                  </a:lnTo>
                  <a:lnTo>
                    <a:pt x="1054935" y="701282"/>
                  </a:lnTo>
                  <a:lnTo>
                    <a:pt x="1053338" y="683132"/>
                  </a:lnTo>
                  <a:lnTo>
                    <a:pt x="1053861" y="672300"/>
                  </a:lnTo>
                  <a:lnTo>
                    <a:pt x="1066508" y="635297"/>
                  </a:lnTo>
                  <a:lnTo>
                    <a:pt x="1097682" y="608252"/>
                  </a:lnTo>
                  <a:lnTo>
                    <a:pt x="1147585" y="592615"/>
                  </a:lnTo>
                  <a:lnTo>
                    <a:pt x="1197609" y="589025"/>
                  </a:lnTo>
                  <a:lnTo>
                    <a:pt x="1364013" y="588771"/>
                  </a:lnTo>
                  <a:lnTo>
                    <a:pt x="1363726" y="481583"/>
                  </a:lnTo>
                  <a:lnTo>
                    <a:pt x="1361074" y="438657"/>
                  </a:lnTo>
                  <a:lnTo>
                    <a:pt x="1347162" y="384994"/>
                  </a:lnTo>
                  <a:lnTo>
                    <a:pt x="1339779" y="370331"/>
                  </a:lnTo>
                  <a:close/>
                </a:path>
                <a:path w="1628775" h="838200">
                  <a:moveTo>
                    <a:pt x="1364483" y="763777"/>
                  </a:moveTo>
                  <a:lnTo>
                    <a:pt x="1287018" y="763777"/>
                  </a:lnTo>
                  <a:lnTo>
                    <a:pt x="1287120" y="806769"/>
                  </a:lnTo>
                  <a:lnTo>
                    <a:pt x="1316482" y="829182"/>
                  </a:lnTo>
                  <a:lnTo>
                    <a:pt x="1335786" y="829182"/>
                  </a:lnTo>
                  <a:lnTo>
                    <a:pt x="1364561" y="817244"/>
                  </a:lnTo>
                  <a:lnTo>
                    <a:pt x="1364483" y="763777"/>
                  </a:lnTo>
                  <a:close/>
                </a:path>
                <a:path w="1628775" h="838200">
                  <a:moveTo>
                    <a:pt x="1364013" y="588771"/>
                  </a:moveTo>
                  <a:lnTo>
                    <a:pt x="1274571" y="588771"/>
                  </a:lnTo>
                  <a:lnTo>
                    <a:pt x="1274826" y="692911"/>
                  </a:lnTo>
                  <a:lnTo>
                    <a:pt x="1258441" y="710295"/>
                  </a:lnTo>
                  <a:lnTo>
                    <a:pt x="1226766" y="737917"/>
                  </a:lnTo>
                  <a:lnTo>
                    <a:pt x="1179909" y="761761"/>
                  </a:lnTo>
                  <a:lnTo>
                    <a:pt x="1145794" y="766317"/>
                  </a:lnTo>
                  <a:lnTo>
                    <a:pt x="1284448" y="766317"/>
                  </a:lnTo>
                  <a:lnTo>
                    <a:pt x="1287018" y="763777"/>
                  </a:lnTo>
                  <a:lnTo>
                    <a:pt x="1364483" y="763777"/>
                  </a:lnTo>
                  <a:lnTo>
                    <a:pt x="1364013" y="588771"/>
                  </a:lnTo>
                  <a:close/>
                </a:path>
                <a:path w="1628775" h="838200">
                  <a:moveTo>
                    <a:pt x="1169670" y="297179"/>
                  </a:moveTo>
                  <a:lnTo>
                    <a:pt x="1127414" y="300251"/>
                  </a:lnTo>
                  <a:lnTo>
                    <a:pt x="1086786" y="308498"/>
                  </a:lnTo>
                  <a:lnTo>
                    <a:pt x="1040145" y="324119"/>
                  </a:lnTo>
                  <a:lnTo>
                    <a:pt x="1005522" y="342312"/>
                  </a:lnTo>
                  <a:lnTo>
                    <a:pt x="984376" y="377570"/>
                  </a:lnTo>
                  <a:lnTo>
                    <a:pt x="984411" y="392501"/>
                  </a:lnTo>
                  <a:lnTo>
                    <a:pt x="999617" y="421512"/>
                  </a:lnTo>
                  <a:lnTo>
                    <a:pt x="1006856" y="421512"/>
                  </a:lnTo>
                  <a:lnTo>
                    <a:pt x="1013459" y="418845"/>
                  </a:lnTo>
                  <a:lnTo>
                    <a:pt x="1022350" y="413511"/>
                  </a:lnTo>
                  <a:lnTo>
                    <a:pt x="1029442" y="409416"/>
                  </a:lnTo>
                  <a:lnTo>
                    <a:pt x="1065956" y="391245"/>
                  </a:lnTo>
                  <a:lnTo>
                    <a:pt x="1101978" y="378332"/>
                  </a:lnTo>
                  <a:lnTo>
                    <a:pt x="1145430" y="370849"/>
                  </a:lnTo>
                  <a:lnTo>
                    <a:pt x="1161669" y="370331"/>
                  </a:lnTo>
                  <a:lnTo>
                    <a:pt x="1339779" y="370331"/>
                  </a:lnTo>
                  <a:lnTo>
                    <a:pt x="1339580" y="369935"/>
                  </a:lnTo>
                  <a:lnTo>
                    <a:pt x="1307397" y="333136"/>
                  </a:lnTo>
                  <a:lnTo>
                    <a:pt x="1259713" y="308990"/>
                  </a:lnTo>
                  <a:lnTo>
                    <a:pt x="1218644" y="300085"/>
                  </a:lnTo>
                  <a:lnTo>
                    <a:pt x="1195151" y="297900"/>
                  </a:lnTo>
                  <a:lnTo>
                    <a:pt x="1169670" y="297179"/>
                  </a:lnTo>
                  <a:close/>
                </a:path>
                <a:path w="1628775" h="838200">
                  <a:moveTo>
                    <a:pt x="1259493" y="50164"/>
                  </a:moveTo>
                  <a:lnTo>
                    <a:pt x="1161922" y="50164"/>
                  </a:lnTo>
                  <a:lnTo>
                    <a:pt x="1171090" y="50926"/>
                  </a:lnTo>
                  <a:lnTo>
                    <a:pt x="1178972" y="53212"/>
                  </a:lnTo>
                  <a:lnTo>
                    <a:pt x="1200150" y="93725"/>
                  </a:lnTo>
                  <a:lnTo>
                    <a:pt x="1199747" y="101865"/>
                  </a:lnTo>
                  <a:lnTo>
                    <a:pt x="1174797" y="134977"/>
                  </a:lnTo>
                  <a:lnTo>
                    <a:pt x="1165987" y="135762"/>
                  </a:lnTo>
                  <a:lnTo>
                    <a:pt x="1151255" y="135762"/>
                  </a:lnTo>
                  <a:lnTo>
                    <a:pt x="1143634" y="137667"/>
                  </a:lnTo>
                  <a:lnTo>
                    <a:pt x="1138427" y="141350"/>
                  </a:lnTo>
                  <a:lnTo>
                    <a:pt x="1133220" y="144906"/>
                  </a:lnTo>
                  <a:lnTo>
                    <a:pt x="1130681" y="152018"/>
                  </a:lnTo>
                  <a:lnTo>
                    <a:pt x="1131062" y="162559"/>
                  </a:lnTo>
                  <a:lnTo>
                    <a:pt x="1132332" y="215010"/>
                  </a:lnTo>
                  <a:lnTo>
                    <a:pt x="1132332" y="221106"/>
                  </a:lnTo>
                  <a:lnTo>
                    <a:pt x="1134745" y="225551"/>
                  </a:lnTo>
                  <a:lnTo>
                    <a:pt x="1139444" y="227964"/>
                  </a:lnTo>
                  <a:lnTo>
                    <a:pt x="1144143" y="230504"/>
                  </a:lnTo>
                  <a:lnTo>
                    <a:pt x="1152397" y="231774"/>
                  </a:lnTo>
                  <a:lnTo>
                    <a:pt x="1174877" y="231774"/>
                  </a:lnTo>
                  <a:lnTo>
                    <a:pt x="1182751" y="230377"/>
                  </a:lnTo>
                  <a:lnTo>
                    <a:pt x="1187450" y="227583"/>
                  </a:lnTo>
                  <a:lnTo>
                    <a:pt x="1192149" y="224916"/>
                  </a:lnTo>
                  <a:lnTo>
                    <a:pt x="1194689" y="220725"/>
                  </a:lnTo>
                  <a:lnTo>
                    <a:pt x="1195070" y="215391"/>
                  </a:lnTo>
                  <a:lnTo>
                    <a:pt x="1196086" y="179323"/>
                  </a:lnTo>
                  <a:lnTo>
                    <a:pt x="1211637" y="175254"/>
                  </a:lnTo>
                  <a:lnTo>
                    <a:pt x="1248409" y="150875"/>
                  </a:lnTo>
                  <a:lnTo>
                    <a:pt x="1266680" y="108370"/>
                  </a:lnTo>
                  <a:lnTo>
                    <a:pt x="1267840" y="90296"/>
                  </a:lnTo>
                  <a:lnTo>
                    <a:pt x="1267460" y="81125"/>
                  </a:lnTo>
                  <a:lnTo>
                    <a:pt x="1266317" y="72262"/>
                  </a:lnTo>
                  <a:lnTo>
                    <a:pt x="1264412" y="63686"/>
                  </a:lnTo>
                  <a:lnTo>
                    <a:pt x="1261745" y="55371"/>
                  </a:lnTo>
                  <a:lnTo>
                    <a:pt x="1259493" y="50164"/>
                  </a:lnTo>
                  <a:close/>
                </a:path>
                <a:path w="1628775" h="838200">
                  <a:moveTo>
                    <a:pt x="1166749" y="0"/>
                  </a:moveTo>
                  <a:lnTo>
                    <a:pt x="1123610" y="7028"/>
                  </a:lnTo>
                  <a:lnTo>
                    <a:pt x="1096264" y="19557"/>
                  </a:lnTo>
                  <a:lnTo>
                    <a:pt x="1093724" y="21081"/>
                  </a:lnTo>
                  <a:lnTo>
                    <a:pt x="1091057" y="22732"/>
                  </a:lnTo>
                  <a:lnTo>
                    <a:pt x="1089152" y="24510"/>
                  </a:lnTo>
                  <a:lnTo>
                    <a:pt x="1088008" y="26288"/>
                  </a:lnTo>
                  <a:lnTo>
                    <a:pt x="1086739" y="28193"/>
                  </a:lnTo>
                  <a:lnTo>
                    <a:pt x="1085977" y="30098"/>
                  </a:lnTo>
                  <a:lnTo>
                    <a:pt x="1085722" y="32384"/>
                  </a:lnTo>
                  <a:lnTo>
                    <a:pt x="1085595" y="34543"/>
                  </a:lnTo>
                  <a:lnTo>
                    <a:pt x="1085469" y="40512"/>
                  </a:lnTo>
                  <a:lnTo>
                    <a:pt x="1086494" y="54107"/>
                  </a:lnTo>
                  <a:lnTo>
                    <a:pt x="1089346" y="63686"/>
                  </a:lnTo>
                  <a:lnTo>
                    <a:pt x="1089429" y="63880"/>
                  </a:lnTo>
                  <a:lnTo>
                    <a:pt x="1094166" y="69677"/>
                  </a:lnTo>
                  <a:lnTo>
                    <a:pt x="1100836" y="71627"/>
                  </a:lnTo>
                  <a:lnTo>
                    <a:pt x="1105662" y="71500"/>
                  </a:lnTo>
                  <a:lnTo>
                    <a:pt x="1109726" y="70357"/>
                  </a:lnTo>
                  <a:lnTo>
                    <a:pt x="1113408" y="67944"/>
                  </a:lnTo>
                  <a:lnTo>
                    <a:pt x="1117092" y="65658"/>
                  </a:lnTo>
                  <a:lnTo>
                    <a:pt x="1139063" y="54863"/>
                  </a:lnTo>
                  <a:lnTo>
                    <a:pt x="1145920" y="51688"/>
                  </a:lnTo>
                  <a:lnTo>
                    <a:pt x="1153540" y="50164"/>
                  </a:lnTo>
                  <a:lnTo>
                    <a:pt x="1259493" y="50164"/>
                  </a:lnTo>
                  <a:lnTo>
                    <a:pt x="1258316" y="47442"/>
                  </a:lnTo>
                  <a:lnTo>
                    <a:pt x="1229423" y="15732"/>
                  </a:lnTo>
                  <a:lnTo>
                    <a:pt x="1191117" y="1714"/>
                  </a:lnTo>
                  <a:lnTo>
                    <a:pt x="1179367" y="380"/>
                  </a:lnTo>
                  <a:lnTo>
                    <a:pt x="1166749" y="0"/>
                  </a:lnTo>
                  <a:close/>
                </a:path>
                <a:path w="1628775" h="838200">
                  <a:moveTo>
                    <a:pt x="1582165" y="303783"/>
                  </a:moveTo>
                  <a:lnTo>
                    <a:pt x="1564386" y="303783"/>
                  </a:lnTo>
                  <a:lnTo>
                    <a:pt x="1557146" y="304164"/>
                  </a:lnTo>
                  <a:lnTo>
                    <a:pt x="1528445" y="320801"/>
                  </a:lnTo>
                  <a:lnTo>
                    <a:pt x="1529714" y="814704"/>
                  </a:lnTo>
                  <a:lnTo>
                    <a:pt x="1538732" y="824229"/>
                  </a:lnTo>
                  <a:lnTo>
                    <a:pt x="1542161" y="825753"/>
                  </a:lnTo>
                  <a:lnTo>
                    <a:pt x="1546859" y="826769"/>
                  </a:lnTo>
                  <a:lnTo>
                    <a:pt x="1552702" y="827531"/>
                  </a:lnTo>
                  <a:lnTo>
                    <a:pt x="1558544" y="828166"/>
                  </a:lnTo>
                  <a:lnTo>
                    <a:pt x="1565783" y="828547"/>
                  </a:lnTo>
                  <a:lnTo>
                    <a:pt x="1583563" y="828547"/>
                  </a:lnTo>
                  <a:lnTo>
                    <a:pt x="1619677" y="814704"/>
                  </a:lnTo>
                  <a:lnTo>
                    <a:pt x="1619758" y="811529"/>
                  </a:lnTo>
                  <a:lnTo>
                    <a:pt x="1618488" y="318007"/>
                  </a:lnTo>
                  <a:lnTo>
                    <a:pt x="1617726" y="315721"/>
                  </a:lnTo>
                  <a:lnTo>
                    <a:pt x="1616202" y="313562"/>
                  </a:lnTo>
                  <a:lnTo>
                    <a:pt x="1614805" y="311403"/>
                  </a:lnTo>
                  <a:lnTo>
                    <a:pt x="1612392" y="309498"/>
                  </a:lnTo>
                  <a:lnTo>
                    <a:pt x="1609089" y="308101"/>
                  </a:lnTo>
                  <a:lnTo>
                    <a:pt x="1605914" y="306577"/>
                  </a:lnTo>
                  <a:lnTo>
                    <a:pt x="1601343" y="305561"/>
                  </a:lnTo>
                  <a:lnTo>
                    <a:pt x="1595501" y="304799"/>
                  </a:lnTo>
                  <a:lnTo>
                    <a:pt x="1589658" y="304164"/>
                  </a:lnTo>
                  <a:lnTo>
                    <a:pt x="1582165" y="303783"/>
                  </a:lnTo>
                  <a:close/>
                </a:path>
                <a:path w="1628775" h="838200">
                  <a:moveTo>
                    <a:pt x="1573149" y="101472"/>
                  </a:moveTo>
                  <a:lnTo>
                    <a:pt x="1528952" y="113029"/>
                  </a:lnTo>
                  <a:lnTo>
                    <a:pt x="1517142" y="156082"/>
                  </a:lnTo>
                  <a:lnTo>
                    <a:pt x="1517880" y="170441"/>
                  </a:lnTo>
                  <a:lnTo>
                    <a:pt x="1545716" y="206755"/>
                  </a:lnTo>
                  <a:lnTo>
                    <a:pt x="1572387" y="209422"/>
                  </a:lnTo>
                  <a:lnTo>
                    <a:pt x="1587202" y="208688"/>
                  </a:lnTo>
                  <a:lnTo>
                    <a:pt x="1621696" y="190888"/>
                  </a:lnTo>
                  <a:lnTo>
                    <a:pt x="1628394" y="154812"/>
                  </a:lnTo>
                  <a:lnTo>
                    <a:pt x="1627637" y="140471"/>
                  </a:lnTo>
                  <a:lnTo>
                    <a:pt x="1599819" y="104139"/>
                  </a:lnTo>
                  <a:lnTo>
                    <a:pt x="1573149" y="101472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96605" y="333502"/>
              <a:ext cx="2326240" cy="959993"/>
            </a:xfrm>
            <a:prstGeom prst="rect">
              <a:avLst/>
            </a:prstGeom>
          </p:spPr>
        </p:pic>
        <p:sp>
          <p:nvSpPr>
            <p:cNvPr id="12" name="object 12" descr=""/>
            <p:cNvSpPr/>
            <p:nvPr/>
          </p:nvSpPr>
          <p:spPr>
            <a:xfrm>
              <a:off x="5775833" y="206755"/>
              <a:ext cx="5123180" cy="891540"/>
            </a:xfrm>
            <a:custGeom>
              <a:avLst/>
              <a:gdLst/>
              <a:ahLst/>
              <a:cxnLst/>
              <a:rect l="l" t="t" r="r" b="b"/>
              <a:pathLst>
                <a:path w="5123180" h="891540">
                  <a:moveTo>
                    <a:pt x="321818" y="825754"/>
                  </a:moveTo>
                  <a:lnTo>
                    <a:pt x="321437" y="820293"/>
                  </a:lnTo>
                  <a:lnTo>
                    <a:pt x="320421" y="814451"/>
                  </a:lnTo>
                  <a:lnTo>
                    <a:pt x="319913" y="811530"/>
                  </a:lnTo>
                  <a:lnTo>
                    <a:pt x="311023" y="798957"/>
                  </a:lnTo>
                  <a:lnTo>
                    <a:pt x="306324" y="798957"/>
                  </a:lnTo>
                  <a:lnTo>
                    <a:pt x="303022" y="799846"/>
                  </a:lnTo>
                  <a:lnTo>
                    <a:pt x="299339" y="801497"/>
                  </a:lnTo>
                  <a:lnTo>
                    <a:pt x="295783" y="803148"/>
                  </a:lnTo>
                  <a:lnTo>
                    <a:pt x="291465" y="804926"/>
                  </a:lnTo>
                  <a:lnTo>
                    <a:pt x="281178" y="808482"/>
                  </a:lnTo>
                  <a:lnTo>
                    <a:pt x="275463" y="810260"/>
                  </a:lnTo>
                  <a:lnTo>
                    <a:pt x="262382" y="813562"/>
                  </a:lnTo>
                  <a:lnTo>
                    <a:pt x="254889" y="814451"/>
                  </a:lnTo>
                  <a:lnTo>
                    <a:pt x="246507" y="814451"/>
                  </a:lnTo>
                  <a:lnTo>
                    <a:pt x="201777" y="799985"/>
                  </a:lnTo>
                  <a:lnTo>
                    <a:pt x="181394" y="756577"/>
                  </a:lnTo>
                  <a:lnTo>
                    <a:pt x="177546" y="712089"/>
                  </a:lnTo>
                  <a:lnTo>
                    <a:pt x="176784" y="438531"/>
                  </a:lnTo>
                  <a:lnTo>
                    <a:pt x="176784" y="438277"/>
                  </a:lnTo>
                  <a:lnTo>
                    <a:pt x="308229" y="437896"/>
                  </a:lnTo>
                  <a:lnTo>
                    <a:pt x="312674" y="434975"/>
                  </a:lnTo>
                  <a:lnTo>
                    <a:pt x="320675" y="393827"/>
                  </a:lnTo>
                  <a:lnTo>
                    <a:pt x="320294" y="388112"/>
                  </a:lnTo>
                  <a:lnTo>
                    <a:pt x="319532" y="383286"/>
                  </a:lnTo>
                  <a:lnTo>
                    <a:pt x="318897" y="378587"/>
                  </a:lnTo>
                  <a:lnTo>
                    <a:pt x="306565" y="363474"/>
                  </a:lnTo>
                  <a:lnTo>
                    <a:pt x="305562" y="363220"/>
                  </a:lnTo>
                  <a:lnTo>
                    <a:pt x="176657" y="363474"/>
                  </a:lnTo>
                  <a:lnTo>
                    <a:pt x="176276" y="244221"/>
                  </a:lnTo>
                  <a:lnTo>
                    <a:pt x="175641" y="241935"/>
                  </a:lnTo>
                  <a:lnTo>
                    <a:pt x="174117" y="239649"/>
                  </a:lnTo>
                  <a:lnTo>
                    <a:pt x="172720" y="237490"/>
                  </a:lnTo>
                  <a:lnTo>
                    <a:pt x="170307" y="235585"/>
                  </a:lnTo>
                  <a:lnTo>
                    <a:pt x="167005" y="234061"/>
                  </a:lnTo>
                  <a:lnTo>
                    <a:pt x="163703" y="232410"/>
                  </a:lnTo>
                  <a:lnTo>
                    <a:pt x="159258" y="231267"/>
                  </a:lnTo>
                  <a:lnTo>
                    <a:pt x="147574" y="229743"/>
                  </a:lnTo>
                  <a:lnTo>
                    <a:pt x="140081" y="229489"/>
                  </a:lnTo>
                  <a:lnTo>
                    <a:pt x="122301" y="229489"/>
                  </a:lnTo>
                  <a:lnTo>
                    <a:pt x="86423" y="244221"/>
                  </a:lnTo>
                  <a:lnTo>
                    <a:pt x="86360" y="247015"/>
                  </a:lnTo>
                  <a:lnTo>
                    <a:pt x="86614" y="363728"/>
                  </a:lnTo>
                  <a:lnTo>
                    <a:pt x="15494" y="363982"/>
                  </a:lnTo>
                  <a:lnTo>
                    <a:pt x="0" y="401574"/>
                  </a:lnTo>
                  <a:lnTo>
                    <a:pt x="304" y="410718"/>
                  </a:lnTo>
                  <a:lnTo>
                    <a:pt x="12700" y="438658"/>
                  </a:lnTo>
                  <a:lnTo>
                    <a:pt x="86868" y="438607"/>
                  </a:lnTo>
                  <a:lnTo>
                    <a:pt x="87503" y="725424"/>
                  </a:lnTo>
                  <a:lnTo>
                    <a:pt x="89611" y="765149"/>
                  </a:lnTo>
                  <a:lnTo>
                    <a:pt x="100215" y="814298"/>
                  </a:lnTo>
                  <a:lnTo>
                    <a:pt x="121158" y="851027"/>
                  </a:lnTo>
                  <a:lnTo>
                    <a:pt x="152958" y="875817"/>
                  </a:lnTo>
                  <a:lnTo>
                    <a:pt x="195973" y="888949"/>
                  </a:lnTo>
                  <a:lnTo>
                    <a:pt x="231394" y="891413"/>
                  </a:lnTo>
                  <a:lnTo>
                    <a:pt x="239776" y="891413"/>
                  </a:lnTo>
                  <a:lnTo>
                    <a:pt x="248158" y="890778"/>
                  </a:lnTo>
                  <a:lnTo>
                    <a:pt x="256540" y="889635"/>
                  </a:lnTo>
                  <a:lnTo>
                    <a:pt x="264922" y="888619"/>
                  </a:lnTo>
                  <a:lnTo>
                    <a:pt x="305943" y="876681"/>
                  </a:lnTo>
                  <a:lnTo>
                    <a:pt x="321818" y="842772"/>
                  </a:lnTo>
                  <a:lnTo>
                    <a:pt x="321818" y="825754"/>
                  </a:lnTo>
                  <a:close/>
                </a:path>
                <a:path w="5123180" h="891540">
                  <a:moveTo>
                    <a:pt x="686816" y="275717"/>
                  </a:moveTo>
                  <a:lnTo>
                    <a:pt x="602234" y="136652"/>
                  </a:lnTo>
                  <a:lnTo>
                    <a:pt x="562102" y="116840"/>
                  </a:lnTo>
                  <a:lnTo>
                    <a:pt x="554736" y="116598"/>
                  </a:lnTo>
                  <a:lnTo>
                    <a:pt x="535813" y="116598"/>
                  </a:lnTo>
                  <a:lnTo>
                    <a:pt x="507873" y="124079"/>
                  </a:lnTo>
                  <a:lnTo>
                    <a:pt x="505333" y="126365"/>
                  </a:lnTo>
                  <a:lnTo>
                    <a:pt x="504190" y="129171"/>
                  </a:lnTo>
                  <a:lnTo>
                    <a:pt x="504952" y="135255"/>
                  </a:lnTo>
                  <a:lnTo>
                    <a:pt x="506603" y="138430"/>
                  </a:lnTo>
                  <a:lnTo>
                    <a:pt x="509524" y="141744"/>
                  </a:lnTo>
                  <a:lnTo>
                    <a:pt x="608584" y="268605"/>
                  </a:lnTo>
                  <a:lnTo>
                    <a:pt x="611124" y="272161"/>
                  </a:lnTo>
                  <a:lnTo>
                    <a:pt x="613664" y="275082"/>
                  </a:lnTo>
                  <a:lnTo>
                    <a:pt x="616204" y="277241"/>
                  </a:lnTo>
                  <a:lnTo>
                    <a:pt x="618744" y="279527"/>
                  </a:lnTo>
                  <a:lnTo>
                    <a:pt x="621792" y="281178"/>
                  </a:lnTo>
                  <a:lnTo>
                    <a:pt x="628650" y="283718"/>
                  </a:lnTo>
                  <a:lnTo>
                    <a:pt x="632841" y="284607"/>
                  </a:lnTo>
                  <a:lnTo>
                    <a:pt x="637540" y="285115"/>
                  </a:lnTo>
                  <a:lnTo>
                    <a:pt x="642239" y="285750"/>
                  </a:lnTo>
                  <a:lnTo>
                    <a:pt x="648208" y="286004"/>
                  </a:lnTo>
                  <a:lnTo>
                    <a:pt x="655574" y="285877"/>
                  </a:lnTo>
                  <a:lnTo>
                    <a:pt x="663575" y="285877"/>
                  </a:lnTo>
                  <a:lnTo>
                    <a:pt x="686181" y="278003"/>
                  </a:lnTo>
                  <a:lnTo>
                    <a:pt x="686816" y="275717"/>
                  </a:lnTo>
                  <a:close/>
                </a:path>
                <a:path w="5123180" h="891540">
                  <a:moveTo>
                    <a:pt x="1021715" y="341122"/>
                  </a:moveTo>
                  <a:lnTo>
                    <a:pt x="1021588" y="331724"/>
                  </a:lnTo>
                  <a:lnTo>
                    <a:pt x="1021080" y="324104"/>
                  </a:lnTo>
                  <a:lnTo>
                    <a:pt x="1019937" y="318262"/>
                  </a:lnTo>
                  <a:lnTo>
                    <a:pt x="1018921" y="312420"/>
                  </a:lnTo>
                  <a:lnTo>
                    <a:pt x="987552" y="296545"/>
                  </a:lnTo>
                  <a:lnTo>
                    <a:pt x="969010" y="296545"/>
                  </a:lnTo>
                  <a:lnTo>
                    <a:pt x="933831" y="324358"/>
                  </a:lnTo>
                  <a:lnTo>
                    <a:pt x="933246" y="377063"/>
                  </a:lnTo>
                  <a:lnTo>
                    <a:pt x="933081" y="387045"/>
                  </a:lnTo>
                  <a:lnTo>
                    <a:pt x="925880" y="431622"/>
                  </a:lnTo>
                  <a:lnTo>
                    <a:pt x="903782" y="463651"/>
                  </a:lnTo>
                  <a:lnTo>
                    <a:pt x="861060" y="477393"/>
                  </a:lnTo>
                  <a:lnTo>
                    <a:pt x="860806" y="370078"/>
                  </a:lnTo>
                  <a:lnTo>
                    <a:pt x="857631" y="365887"/>
                  </a:lnTo>
                  <a:lnTo>
                    <a:pt x="815467" y="359156"/>
                  </a:lnTo>
                  <a:lnTo>
                    <a:pt x="803224" y="359422"/>
                  </a:lnTo>
                  <a:lnTo>
                    <a:pt x="770255" y="370332"/>
                  </a:lnTo>
                  <a:lnTo>
                    <a:pt x="771144" y="719328"/>
                  </a:lnTo>
                  <a:lnTo>
                    <a:pt x="752652" y="741121"/>
                  </a:lnTo>
                  <a:lnTo>
                    <a:pt x="717308" y="776389"/>
                  </a:lnTo>
                  <a:lnTo>
                    <a:pt x="683755" y="800341"/>
                  </a:lnTo>
                  <a:lnTo>
                    <a:pt x="632841" y="813943"/>
                  </a:lnTo>
                  <a:lnTo>
                    <a:pt x="620191" y="813396"/>
                  </a:lnTo>
                  <a:lnTo>
                    <a:pt x="577583" y="798512"/>
                  </a:lnTo>
                  <a:lnTo>
                    <a:pt x="548322" y="766279"/>
                  </a:lnTo>
                  <a:lnTo>
                    <a:pt x="532536" y="717626"/>
                  </a:lnTo>
                  <a:lnTo>
                    <a:pt x="528828" y="662559"/>
                  </a:lnTo>
                  <a:lnTo>
                    <a:pt x="528104" y="394576"/>
                  </a:lnTo>
                  <a:lnTo>
                    <a:pt x="528066" y="370967"/>
                  </a:lnTo>
                  <a:lnTo>
                    <a:pt x="524891" y="366776"/>
                  </a:lnTo>
                  <a:lnTo>
                    <a:pt x="482854" y="360045"/>
                  </a:lnTo>
                  <a:lnTo>
                    <a:pt x="470535" y="360311"/>
                  </a:lnTo>
                  <a:lnTo>
                    <a:pt x="437515" y="371221"/>
                  </a:lnTo>
                  <a:lnTo>
                    <a:pt x="438277" y="674878"/>
                  </a:lnTo>
                  <a:lnTo>
                    <a:pt x="440664" y="724598"/>
                  </a:lnTo>
                  <a:lnTo>
                    <a:pt x="447548" y="765937"/>
                  </a:lnTo>
                  <a:lnTo>
                    <a:pt x="467791" y="816610"/>
                  </a:lnTo>
                  <a:lnTo>
                    <a:pt x="501421" y="856170"/>
                  </a:lnTo>
                  <a:lnTo>
                    <a:pt x="549287" y="882434"/>
                  </a:lnTo>
                  <a:lnTo>
                    <a:pt x="590727" y="890536"/>
                  </a:lnTo>
                  <a:lnTo>
                    <a:pt x="614553" y="891540"/>
                  </a:lnTo>
                  <a:lnTo>
                    <a:pt x="635660" y="890143"/>
                  </a:lnTo>
                  <a:lnTo>
                    <a:pt x="677087" y="879360"/>
                  </a:lnTo>
                  <a:lnTo>
                    <a:pt x="717664" y="857719"/>
                  </a:lnTo>
                  <a:lnTo>
                    <a:pt x="759053" y="823810"/>
                  </a:lnTo>
                  <a:lnTo>
                    <a:pt x="768654" y="813943"/>
                  </a:lnTo>
                  <a:lnTo>
                    <a:pt x="780161" y="802132"/>
                  </a:lnTo>
                  <a:lnTo>
                    <a:pt x="780288" y="872490"/>
                  </a:lnTo>
                  <a:lnTo>
                    <a:pt x="821182" y="883920"/>
                  </a:lnTo>
                  <a:lnTo>
                    <a:pt x="832040" y="883589"/>
                  </a:lnTo>
                  <a:lnTo>
                    <a:pt x="861987" y="872490"/>
                  </a:lnTo>
                  <a:lnTo>
                    <a:pt x="861898" y="802132"/>
                  </a:lnTo>
                  <a:lnTo>
                    <a:pt x="861187" y="528701"/>
                  </a:lnTo>
                  <a:lnTo>
                    <a:pt x="879805" y="528180"/>
                  </a:lnTo>
                  <a:lnTo>
                    <a:pt x="929386" y="521462"/>
                  </a:lnTo>
                  <a:lnTo>
                    <a:pt x="969010" y="503326"/>
                  </a:lnTo>
                  <a:lnTo>
                    <a:pt x="997800" y="469646"/>
                  </a:lnTo>
                  <a:lnTo>
                    <a:pt x="1015707" y="417118"/>
                  </a:lnTo>
                  <a:lnTo>
                    <a:pt x="1020978" y="370078"/>
                  </a:lnTo>
                  <a:lnTo>
                    <a:pt x="1021105" y="366776"/>
                  </a:lnTo>
                  <a:lnTo>
                    <a:pt x="1021715" y="341122"/>
                  </a:lnTo>
                  <a:close/>
                </a:path>
                <a:path w="5123180" h="891540">
                  <a:moveTo>
                    <a:pt x="1769745" y="860679"/>
                  </a:moveTo>
                  <a:lnTo>
                    <a:pt x="1768729" y="857123"/>
                  </a:lnTo>
                  <a:lnTo>
                    <a:pt x="1764665" y="849503"/>
                  </a:lnTo>
                  <a:lnTo>
                    <a:pt x="1761363" y="844550"/>
                  </a:lnTo>
                  <a:lnTo>
                    <a:pt x="1566583" y="593090"/>
                  </a:lnTo>
                  <a:lnTo>
                    <a:pt x="1556943" y="580644"/>
                  </a:lnTo>
                  <a:lnTo>
                    <a:pt x="1556258" y="579755"/>
                  </a:lnTo>
                  <a:lnTo>
                    <a:pt x="1733677" y="401574"/>
                  </a:lnTo>
                  <a:lnTo>
                    <a:pt x="1739011" y="395732"/>
                  </a:lnTo>
                  <a:lnTo>
                    <a:pt x="1742948" y="390525"/>
                  </a:lnTo>
                  <a:lnTo>
                    <a:pt x="1745361" y="386207"/>
                  </a:lnTo>
                  <a:lnTo>
                    <a:pt x="1747647" y="381889"/>
                  </a:lnTo>
                  <a:lnTo>
                    <a:pt x="1748790" y="377444"/>
                  </a:lnTo>
                  <a:lnTo>
                    <a:pt x="1748675" y="369443"/>
                  </a:lnTo>
                  <a:lnTo>
                    <a:pt x="1748028" y="367157"/>
                  </a:lnTo>
                  <a:lnTo>
                    <a:pt x="1746377" y="365252"/>
                  </a:lnTo>
                  <a:lnTo>
                    <a:pt x="1744726" y="363220"/>
                  </a:lnTo>
                  <a:lnTo>
                    <a:pt x="1709293" y="356870"/>
                  </a:lnTo>
                  <a:lnTo>
                    <a:pt x="1691513" y="356870"/>
                  </a:lnTo>
                  <a:lnTo>
                    <a:pt x="1653286" y="364744"/>
                  </a:lnTo>
                  <a:lnTo>
                    <a:pt x="1650111" y="367157"/>
                  </a:lnTo>
                  <a:lnTo>
                    <a:pt x="1646809" y="369443"/>
                  </a:lnTo>
                  <a:lnTo>
                    <a:pt x="1643761" y="372491"/>
                  </a:lnTo>
                  <a:lnTo>
                    <a:pt x="1640840" y="376174"/>
                  </a:lnTo>
                  <a:lnTo>
                    <a:pt x="1455928" y="580644"/>
                  </a:lnTo>
                  <a:lnTo>
                    <a:pt x="1454785" y="133731"/>
                  </a:lnTo>
                  <a:lnTo>
                    <a:pt x="1454023" y="131191"/>
                  </a:lnTo>
                  <a:lnTo>
                    <a:pt x="1452499" y="128905"/>
                  </a:lnTo>
                  <a:lnTo>
                    <a:pt x="1451102" y="126746"/>
                  </a:lnTo>
                  <a:lnTo>
                    <a:pt x="1448689" y="124968"/>
                  </a:lnTo>
                  <a:lnTo>
                    <a:pt x="1445387" y="123571"/>
                  </a:lnTo>
                  <a:lnTo>
                    <a:pt x="1442212" y="122047"/>
                  </a:lnTo>
                  <a:lnTo>
                    <a:pt x="1437640" y="121031"/>
                  </a:lnTo>
                  <a:lnTo>
                    <a:pt x="1431798" y="120269"/>
                  </a:lnTo>
                  <a:lnTo>
                    <a:pt x="1425956" y="119646"/>
                  </a:lnTo>
                  <a:lnTo>
                    <a:pt x="1418463" y="119253"/>
                  </a:lnTo>
                  <a:lnTo>
                    <a:pt x="1400683" y="119253"/>
                  </a:lnTo>
                  <a:lnTo>
                    <a:pt x="1364767" y="133731"/>
                  </a:lnTo>
                  <a:lnTo>
                    <a:pt x="1364742" y="136779"/>
                  </a:lnTo>
                  <a:lnTo>
                    <a:pt x="1366647" y="868426"/>
                  </a:lnTo>
                  <a:lnTo>
                    <a:pt x="1367282" y="870966"/>
                  </a:lnTo>
                  <a:lnTo>
                    <a:pt x="1368552" y="872871"/>
                  </a:lnTo>
                  <a:lnTo>
                    <a:pt x="1369822" y="874903"/>
                  </a:lnTo>
                  <a:lnTo>
                    <a:pt x="1372235" y="876681"/>
                  </a:lnTo>
                  <a:lnTo>
                    <a:pt x="1379093" y="879475"/>
                  </a:lnTo>
                  <a:lnTo>
                    <a:pt x="1383792" y="880618"/>
                  </a:lnTo>
                  <a:lnTo>
                    <a:pt x="1389634" y="881253"/>
                  </a:lnTo>
                  <a:lnTo>
                    <a:pt x="1395349" y="882015"/>
                  </a:lnTo>
                  <a:lnTo>
                    <a:pt x="1402715" y="882396"/>
                  </a:lnTo>
                  <a:lnTo>
                    <a:pt x="1411351" y="882396"/>
                  </a:lnTo>
                  <a:lnTo>
                    <a:pt x="1450594" y="876427"/>
                  </a:lnTo>
                  <a:lnTo>
                    <a:pt x="1456626" y="844550"/>
                  </a:lnTo>
                  <a:lnTo>
                    <a:pt x="1455928" y="593090"/>
                  </a:lnTo>
                  <a:lnTo>
                    <a:pt x="1663954" y="864235"/>
                  </a:lnTo>
                  <a:lnTo>
                    <a:pt x="1666113" y="867537"/>
                  </a:lnTo>
                  <a:lnTo>
                    <a:pt x="1668526" y="870331"/>
                  </a:lnTo>
                  <a:lnTo>
                    <a:pt x="1671320" y="872617"/>
                  </a:lnTo>
                  <a:lnTo>
                    <a:pt x="1673987" y="875030"/>
                  </a:lnTo>
                  <a:lnTo>
                    <a:pt x="1677543" y="876808"/>
                  </a:lnTo>
                  <a:lnTo>
                    <a:pt x="1686306" y="879348"/>
                  </a:lnTo>
                  <a:lnTo>
                    <a:pt x="1691640" y="880237"/>
                  </a:lnTo>
                  <a:lnTo>
                    <a:pt x="1697990" y="880745"/>
                  </a:lnTo>
                  <a:lnTo>
                    <a:pt x="1704340" y="881380"/>
                  </a:lnTo>
                  <a:lnTo>
                    <a:pt x="1712468" y="881634"/>
                  </a:lnTo>
                  <a:lnTo>
                    <a:pt x="1722247" y="881507"/>
                  </a:lnTo>
                  <a:lnTo>
                    <a:pt x="1731772" y="881507"/>
                  </a:lnTo>
                  <a:lnTo>
                    <a:pt x="1739519" y="881126"/>
                  </a:lnTo>
                  <a:lnTo>
                    <a:pt x="1751965" y="879602"/>
                  </a:lnTo>
                  <a:lnTo>
                    <a:pt x="1756791" y="878586"/>
                  </a:lnTo>
                  <a:lnTo>
                    <a:pt x="1760220" y="877062"/>
                  </a:lnTo>
                  <a:lnTo>
                    <a:pt x="1763649" y="875665"/>
                  </a:lnTo>
                  <a:lnTo>
                    <a:pt x="1766062" y="873760"/>
                  </a:lnTo>
                  <a:lnTo>
                    <a:pt x="1767586" y="871601"/>
                  </a:lnTo>
                  <a:lnTo>
                    <a:pt x="1768983" y="869442"/>
                  </a:lnTo>
                  <a:lnTo>
                    <a:pt x="1769745" y="866902"/>
                  </a:lnTo>
                  <a:lnTo>
                    <a:pt x="1769745" y="860679"/>
                  </a:lnTo>
                  <a:close/>
                </a:path>
                <a:path w="5123180" h="891540">
                  <a:moveTo>
                    <a:pt x="2296795" y="863219"/>
                  </a:moveTo>
                  <a:lnTo>
                    <a:pt x="2296033" y="564261"/>
                  </a:lnTo>
                  <a:lnTo>
                    <a:pt x="2293696" y="515213"/>
                  </a:lnTo>
                  <a:lnTo>
                    <a:pt x="2286851" y="473887"/>
                  </a:lnTo>
                  <a:lnTo>
                    <a:pt x="2268067" y="426212"/>
                  </a:lnTo>
                  <a:lnTo>
                    <a:pt x="2266581" y="423379"/>
                  </a:lnTo>
                  <a:lnTo>
                    <a:pt x="2232926" y="383971"/>
                  </a:lnTo>
                  <a:lnTo>
                    <a:pt x="2184819" y="357378"/>
                  </a:lnTo>
                  <a:lnTo>
                    <a:pt x="2143480" y="349135"/>
                  </a:lnTo>
                  <a:lnTo>
                    <a:pt x="2119884" y="348107"/>
                  </a:lnTo>
                  <a:lnTo>
                    <a:pt x="2100021" y="349440"/>
                  </a:lnTo>
                  <a:lnTo>
                    <a:pt x="2060536" y="359537"/>
                  </a:lnTo>
                  <a:lnTo>
                    <a:pt x="2021293" y="379615"/>
                  </a:lnTo>
                  <a:lnTo>
                    <a:pt x="1982343" y="410095"/>
                  </a:lnTo>
                  <a:lnTo>
                    <a:pt x="1963039" y="429260"/>
                  </a:lnTo>
                  <a:lnTo>
                    <a:pt x="1962277" y="132346"/>
                  </a:lnTo>
                  <a:lnTo>
                    <a:pt x="1961515" y="129794"/>
                  </a:lnTo>
                  <a:lnTo>
                    <a:pt x="1959991" y="127647"/>
                  </a:lnTo>
                  <a:lnTo>
                    <a:pt x="1958594" y="125476"/>
                  </a:lnTo>
                  <a:lnTo>
                    <a:pt x="1925955" y="117995"/>
                  </a:lnTo>
                  <a:lnTo>
                    <a:pt x="1908175" y="117995"/>
                  </a:lnTo>
                  <a:lnTo>
                    <a:pt x="1900936" y="118364"/>
                  </a:lnTo>
                  <a:lnTo>
                    <a:pt x="1889252" y="119888"/>
                  </a:lnTo>
                  <a:lnTo>
                    <a:pt x="1884680" y="120904"/>
                  </a:lnTo>
                  <a:lnTo>
                    <a:pt x="1881251" y="122428"/>
                  </a:lnTo>
                  <a:lnTo>
                    <a:pt x="1877822" y="123825"/>
                  </a:lnTo>
                  <a:lnTo>
                    <a:pt x="1875409" y="125730"/>
                  </a:lnTo>
                  <a:lnTo>
                    <a:pt x="1872869" y="130048"/>
                  </a:lnTo>
                  <a:lnTo>
                    <a:pt x="1872297" y="132346"/>
                  </a:lnTo>
                  <a:lnTo>
                    <a:pt x="1872234" y="135521"/>
                  </a:lnTo>
                  <a:lnTo>
                    <a:pt x="1874139" y="867156"/>
                  </a:lnTo>
                  <a:lnTo>
                    <a:pt x="1897126" y="879983"/>
                  </a:lnTo>
                  <a:lnTo>
                    <a:pt x="1902841" y="880745"/>
                  </a:lnTo>
                  <a:lnTo>
                    <a:pt x="1910207" y="881126"/>
                  </a:lnTo>
                  <a:lnTo>
                    <a:pt x="1918843" y="880999"/>
                  </a:lnTo>
                  <a:lnTo>
                    <a:pt x="1927987" y="880999"/>
                  </a:lnTo>
                  <a:lnTo>
                    <a:pt x="1935480" y="880618"/>
                  </a:lnTo>
                  <a:lnTo>
                    <a:pt x="1947037" y="879094"/>
                  </a:lnTo>
                  <a:lnTo>
                    <a:pt x="1951609" y="878078"/>
                  </a:lnTo>
                  <a:lnTo>
                    <a:pt x="1954911" y="876554"/>
                  </a:lnTo>
                  <a:lnTo>
                    <a:pt x="1958086" y="875157"/>
                  </a:lnTo>
                  <a:lnTo>
                    <a:pt x="1960499" y="873379"/>
                  </a:lnTo>
                  <a:lnTo>
                    <a:pt x="1961896" y="871347"/>
                  </a:lnTo>
                  <a:lnTo>
                    <a:pt x="1963420" y="869442"/>
                  </a:lnTo>
                  <a:lnTo>
                    <a:pt x="1964105" y="867156"/>
                  </a:lnTo>
                  <a:lnTo>
                    <a:pt x="1964169" y="863219"/>
                  </a:lnTo>
                  <a:lnTo>
                    <a:pt x="1963293" y="520954"/>
                  </a:lnTo>
                  <a:lnTo>
                    <a:pt x="1981555" y="499122"/>
                  </a:lnTo>
                  <a:lnTo>
                    <a:pt x="2016848" y="463829"/>
                  </a:lnTo>
                  <a:lnTo>
                    <a:pt x="2050834" y="439826"/>
                  </a:lnTo>
                  <a:lnTo>
                    <a:pt x="2101596" y="426212"/>
                  </a:lnTo>
                  <a:lnTo>
                    <a:pt x="2114258" y="426821"/>
                  </a:lnTo>
                  <a:lnTo>
                    <a:pt x="2157158" y="441350"/>
                  </a:lnTo>
                  <a:lnTo>
                    <a:pt x="2186152" y="473964"/>
                  </a:lnTo>
                  <a:lnTo>
                    <a:pt x="2202294" y="522173"/>
                  </a:lnTo>
                  <a:lnTo>
                    <a:pt x="2206117" y="575945"/>
                  </a:lnTo>
                  <a:lnTo>
                    <a:pt x="2206879" y="866267"/>
                  </a:lnTo>
                  <a:lnTo>
                    <a:pt x="2207641" y="868807"/>
                  </a:lnTo>
                  <a:lnTo>
                    <a:pt x="2229739" y="879094"/>
                  </a:lnTo>
                  <a:lnTo>
                    <a:pt x="2235581" y="879856"/>
                  </a:lnTo>
                  <a:lnTo>
                    <a:pt x="2243074" y="880237"/>
                  </a:lnTo>
                  <a:lnTo>
                    <a:pt x="2252218" y="880237"/>
                  </a:lnTo>
                  <a:lnTo>
                    <a:pt x="2290826" y="874268"/>
                  </a:lnTo>
                  <a:lnTo>
                    <a:pt x="2296731" y="866267"/>
                  </a:lnTo>
                  <a:lnTo>
                    <a:pt x="2296795" y="863219"/>
                  </a:lnTo>
                  <a:close/>
                </a:path>
                <a:path w="5123180" h="891540">
                  <a:moveTo>
                    <a:pt x="2812796" y="123190"/>
                  </a:moveTo>
                  <a:lnTo>
                    <a:pt x="2781046" y="110871"/>
                  </a:lnTo>
                  <a:lnTo>
                    <a:pt x="2762250" y="110871"/>
                  </a:lnTo>
                  <a:lnTo>
                    <a:pt x="2754757" y="111252"/>
                  </a:lnTo>
                  <a:lnTo>
                    <a:pt x="2742438" y="112776"/>
                  </a:lnTo>
                  <a:lnTo>
                    <a:pt x="2737231" y="113792"/>
                  </a:lnTo>
                  <a:lnTo>
                    <a:pt x="2733040" y="115316"/>
                  </a:lnTo>
                  <a:lnTo>
                    <a:pt x="2728849" y="116713"/>
                  </a:lnTo>
                  <a:lnTo>
                    <a:pt x="2725293" y="118745"/>
                  </a:lnTo>
                  <a:lnTo>
                    <a:pt x="2719451" y="123825"/>
                  </a:lnTo>
                  <a:lnTo>
                    <a:pt x="2716911" y="127127"/>
                  </a:lnTo>
                  <a:lnTo>
                    <a:pt x="2714752" y="131191"/>
                  </a:lnTo>
                  <a:lnTo>
                    <a:pt x="2636012" y="257429"/>
                  </a:lnTo>
                  <a:lnTo>
                    <a:pt x="2633472" y="261366"/>
                  </a:lnTo>
                  <a:lnTo>
                    <a:pt x="2631948" y="264795"/>
                  </a:lnTo>
                  <a:lnTo>
                    <a:pt x="2630932" y="270637"/>
                  </a:lnTo>
                  <a:lnTo>
                    <a:pt x="2631567" y="273050"/>
                  </a:lnTo>
                  <a:lnTo>
                    <a:pt x="2635631" y="276606"/>
                  </a:lnTo>
                  <a:lnTo>
                    <a:pt x="2638933" y="278130"/>
                  </a:lnTo>
                  <a:lnTo>
                    <a:pt x="2643759" y="279146"/>
                  </a:lnTo>
                  <a:lnTo>
                    <a:pt x="2648458" y="280289"/>
                  </a:lnTo>
                  <a:lnTo>
                    <a:pt x="2654808" y="280797"/>
                  </a:lnTo>
                  <a:lnTo>
                    <a:pt x="2670048" y="280797"/>
                  </a:lnTo>
                  <a:lnTo>
                    <a:pt x="2676144" y="280416"/>
                  </a:lnTo>
                  <a:lnTo>
                    <a:pt x="2686050" y="279400"/>
                  </a:lnTo>
                  <a:lnTo>
                    <a:pt x="2689987" y="278384"/>
                  </a:lnTo>
                  <a:lnTo>
                    <a:pt x="2693035" y="277114"/>
                  </a:lnTo>
                  <a:lnTo>
                    <a:pt x="2696210" y="275844"/>
                  </a:lnTo>
                  <a:lnTo>
                    <a:pt x="2807589" y="135890"/>
                  </a:lnTo>
                  <a:lnTo>
                    <a:pt x="2810383" y="132588"/>
                  </a:lnTo>
                  <a:lnTo>
                    <a:pt x="2812034" y="129413"/>
                  </a:lnTo>
                  <a:lnTo>
                    <a:pt x="2812796" y="123190"/>
                  </a:lnTo>
                  <a:close/>
                </a:path>
                <a:path w="5123180" h="891540">
                  <a:moveTo>
                    <a:pt x="2916809" y="610616"/>
                  </a:moveTo>
                  <a:lnTo>
                    <a:pt x="2912884" y="552170"/>
                  </a:lnTo>
                  <a:lnTo>
                    <a:pt x="2901442" y="499999"/>
                  </a:lnTo>
                  <a:lnTo>
                    <a:pt x="2882595" y="454634"/>
                  </a:lnTo>
                  <a:lnTo>
                    <a:pt x="2860395" y="422021"/>
                  </a:lnTo>
                  <a:lnTo>
                    <a:pt x="2856230" y="416687"/>
                  </a:lnTo>
                  <a:lnTo>
                    <a:pt x="2840240" y="400570"/>
                  </a:lnTo>
                  <a:lnTo>
                    <a:pt x="2823349" y="387248"/>
                  </a:lnTo>
                  <a:lnTo>
                    <a:pt x="2823349" y="621792"/>
                  </a:lnTo>
                  <a:lnTo>
                    <a:pt x="2822981" y="637730"/>
                  </a:lnTo>
                  <a:lnTo>
                    <a:pt x="2818650" y="676783"/>
                  </a:lnTo>
                  <a:lnTo>
                    <a:pt x="2803690" y="727964"/>
                  </a:lnTo>
                  <a:lnTo>
                    <a:pt x="2777540" y="768184"/>
                  </a:lnTo>
                  <a:lnTo>
                    <a:pt x="2739771" y="796036"/>
                  </a:lnTo>
                  <a:lnTo>
                    <a:pt x="2690101" y="809434"/>
                  </a:lnTo>
                  <a:lnTo>
                    <a:pt x="2670937" y="810387"/>
                  </a:lnTo>
                  <a:lnTo>
                    <a:pt x="2650096" y="809498"/>
                  </a:lnTo>
                  <a:lnTo>
                    <a:pt x="2598293" y="795020"/>
                  </a:lnTo>
                  <a:lnTo>
                    <a:pt x="2561107" y="765670"/>
                  </a:lnTo>
                  <a:lnTo>
                    <a:pt x="2536761" y="724471"/>
                  </a:lnTo>
                  <a:lnTo>
                    <a:pt x="2523452" y="673239"/>
                  </a:lnTo>
                  <a:lnTo>
                    <a:pt x="2519642" y="635330"/>
                  </a:lnTo>
                  <a:lnTo>
                    <a:pt x="2519197" y="616839"/>
                  </a:lnTo>
                  <a:lnTo>
                    <a:pt x="2519273" y="610616"/>
                  </a:lnTo>
                  <a:lnTo>
                    <a:pt x="2524074" y="556171"/>
                  </a:lnTo>
                  <a:lnTo>
                    <a:pt x="2539403" y="504926"/>
                  </a:lnTo>
                  <a:lnTo>
                    <a:pt x="2565590" y="464350"/>
                  </a:lnTo>
                  <a:lnTo>
                    <a:pt x="2603119" y="436372"/>
                  </a:lnTo>
                  <a:lnTo>
                    <a:pt x="2652852" y="422922"/>
                  </a:lnTo>
                  <a:lnTo>
                    <a:pt x="2672207" y="422021"/>
                  </a:lnTo>
                  <a:lnTo>
                    <a:pt x="2693047" y="422935"/>
                  </a:lnTo>
                  <a:lnTo>
                    <a:pt x="2744851" y="437388"/>
                  </a:lnTo>
                  <a:lnTo>
                    <a:pt x="2781884" y="466915"/>
                  </a:lnTo>
                  <a:lnTo>
                    <a:pt x="2805950" y="508419"/>
                  </a:lnTo>
                  <a:lnTo>
                    <a:pt x="2819171" y="559638"/>
                  </a:lnTo>
                  <a:lnTo>
                    <a:pt x="2823311" y="610616"/>
                  </a:lnTo>
                  <a:lnTo>
                    <a:pt x="2823349" y="621792"/>
                  </a:lnTo>
                  <a:lnTo>
                    <a:pt x="2823349" y="387248"/>
                  </a:lnTo>
                  <a:lnTo>
                    <a:pt x="2781173" y="364490"/>
                  </a:lnTo>
                  <a:lnTo>
                    <a:pt x="2732189" y="351078"/>
                  </a:lnTo>
                  <a:lnTo>
                    <a:pt x="2675509" y="346710"/>
                  </a:lnTo>
                  <a:lnTo>
                    <a:pt x="2645143" y="348068"/>
                  </a:lnTo>
                  <a:lnTo>
                    <a:pt x="2590330" y="358305"/>
                  </a:lnTo>
                  <a:lnTo>
                    <a:pt x="2543441" y="378358"/>
                  </a:lnTo>
                  <a:lnTo>
                    <a:pt x="2504389" y="406844"/>
                  </a:lnTo>
                  <a:lnTo>
                    <a:pt x="2473160" y="443331"/>
                  </a:lnTo>
                  <a:lnTo>
                    <a:pt x="2449830" y="486867"/>
                  </a:lnTo>
                  <a:lnTo>
                    <a:pt x="2434450" y="537146"/>
                  </a:lnTo>
                  <a:lnTo>
                    <a:pt x="2426779" y="592391"/>
                  </a:lnTo>
                  <a:lnTo>
                    <a:pt x="2425827" y="621792"/>
                  </a:lnTo>
                  <a:lnTo>
                    <a:pt x="2426843" y="652043"/>
                  </a:lnTo>
                  <a:lnTo>
                    <a:pt x="2434412" y="707618"/>
                  </a:lnTo>
                  <a:lnTo>
                    <a:pt x="2449309" y="756564"/>
                  </a:lnTo>
                  <a:lnTo>
                    <a:pt x="2471737" y="798283"/>
                  </a:lnTo>
                  <a:lnTo>
                    <a:pt x="2501760" y="832485"/>
                  </a:lnTo>
                  <a:lnTo>
                    <a:pt x="2539377" y="858532"/>
                  </a:lnTo>
                  <a:lnTo>
                    <a:pt x="2584475" y="876261"/>
                  </a:lnTo>
                  <a:lnTo>
                    <a:pt x="2637244" y="885164"/>
                  </a:lnTo>
                  <a:lnTo>
                    <a:pt x="2666492" y="886206"/>
                  </a:lnTo>
                  <a:lnTo>
                    <a:pt x="2696680" y="884847"/>
                  </a:lnTo>
                  <a:lnTo>
                    <a:pt x="2751353" y="874509"/>
                  </a:lnTo>
                  <a:lnTo>
                    <a:pt x="2798432" y="854227"/>
                  </a:lnTo>
                  <a:lnTo>
                    <a:pt x="2837650" y="825601"/>
                  </a:lnTo>
                  <a:lnTo>
                    <a:pt x="2852242" y="810387"/>
                  </a:lnTo>
                  <a:lnTo>
                    <a:pt x="2854325" y="808228"/>
                  </a:lnTo>
                  <a:lnTo>
                    <a:pt x="2881655" y="768146"/>
                  </a:lnTo>
                  <a:lnTo>
                    <a:pt x="2901188" y="721106"/>
                  </a:lnTo>
                  <a:lnTo>
                    <a:pt x="2912948" y="668248"/>
                  </a:lnTo>
                  <a:lnTo>
                    <a:pt x="2915843" y="640029"/>
                  </a:lnTo>
                  <a:lnTo>
                    <a:pt x="2916809" y="610616"/>
                  </a:lnTo>
                  <a:close/>
                </a:path>
                <a:path w="5123180" h="891540">
                  <a:moveTo>
                    <a:pt x="3726307" y="859536"/>
                  </a:moveTo>
                  <a:lnTo>
                    <a:pt x="3725545" y="560578"/>
                  </a:lnTo>
                  <a:lnTo>
                    <a:pt x="3723208" y="511530"/>
                  </a:lnTo>
                  <a:lnTo>
                    <a:pt x="3716363" y="470204"/>
                  </a:lnTo>
                  <a:lnTo>
                    <a:pt x="3697579" y="422529"/>
                  </a:lnTo>
                  <a:lnTo>
                    <a:pt x="3696093" y="419696"/>
                  </a:lnTo>
                  <a:lnTo>
                    <a:pt x="3662438" y="380288"/>
                  </a:lnTo>
                  <a:lnTo>
                    <a:pt x="3614331" y="353695"/>
                  </a:lnTo>
                  <a:lnTo>
                    <a:pt x="3572992" y="345452"/>
                  </a:lnTo>
                  <a:lnTo>
                    <a:pt x="3549396" y="344424"/>
                  </a:lnTo>
                  <a:lnTo>
                    <a:pt x="3529507" y="345757"/>
                  </a:lnTo>
                  <a:lnTo>
                    <a:pt x="3489985" y="355854"/>
                  </a:lnTo>
                  <a:lnTo>
                    <a:pt x="3450806" y="375932"/>
                  </a:lnTo>
                  <a:lnTo>
                    <a:pt x="3411855" y="406412"/>
                  </a:lnTo>
                  <a:lnTo>
                    <a:pt x="3392551" y="425577"/>
                  </a:lnTo>
                  <a:lnTo>
                    <a:pt x="3391789" y="128651"/>
                  </a:lnTo>
                  <a:lnTo>
                    <a:pt x="3391027" y="126123"/>
                  </a:lnTo>
                  <a:lnTo>
                    <a:pt x="3389503" y="123952"/>
                  </a:lnTo>
                  <a:lnTo>
                    <a:pt x="3388106" y="121793"/>
                  </a:lnTo>
                  <a:lnTo>
                    <a:pt x="3355467" y="114300"/>
                  </a:lnTo>
                  <a:lnTo>
                    <a:pt x="3337687" y="114300"/>
                  </a:lnTo>
                  <a:lnTo>
                    <a:pt x="3330448" y="114681"/>
                  </a:lnTo>
                  <a:lnTo>
                    <a:pt x="3318764" y="116205"/>
                  </a:lnTo>
                  <a:lnTo>
                    <a:pt x="3314192" y="117221"/>
                  </a:lnTo>
                  <a:lnTo>
                    <a:pt x="3310763" y="118745"/>
                  </a:lnTo>
                  <a:lnTo>
                    <a:pt x="3307207" y="120142"/>
                  </a:lnTo>
                  <a:lnTo>
                    <a:pt x="3304921" y="122047"/>
                  </a:lnTo>
                  <a:lnTo>
                    <a:pt x="3302381" y="126365"/>
                  </a:lnTo>
                  <a:lnTo>
                    <a:pt x="3301809" y="128651"/>
                  </a:lnTo>
                  <a:lnTo>
                    <a:pt x="3301746" y="131826"/>
                  </a:lnTo>
                  <a:lnTo>
                    <a:pt x="3303651" y="863473"/>
                  </a:lnTo>
                  <a:lnTo>
                    <a:pt x="3326638" y="876300"/>
                  </a:lnTo>
                  <a:lnTo>
                    <a:pt x="3332353" y="877062"/>
                  </a:lnTo>
                  <a:lnTo>
                    <a:pt x="3339719" y="877443"/>
                  </a:lnTo>
                  <a:lnTo>
                    <a:pt x="3348355" y="877316"/>
                  </a:lnTo>
                  <a:lnTo>
                    <a:pt x="3357499" y="877316"/>
                  </a:lnTo>
                  <a:lnTo>
                    <a:pt x="3364992" y="876935"/>
                  </a:lnTo>
                  <a:lnTo>
                    <a:pt x="3376549" y="875411"/>
                  </a:lnTo>
                  <a:lnTo>
                    <a:pt x="3381121" y="874395"/>
                  </a:lnTo>
                  <a:lnTo>
                    <a:pt x="3384423" y="872871"/>
                  </a:lnTo>
                  <a:lnTo>
                    <a:pt x="3387598" y="871474"/>
                  </a:lnTo>
                  <a:lnTo>
                    <a:pt x="3390011" y="869696"/>
                  </a:lnTo>
                  <a:lnTo>
                    <a:pt x="3391408" y="867664"/>
                  </a:lnTo>
                  <a:lnTo>
                    <a:pt x="3392932" y="865759"/>
                  </a:lnTo>
                  <a:lnTo>
                    <a:pt x="3393617" y="863473"/>
                  </a:lnTo>
                  <a:lnTo>
                    <a:pt x="3393554" y="859536"/>
                  </a:lnTo>
                  <a:lnTo>
                    <a:pt x="3392805" y="517271"/>
                  </a:lnTo>
                  <a:lnTo>
                    <a:pt x="3428911" y="476402"/>
                  </a:lnTo>
                  <a:lnTo>
                    <a:pt x="3463417" y="446659"/>
                  </a:lnTo>
                  <a:lnTo>
                    <a:pt x="3497262" y="428599"/>
                  </a:lnTo>
                  <a:lnTo>
                    <a:pt x="3531108" y="422529"/>
                  </a:lnTo>
                  <a:lnTo>
                    <a:pt x="3543770" y="423138"/>
                  </a:lnTo>
                  <a:lnTo>
                    <a:pt x="3586670" y="437667"/>
                  </a:lnTo>
                  <a:lnTo>
                    <a:pt x="3615664" y="470281"/>
                  </a:lnTo>
                  <a:lnTo>
                    <a:pt x="3631806" y="518515"/>
                  </a:lnTo>
                  <a:lnTo>
                    <a:pt x="3635629" y="572262"/>
                  </a:lnTo>
                  <a:lnTo>
                    <a:pt x="3636391" y="862584"/>
                  </a:lnTo>
                  <a:lnTo>
                    <a:pt x="3637153" y="865124"/>
                  </a:lnTo>
                  <a:lnTo>
                    <a:pt x="3659251" y="875411"/>
                  </a:lnTo>
                  <a:lnTo>
                    <a:pt x="3665093" y="876173"/>
                  </a:lnTo>
                  <a:lnTo>
                    <a:pt x="3672586" y="876554"/>
                  </a:lnTo>
                  <a:lnTo>
                    <a:pt x="3681730" y="876554"/>
                  </a:lnTo>
                  <a:lnTo>
                    <a:pt x="3720338" y="870585"/>
                  </a:lnTo>
                  <a:lnTo>
                    <a:pt x="3726243" y="862584"/>
                  </a:lnTo>
                  <a:lnTo>
                    <a:pt x="3726307" y="859536"/>
                  </a:lnTo>
                  <a:close/>
                </a:path>
                <a:path w="5123180" h="891540">
                  <a:moveTo>
                    <a:pt x="3980357" y="861949"/>
                  </a:moveTo>
                  <a:lnTo>
                    <a:pt x="3980307" y="858774"/>
                  </a:lnTo>
                  <a:lnTo>
                    <a:pt x="3979164" y="368173"/>
                  </a:lnTo>
                  <a:lnTo>
                    <a:pt x="3979037" y="365379"/>
                  </a:lnTo>
                  <a:lnTo>
                    <a:pt x="3978402" y="362966"/>
                  </a:lnTo>
                  <a:lnTo>
                    <a:pt x="3976878" y="360807"/>
                  </a:lnTo>
                  <a:lnTo>
                    <a:pt x="3975481" y="358648"/>
                  </a:lnTo>
                  <a:lnTo>
                    <a:pt x="3942842" y="351155"/>
                  </a:lnTo>
                  <a:lnTo>
                    <a:pt x="3925062" y="351155"/>
                  </a:lnTo>
                  <a:lnTo>
                    <a:pt x="3917823" y="351536"/>
                  </a:lnTo>
                  <a:lnTo>
                    <a:pt x="3906139" y="353060"/>
                  </a:lnTo>
                  <a:lnTo>
                    <a:pt x="3901567" y="354076"/>
                  </a:lnTo>
                  <a:lnTo>
                    <a:pt x="3898011" y="355600"/>
                  </a:lnTo>
                  <a:lnTo>
                    <a:pt x="3894582" y="356997"/>
                  </a:lnTo>
                  <a:lnTo>
                    <a:pt x="3892296" y="358902"/>
                  </a:lnTo>
                  <a:lnTo>
                    <a:pt x="3889756" y="363220"/>
                  </a:lnTo>
                  <a:lnTo>
                    <a:pt x="3889184" y="365379"/>
                  </a:lnTo>
                  <a:lnTo>
                    <a:pt x="3889121" y="368173"/>
                  </a:lnTo>
                  <a:lnTo>
                    <a:pt x="3890391" y="861949"/>
                  </a:lnTo>
                  <a:lnTo>
                    <a:pt x="3913251" y="874776"/>
                  </a:lnTo>
                  <a:lnTo>
                    <a:pt x="3919093" y="875538"/>
                  </a:lnTo>
                  <a:lnTo>
                    <a:pt x="3926459" y="875919"/>
                  </a:lnTo>
                  <a:lnTo>
                    <a:pt x="3935095" y="875792"/>
                  </a:lnTo>
                  <a:lnTo>
                    <a:pt x="3944239" y="875792"/>
                  </a:lnTo>
                  <a:lnTo>
                    <a:pt x="3951732" y="875411"/>
                  </a:lnTo>
                  <a:lnTo>
                    <a:pt x="3957447" y="874649"/>
                  </a:lnTo>
                  <a:lnTo>
                    <a:pt x="3963289" y="874014"/>
                  </a:lnTo>
                  <a:lnTo>
                    <a:pt x="3967861" y="872871"/>
                  </a:lnTo>
                  <a:lnTo>
                    <a:pt x="3971163" y="871347"/>
                  </a:lnTo>
                  <a:lnTo>
                    <a:pt x="3974338" y="869950"/>
                  </a:lnTo>
                  <a:lnTo>
                    <a:pt x="3976751" y="868172"/>
                  </a:lnTo>
                  <a:lnTo>
                    <a:pt x="3978148" y="866140"/>
                  </a:lnTo>
                  <a:lnTo>
                    <a:pt x="3979672" y="864235"/>
                  </a:lnTo>
                  <a:lnTo>
                    <a:pt x="3980357" y="861949"/>
                  </a:lnTo>
                  <a:close/>
                </a:path>
                <a:path w="5123180" h="891540">
                  <a:moveTo>
                    <a:pt x="3989070" y="202057"/>
                  </a:moveTo>
                  <a:lnTo>
                    <a:pt x="3977259" y="159893"/>
                  </a:lnTo>
                  <a:lnTo>
                    <a:pt x="3933825" y="148717"/>
                  </a:lnTo>
                  <a:lnTo>
                    <a:pt x="3918978" y="149517"/>
                  </a:lnTo>
                  <a:lnTo>
                    <a:pt x="3884384" y="167335"/>
                  </a:lnTo>
                  <a:lnTo>
                    <a:pt x="3877818" y="203454"/>
                  </a:lnTo>
                  <a:lnTo>
                    <a:pt x="3878554" y="217741"/>
                  </a:lnTo>
                  <a:lnTo>
                    <a:pt x="3906329" y="254038"/>
                  </a:lnTo>
                  <a:lnTo>
                    <a:pt x="3932936" y="256794"/>
                  </a:lnTo>
                  <a:lnTo>
                    <a:pt x="3947769" y="256006"/>
                  </a:lnTo>
                  <a:lnTo>
                    <a:pt x="3982364" y="238188"/>
                  </a:lnTo>
                  <a:lnTo>
                    <a:pt x="3989070" y="202057"/>
                  </a:lnTo>
                  <a:close/>
                </a:path>
                <a:path w="5123180" h="891540">
                  <a:moveTo>
                    <a:pt x="4496689" y="259715"/>
                  </a:moveTo>
                  <a:lnTo>
                    <a:pt x="4493514" y="253492"/>
                  </a:lnTo>
                  <a:lnTo>
                    <a:pt x="4487418" y="245491"/>
                  </a:lnTo>
                  <a:lnTo>
                    <a:pt x="4426686" y="161925"/>
                  </a:lnTo>
                  <a:lnTo>
                    <a:pt x="4393184" y="115824"/>
                  </a:lnTo>
                  <a:lnTo>
                    <a:pt x="4349242" y="106819"/>
                  </a:lnTo>
                  <a:lnTo>
                    <a:pt x="4338015" y="107010"/>
                  </a:lnTo>
                  <a:lnTo>
                    <a:pt x="4298442" y="121170"/>
                  </a:lnTo>
                  <a:lnTo>
                    <a:pt x="4208653" y="246253"/>
                  </a:lnTo>
                  <a:lnTo>
                    <a:pt x="4202176" y="254635"/>
                  </a:lnTo>
                  <a:lnTo>
                    <a:pt x="4198874" y="260858"/>
                  </a:lnTo>
                  <a:lnTo>
                    <a:pt x="4198874" y="268859"/>
                  </a:lnTo>
                  <a:lnTo>
                    <a:pt x="4233799" y="276733"/>
                  </a:lnTo>
                  <a:lnTo>
                    <a:pt x="4243146" y="276542"/>
                  </a:lnTo>
                  <a:lnTo>
                    <a:pt x="4276852" y="260223"/>
                  </a:lnTo>
                  <a:lnTo>
                    <a:pt x="4347845" y="161925"/>
                  </a:lnTo>
                  <a:lnTo>
                    <a:pt x="4419219" y="259842"/>
                  </a:lnTo>
                  <a:lnTo>
                    <a:pt x="4433189" y="272923"/>
                  </a:lnTo>
                  <a:lnTo>
                    <a:pt x="4435856" y="274066"/>
                  </a:lnTo>
                  <a:lnTo>
                    <a:pt x="4439539" y="274828"/>
                  </a:lnTo>
                  <a:lnTo>
                    <a:pt x="4448683" y="275844"/>
                  </a:lnTo>
                  <a:lnTo>
                    <a:pt x="4454779" y="276098"/>
                  </a:lnTo>
                  <a:lnTo>
                    <a:pt x="4462399" y="276098"/>
                  </a:lnTo>
                  <a:lnTo>
                    <a:pt x="4496689" y="268097"/>
                  </a:lnTo>
                  <a:lnTo>
                    <a:pt x="4496689" y="259715"/>
                  </a:lnTo>
                  <a:close/>
                </a:path>
                <a:path w="5123180" h="891540">
                  <a:moveTo>
                    <a:pt x="4564634" y="574294"/>
                  </a:moveTo>
                  <a:lnTo>
                    <a:pt x="4564278" y="564769"/>
                  </a:lnTo>
                  <a:lnTo>
                    <a:pt x="4563770" y="550659"/>
                  </a:lnTo>
                  <a:lnTo>
                    <a:pt x="4561395" y="527723"/>
                  </a:lnTo>
                  <a:lnTo>
                    <a:pt x="4552061" y="483997"/>
                  </a:lnTo>
                  <a:lnTo>
                    <a:pt x="4536224" y="444474"/>
                  </a:lnTo>
                  <a:lnTo>
                    <a:pt x="4515167" y="412750"/>
                  </a:lnTo>
                  <a:lnTo>
                    <a:pt x="4513453" y="410464"/>
                  </a:lnTo>
                  <a:lnTo>
                    <a:pt x="4499394" y="395643"/>
                  </a:lnTo>
                  <a:lnTo>
                    <a:pt x="4483557" y="382384"/>
                  </a:lnTo>
                  <a:lnTo>
                    <a:pt x="4473956" y="376047"/>
                  </a:lnTo>
                  <a:lnTo>
                    <a:pt x="4473956" y="564134"/>
                  </a:lnTo>
                  <a:lnTo>
                    <a:pt x="4206240" y="564769"/>
                  </a:lnTo>
                  <a:lnTo>
                    <a:pt x="4212374" y="521195"/>
                  </a:lnTo>
                  <a:lnTo>
                    <a:pt x="4227652" y="481330"/>
                  </a:lnTo>
                  <a:lnTo>
                    <a:pt x="4251680" y="448995"/>
                  </a:lnTo>
                  <a:lnTo>
                    <a:pt x="4284853" y="425450"/>
                  </a:lnTo>
                  <a:lnTo>
                    <a:pt x="4327283" y="413613"/>
                  </a:lnTo>
                  <a:lnTo>
                    <a:pt x="4343527" y="412750"/>
                  </a:lnTo>
                  <a:lnTo>
                    <a:pt x="4374197" y="415264"/>
                  </a:lnTo>
                  <a:lnTo>
                    <a:pt x="4423537" y="435317"/>
                  </a:lnTo>
                  <a:lnTo>
                    <a:pt x="4456620" y="474980"/>
                  </a:lnTo>
                  <a:lnTo>
                    <a:pt x="4472521" y="530606"/>
                  </a:lnTo>
                  <a:lnTo>
                    <a:pt x="4473956" y="564134"/>
                  </a:lnTo>
                  <a:lnTo>
                    <a:pt x="4473956" y="376047"/>
                  </a:lnTo>
                  <a:lnTo>
                    <a:pt x="4425086" y="352615"/>
                  </a:lnTo>
                  <a:lnTo>
                    <a:pt x="4375836" y="343471"/>
                  </a:lnTo>
                  <a:lnTo>
                    <a:pt x="4347972" y="342392"/>
                  </a:lnTo>
                  <a:lnTo>
                    <a:pt x="4321632" y="343662"/>
                  </a:lnTo>
                  <a:lnTo>
                    <a:pt x="4272826" y="353187"/>
                  </a:lnTo>
                  <a:lnTo>
                    <a:pt x="4229430" y="371970"/>
                  </a:lnTo>
                  <a:lnTo>
                    <a:pt x="4192232" y="399072"/>
                  </a:lnTo>
                  <a:lnTo>
                    <a:pt x="4161574" y="434251"/>
                  </a:lnTo>
                  <a:lnTo>
                    <a:pt x="4138142" y="477113"/>
                  </a:lnTo>
                  <a:lnTo>
                    <a:pt x="4122001" y="527456"/>
                  </a:lnTo>
                  <a:lnTo>
                    <a:pt x="4113949" y="584365"/>
                  </a:lnTo>
                  <a:lnTo>
                    <a:pt x="4113022" y="615188"/>
                  </a:lnTo>
                  <a:lnTo>
                    <a:pt x="4114088" y="647484"/>
                  </a:lnTo>
                  <a:lnTo>
                    <a:pt x="4122140" y="705827"/>
                  </a:lnTo>
                  <a:lnTo>
                    <a:pt x="4138079" y="755904"/>
                  </a:lnTo>
                  <a:lnTo>
                    <a:pt x="4161612" y="797572"/>
                  </a:lnTo>
                  <a:lnTo>
                    <a:pt x="4192765" y="830783"/>
                  </a:lnTo>
                  <a:lnTo>
                    <a:pt x="4231157" y="855827"/>
                  </a:lnTo>
                  <a:lnTo>
                    <a:pt x="4276788" y="872591"/>
                  </a:lnTo>
                  <a:lnTo>
                    <a:pt x="4329798" y="880922"/>
                  </a:lnTo>
                  <a:lnTo>
                    <a:pt x="4359148" y="881888"/>
                  </a:lnTo>
                  <a:lnTo>
                    <a:pt x="4376382" y="881494"/>
                  </a:lnTo>
                  <a:lnTo>
                    <a:pt x="4424934" y="876554"/>
                  </a:lnTo>
                  <a:lnTo>
                    <a:pt x="4466971" y="867867"/>
                  </a:lnTo>
                  <a:lnTo>
                    <a:pt x="4509376" y="854570"/>
                  </a:lnTo>
                  <a:lnTo>
                    <a:pt x="4541139" y="832866"/>
                  </a:lnTo>
                  <a:lnTo>
                    <a:pt x="4542536" y="827659"/>
                  </a:lnTo>
                  <a:lnTo>
                    <a:pt x="4543171" y="824865"/>
                  </a:lnTo>
                  <a:lnTo>
                    <a:pt x="4543552" y="821817"/>
                  </a:lnTo>
                  <a:lnTo>
                    <a:pt x="4544314" y="814959"/>
                  </a:lnTo>
                  <a:lnTo>
                    <a:pt x="4544441" y="808736"/>
                  </a:lnTo>
                  <a:lnTo>
                    <a:pt x="4544339" y="797572"/>
                  </a:lnTo>
                  <a:lnTo>
                    <a:pt x="4544187" y="794004"/>
                  </a:lnTo>
                  <a:lnTo>
                    <a:pt x="4543552" y="789432"/>
                  </a:lnTo>
                  <a:lnTo>
                    <a:pt x="4543044" y="784987"/>
                  </a:lnTo>
                  <a:lnTo>
                    <a:pt x="4532122" y="771271"/>
                  </a:lnTo>
                  <a:lnTo>
                    <a:pt x="4525137" y="771271"/>
                  </a:lnTo>
                  <a:lnTo>
                    <a:pt x="4518660" y="773176"/>
                  </a:lnTo>
                  <a:lnTo>
                    <a:pt x="4510151" y="776986"/>
                  </a:lnTo>
                  <a:lnTo>
                    <a:pt x="4503242" y="779945"/>
                  </a:lnTo>
                  <a:lnTo>
                    <a:pt x="4466793" y="793394"/>
                  </a:lnTo>
                  <a:lnTo>
                    <a:pt x="4429887" y="802894"/>
                  </a:lnTo>
                  <a:lnTo>
                    <a:pt x="4384446" y="808367"/>
                  </a:lnTo>
                  <a:lnTo>
                    <a:pt x="4367403" y="808736"/>
                  </a:lnTo>
                  <a:lnTo>
                    <a:pt x="4346054" y="808037"/>
                  </a:lnTo>
                  <a:lnTo>
                    <a:pt x="4292346" y="796417"/>
                  </a:lnTo>
                  <a:lnTo>
                    <a:pt x="4252633" y="771512"/>
                  </a:lnTo>
                  <a:lnTo>
                    <a:pt x="4225810" y="734758"/>
                  </a:lnTo>
                  <a:lnTo>
                    <a:pt x="4211129" y="687590"/>
                  </a:lnTo>
                  <a:lnTo>
                    <a:pt x="4206367" y="630809"/>
                  </a:lnTo>
                  <a:lnTo>
                    <a:pt x="4529709" y="629920"/>
                  </a:lnTo>
                  <a:lnTo>
                    <a:pt x="4536300" y="629361"/>
                  </a:lnTo>
                  <a:lnTo>
                    <a:pt x="4563961" y="600456"/>
                  </a:lnTo>
                  <a:lnTo>
                    <a:pt x="4564634" y="590550"/>
                  </a:lnTo>
                  <a:lnTo>
                    <a:pt x="4564634" y="574294"/>
                  </a:lnTo>
                  <a:close/>
                </a:path>
                <a:path w="5123180" h="891540">
                  <a:moveTo>
                    <a:pt x="4581779" y="71894"/>
                  </a:moveTo>
                  <a:lnTo>
                    <a:pt x="4581410" y="64579"/>
                  </a:lnTo>
                  <a:lnTo>
                    <a:pt x="4580344" y="57505"/>
                  </a:lnTo>
                  <a:lnTo>
                    <a:pt x="4578553" y="50673"/>
                  </a:lnTo>
                  <a:lnTo>
                    <a:pt x="4576534" y="45339"/>
                  </a:lnTo>
                  <a:lnTo>
                    <a:pt x="4576064" y="44069"/>
                  </a:lnTo>
                  <a:lnTo>
                    <a:pt x="4547108" y="12420"/>
                  </a:lnTo>
                  <a:lnTo>
                    <a:pt x="4505503" y="368"/>
                  </a:lnTo>
                  <a:lnTo>
                    <a:pt x="4495419" y="0"/>
                  </a:lnTo>
                  <a:lnTo>
                    <a:pt x="4488142" y="292"/>
                  </a:lnTo>
                  <a:lnTo>
                    <a:pt x="4450715" y="8521"/>
                  </a:lnTo>
                  <a:lnTo>
                    <a:pt x="4430115" y="26289"/>
                  </a:lnTo>
                  <a:lnTo>
                    <a:pt x="4430141" y="40767"/>
                  </a:lnTo>
                  <a:lnTo>
                    <a:pt x="4431157" y="47879"/>
                  </a:lnTo>
                  <a:lnTo>
                    <a:pt x="4433443" y="53721"/>
                  </a:lnTo>
                  <a:lnTo>
                    <a:pt x="4435602" y="59448"/>
                  </a:lnTo>
                  <a:lnTo>
                    <a:pt x="4438650" y="62369"/>
                  </a:lnTo>
                  <a:lnTo>
                    <a:pt x="4446397" y="62369"/>
                  </a:lnTo>
                  <a:lnTo>
                    <a:pt x="4449572" y="61468"/>
                  </a:lnTo>
                  <a:lnTo>
                    <a:pt x="4452493" y="59563"/>
                  </a:lnTo>
                  <a:lnTo>
                    <a:pt x="4455414" y="57797"/>
                  </a:lnTo>
                  <a:lnTo>
                    <a:pt x="4457827" y="56515"/>
                  </a:lnTo>
                  <a:lnTo>
                    <a:pt x="4459605" y="55753"/>
                  </a:lnTo>
                  <a:lnTo>
                    <a:pt x="4473194" y="49149"/>
                  </a:lnTo>
                  <a:lnTo>
                    <a:pt x="4478655" y="46621"/>
                  </a:lnTo>
                  <a:lnTo>
                    <a:pt x="4484624" y="45339"/>
                  </a:lnTo>
                  <a:lnTo>
                    <a:pt x="4491228" y="45339"/>
                  </a:lnTo>
                  <a:lnTo>
                    <a:pt x="4504575" y="47180"/>
                  </a:lnTo>
                  <a:lnTo>
                    <a:pt x="4514151" y="52679"/>
                  </a:lnTo>
                  <a:lnTo>
                    <a:pt x="4519904" y="61849"/>
                  </a:lnTo>
                  <a:lnTo>
                    <a:pt x="4521835" y="74676"/>
                  </a:lnTo>
                  <a:lnTo>
                    <a:pt x="4521835" y="83820"/>
                  </a:lnTo>
                  <a:lnTo>
                    <a:pt x="4519930" y="90805"/>
                  </a:lnTo>
                  <a:lnTo>
                    <a:pt x="4511929" y="100596"/>
                  </a:lnTo>
                  <a:lnTo>
                    <a:pt x="4504817" y="103124"/>
                  </a:lnTo>
                  <a:lnTo>
                    <a:pt x="4482846" y="103124"/>
                  </a:lnTo>
                  <a:lnTo>
                    <a:pt x="4476750" y="105549"/>
                  </a:lnTo>
                  <a:lnTo>
                    <a:pt x="4472559" y="110248"/>
                  </a:lnTo>
                  <a:lnTo>
                    <a:pt x="4468368" y="115074"/>
                  </a:lnTo>
                  <a:lnTo>
                    <a:pt x="4466463" y="121539"/>
                  </a:lnTo>
                  <a:lnTo>
                    <a:pt x="4466844" y="129921"/>
                  </a:lnTo>
                  <a:lnTo>
                    <a:pt x="4467479" y="155575"/>
                  </a:lnTo>
                  <a:lnTo>
                    <a:pt x="4467479" y="160655"/>
                  </a:lnTo>
                  <a:lnTo>
                    <a:pt x="4469384" y="164211"/>
                  </a:lnTo>
                  <a:lnTo>
                    <a:pt x="4473194" y="166243"/>
                  </a:lnTo>
                  <a:lnTo>
                    <a:pt x="4477131" y="168148"/>
                  </a:lnTo>
                  <a:lnTo>
                    <a:pt x="4483735" y="169164"/>
                  </a:lnTo>
                  <a:lnTo>
                    <a:pt x="4501896" y="169164"/>
                  </a:lnTo>
                  <a:lnTo>
                    <a:pt x="4518787" y="143395"/>
                  </a:lnTo>
                  <a:lnTo>
                    <a:pt x="4525188" y="142100"/>
                  </a:lnTo>
                  <a:lnTo>
                    <a:pt x="4563110" y="120650"/>
                  </a:lnTo>
                  <a:lnTo>
                    <a:pt x="4568698" y="114681"/>
                  </a:lnTo>
                  <a:lnTo>
                    <a:pt x="4581512" y="79324"/>
                  </a:lnTo>
                  <a:lnTo>
                    <a:pt x="4581779" y="71894"/>
                  </a:lnTo>
                  <a:close/>
                </a:path>
                <a:path w="5123180" h="891540">
                  <a:moveTo>
                    <a:pt x="5123116" y="859028"/>
                  </a:moveTo>
                  <a:lnTo>
                    <a:pt x="5123002" y="791210"/>
                  </a:lnTo>
                  <a:lnTo>
                    <a:pt x="5121910" y="362077"/>
                  </a:lnTo>
                  <a:lnTo>
                    <a:pt x="5098415" y="348996"/>
                  </a:lnTo>
                  <a:lnTo>
                    <a:pt x="5092573" y="348361"/>
                  </a:lnTo>
                  <a:lnTo>
                    <a:pt x="5085334" y="348107"/>
                  </a:lnTo>
                  <a:lnTo>
                    <a:pt x="5076571" y="348234"/>
                  </a:lnTo>
                  <a:lnTo>
                    <a:pt x="5067554" y="348234"/>
                  </a:lnTo>
                  <a:lnTo>
                    <a:pt x="5060188" y="348488"/>
                  </a:lnTo>
                  <a:lnTo>
                    <a:pt x="5054473" y="349123"/>
                  </a:lnTo>
                  <a:lnTo>
                    <a:pt x="5048885" y="349631"/>
                  </a:lnTo>
                  <a:lnTo>
                    <a:pt x="5044313" y="350774"/>
                  </a:lnTo>
                  <a:lnTo>
                    <a:pt x="5036947" y="354076"/>
                  </a:lnTo>
                  <a:lnTo>
                    <a:pt x="5034534" y="355854"/>
                  </a:lnTo>
                  <a:lnTo>
                    <a:pt x="5033264" y="357886"/>
                  </a:lnTo>
                  <a:lnTo>
                    <a:pt x="5031994" y="359791"/>
                  </a:lnTo>
                  <a:lnTo>
                    <a:pt x="5031422" y="362077"/>
                  </a:lnTo>
                  <a:lnTo>
                    <a:pt x="5031359" y="366014"/>
                  </a:lnTo>
                  <a:lnTo>
                    <a:pt x="5032248" y="708279"/>
                  </a:lnTo>
                  <a:lnTo>
                    <a:pt x="5013731" y="730123"/>
                  </a:lnTo>
                  <a:lnTo>
                    <a:pt x="4978247" y="765416"/>
                  </a:lnTo>
                  <a:lnTo>
                    <a:pt x="4944478" y="789419"/>
                  </a:lnTo>
                  <a:lnTo>
                    <a:pt x="4893945" y="803021"/>
                  </a:lnTo>
                  <a:lnTo>
                    <a:pt x="4881270" y="802411"/>
                  </a:lnTo>
                  <a:lnTo>
                    <a:pt x="4838712" y="787514"/>
                  </a:lnTo>
                  <a:lnTo>
                    <a:pt x="4809579" y="755180"/>
                  </a:lnTo>
                  <a:lnTo>
                    <a:pt x="4793640" y="706577"/>
                  </a:lnTo>
                  <a:lnTo>
                    <a:pt x="4789932" y="651637"/>
                  </a:lnTo>
                  <a:lnTo>
                    <a:pt x="4789170" y="362966"/>
                  </a:lnTo>
                  <a:lnTo>
                    <a:pt x="4788408" y="360426"/>
                  </a:lnTo>
                  <a:lnTo>
                    <a:pt x="4752594" y="348996"/>
                  </a:lnTo>
                  <a:lnTo>
                    <a:pt x="4743831" y="348996"/>
                  </a:lnTo>
                  <a:lnTo>
                    <a:pt x="4704334" y="354838"/>
                  </a:lnTo>
                  <a:lnTo>
                    <a:pt x="4698619" y="366014"/>
                  </a:lnTo>
                  <a:lnTo>
                    <a:pt x="4699381" y="663829"/>
                  </a:lnTo>
                  <a:lnTo>
                    <a:pt x="4701768" y="713282"/>
                  </a:lnTo>
                  <a:lnTo>
                    <a:pt x="4708652" y="754634"/>
                  </a:lnTo>
                  <a:lnTo>
                    <a:pt x="4728845" y="805446"/>
                  </a:lnTo>
                  <a:lnTo>
                    <a:pt x="4762538" y="845159"/>
                  </a:lnTo>
                  <a:lnTo>
                    <a:pt x="4810709" y="871512"/>
                  </a:lnTo>
                  <a:lnTo>
                    <a:pt x="4852047" y="879563"/>
                  </a:lnTo>
                  <a:lnTo>
                    <a:pt x="4875657" y="880491"/>
                  </a:lnTo>
                  <a:lnTo>
                    <a:pt x="4896548" y="879144"/>
                  </a:lnTo>
                  <a:lnTo>
                    <a:pt x="4937976" y="868387"/>
                  </a:lnTo>
                  <a:lnTo>
                    <a:pt x="4978984" y="846797"/>
                  </a:lnTo>
                  <a:lnTo>
                    <a:pt x="5020373" y="812888"/>
                  </a:lnTo>
                  <a:lnTo>
                    <a:pt x="5029873" y="803021"/>
                  </a:lnTo>
                  <a:lnTo>
                    <a:pt x="5041265" y="791210"/>
                  </a:lnTo>
                  <a:lnTo>
                    <a:pt x="5041392" y="859028"/>
                  </a:lnTo>
                  <a:lnTo>
                    <a:pt x="5074031" y="872871"/>
                  </a:lnTo>
                  <a:lnTo>
                    <a:pt x="5089906" y="872871"/>
                  </a:lnTo>
                  <a:lnTo>
                    <a:pt x="5096383" y="872490"/>
                  </a:lnTo>
                  <a:lnTo>
                    <a:pt x="5106924" y="870966"/>
                  </a:lnTo>
                  <a:lnTo>
                    <a:pt x="5111242" y="869950"/>
                  </a:lnTo>
                  <a:lnTo>
                    <a:pt x="5114633" y="868387"/>
                  </a:lnTo>
                  <a:lnTo>
                    <a:pt x="5117719" y="867029"/>
                  </a:lnTo>
                  <a:lnTo>
                    <a:pt x="5120005" y="865251"/>
                  </a:lnTo>
                  <a:lnTo>
                    <a:pt x="5121275" y="863219"/>
                  </a:lnTo>
                  <a:lnTo>
                    <a:pt x="5122545" y="861314"/>
                  </a:lnTo>
                  <a:lnTo>
                    <a:pt x="5123116" y="859028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6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304800" y="158495"/>
            <a:ext cx="11582400" cy="6699884"/>
            <a:chOff x="304800" y="158495"/>
            <a:chExt cx="11582400" cy="6699884"/>
          </a:xfrm>
        </p:grpSpPr>
        <p:sp>
          <p:nvSpPr>
            <p:cNvPr id="4" name="object 4" descr=""/>
            <p:cNvSpPr/>
            <p:nvPr/>
          </p:nvSpPr>
          <p:spPr>
            <a:xfrm>
              <a:off x="304800" y="158495"/>
              <a:ext cx="11582400" cy="6541134"/>
            </a:xfrm>
            <a:custGeom>
              <a:avLst/>
              <a:gdLst/>
              <a:ahLst/>
              <a:cxnLst/>
              <a:rect l="l" t="t" r="r" b="b"/>
              <a:pathLst>
                <a:path w="11582400" h="6541134">
                  <a:moveTo>
                    <a:pt x="11012297" y="0"/>
                  </a:moveTo>
                  <a:lnTo>
                    <a:pt x="570115" y="0"/>
                  </a:lnTo>
                  <a:lnTo>
                    <a:pt x="523356" y="1890"/>
                  </a:lnTo>
                  <a:lnTo>
                    <a:pt x="477638" y="7462"/>
                  </a:lnTo>
                  <a:lnTo>
                    <a:pt x="433108" y="16570"/>
                  </a:lnTo>
                  <a:lnTo>
                    <a:pt x="389913" y="29066"/>
                  </a:lnTo>
                  <a:lnTo>
                    <a:pt x="348198" y="44805"/>
                  </a:lnTo>
                  <a:lnTo>
                    <a:pt x="308112" y="63638"/>
                  </a:lnTo>
                  <a:lnTo>
                    <a:pt x="269800" y="85420"/>
                  </a:lnTo>
                  <a:lnTo>
                    <a:pt x="233410" y="110004"/>
                  </a:lnTo>
                  <a:lnTo>
                    <a:pt x="199088" y="137242"/>
                  </a:lnTo>
                  <a:lnTo>
                    <a:pt x="166981" y="166989"/>
                  </a:lnTo>
                  <a:lnTo>
                    <a:pt x="137235" y="199096"/>
                  </a:lnTo>
                  <a:lnTo>
                    <a:pt x="109997" y="233418"/>
                  </a:lnTo>
                  <a:lnTo>
                    <a:pt x="85415" y="269808"/>
                  </a:lnTo>
                  <a:lnTo>
                    <a:pt x="63634" y="308119"/>
                  </a:lnTo>
                  <a:lnTo>
                    <a:pt x="44801" y="348204"/>
                  </a:lnTo>
                  <a:lnTo>
                    <a:pt x="29064" y="389916"/>
                  </a:lnTo>
                  <a:lnTo>
                    <a:pt x="16568" y="433109"/>
                  </a:lnTo>
                  <a:lnTo>
                    <a:pt x="7461" y="477635"/>
                  </a:lnTo>
                  <a:lnTo>
                    <a:pt x="1889" y="523349"/>
                  </a:lnTo>
                  <a:lnTo>
                    <a:pt x="0" y="570102"/>
                  </a:lnTo>
                  <a:lnTo>
                    <a:pt x="0" y="5970892"/>
                  </a:lnTo>
                  <a:lnTo>
                    <a:pt x="1889" y="6017651"/>
                  </a:lnTo>
                  <a:lnTo>
                    <a:pt x="7461" y="6063369"/>
                  </a:lnTo>
                  <a:lnTo>
                    <a:pt x="16568" y="6107899"/>
                  </a:lnTo>
                  <a:lnTo>
                    <a:pt x="29064" y="6151094"/>
                  </a:lnTo>
                  <a:lnTo>
                    <a:pt x="44801" y="6192809"/>
                  </a:lnTo>
                  <a:lnTo>
                    <a:pt x="63634" y="6232895"/>
                  </a:lnTo>
                  <a:lnTo>
                    <a:pt x="85415" y="6271207"/>
                  </a:lnTo>
                  <a:lnTo>
                    <a:pt x="109997" y="6307597"/>
                  </a:lnTo>
                  <a:lnTo>
                    <a:pt x="137235" y="6341919"/>
                  </a:lnTo>
                  <a:lnTo>
                    <a:pt x="166981" y="6374026"/>
                  </a:lnTo>
                  <a:lnTo>
                    <a:pt x="199088" y="6403772"/>
                  </a:lnTo>
                  <a:lnTo>
                    <a:pt x="233410" y="6431010"/>
                  </a:lnTo>
                  <a:lnTo>
                    <a:pt x="269800" y="6455592"/>
                  </a:lnTo>
                  <a:lnTo>
                    <a:pt x="308112" y="6477373"/>
                  </a:lnTo>
                  <a:lnTo>
                    <a:pt x="348198" y="6496206"/>
                  </a:lnTo>
                  <a:lnTo>
                    <a:pt x="389913" y="6511943"/>
                  </a:lnTo>
                  <a:lnTo>
                    <a:pt x="433108" y="6524439"/>
                  </a:lnTo>
                  <a:lnTo>
                    <a:pt x="477638" y="6533546"/>
                  </a:lnTo>
                  <a:lnTo>
                    <a:pt x="523356" y="6539118"/>
                  </a:lnTo>
                  <a:lnTo>
                    <a:pt x="570115" y="6541008"/>
                  </a:lnTo>
                  <a:lnTo>
                    <a:pt x="11012297" y="6541008"/>
                  </a:lnTo>
                  <a:lnTo>
                    <a:pt x="11059050" y="6539118"/>
                  </a:lnTo>
                  <a:lnTo>
                    <a:pt x="11104764" y="6533546"/>
                  </a:lnTo>
                  <a:lnTo>
                    <a:pt x="11149290" y="6524439"/>
                  </a:lnTo>
                  <a:lnTo>
                    <a:pt x="11192483" y="6511943"/>
                  </a:lnTo>
                  <a:lnTo>
                    <a:pt x="11234195" y="6496206"/>
                  </a:lnTo>
                  <a:lnTo>
                    <a:pt x="11274280" y="6477373"/>
                  </a:lnTo>
                  <a:lnTo>
                    <a:pt x="11312591" y="6455592"/>
                  </a:lnTo>
                  <a:lnTo>
                    <a:pt x="11348981" y="6431010"/>
                  </a:lnTo>
                  <a:lnTo>
                    <a:pt x="11383303" y="6403772"/>
                  </a:lnTo>
                  <a:lnTo>
                    <a:pt x="11415410" y="6374026"/>
                  </a:lnTo>
                  <a:lnTo>
                    <a:pt x="11445157" y="6341919"/>
                  </a:lnTo>
                  <a:lnTo>
                    <a:pt x="11472395" y="6307597"/>
                  </a:lnTo>
                  <a:lnTo>
                    <a:pt x="11496979" y="6271207"/>
                  </a:lnTo>
                  <a:lnTo>
                    <a:pt x="11518761" y="6232895"/>
                  </a:lnTo>
                  <a:lnTo>
                    <a:pt x="11537594" y="6192809"/>
                  </a:lnTo>
                  <a:lnTo>
                    <a:pt x="11553333" y="6151094"/>
                  </a:lnTo>
                  <a:lnTo>
                    <a:pt x="11565829" y="6107899"/>
                  </a:lnTo>
                  <a:lnTo>
                    <a:pt x="11574937" y="6063369"/>
                  </a:lnTo>
                  <a:lnTo>
                    <a:pt x="11580509" y="6017651"/>
                  </a:lnTo>
                  <a:lnTo>
                    <a:pt x="11582400" y="5970892"/>
                  </a:lnTo>
                  <a:lnTo>
                    <a:pt x="11582400" y="570102"/>
                  </a:lnTo>
                  <a:lnTo>
                    <a:pt x="11580509" y="523349"/>
                  </a:lnTo>
                  <a:lnTo>
                    <a:pt x="11574937" y="477635"/>
                  </a:lnTo>
                  <a:lnTo>
                    <a:pt x="11565829" y="433109"/>
                  </a:lnTo>
                  <a:lnTo>
                    <a:pt x="11553333" y="389916"/>
                  </a:lnTo>
                  <a:lnTo>
                    <a:pt x="11537594" y="348204"/>
                  </a:lnTo>
                  <a:lnTo>
                    <a:pt x="11518761" y="308119"/>
                  </a:lnTo>
                  <a:lnTo>
                    <a:pt x="11496979" y="269808"/>
                  </a:lnTo>
                  <a:lnTo>
                    <a:pt x="11472395" y="233418"/>
                  </a:lnTo>
                  <a:lnTo>
                    <a:pt x="11445157" y="199096"/>
                  </a:lnTo>
                  <a:lnTo>
                    <a:pt x="11415410" y="166989"/>
                  </a:lnTo>
                  <a:lnTo>
                    <a:pt x="11383303" y="137242"/>
                  </a:lnTo>
                  <a:lnTo>
                    <a:pt x="11348981" y="110004"/>
                  </a:lnTo>
                  <a:lnTo>
                    <a:pt x="11312591" y="85420"/>
                  </a:lnTo>
                  <a:lnTo>
                    <a:pt x="11274280" y="63638"/>
                  </a:lnTo>
                  <a:lnTo>
                    <a:pt x="11234195" y="44805"/>
                  </a:lnTo>
                  <a:lnTo>
                    <a:pt x="11192483" y="29066"/>
                  </a:lnTo>
                  <a:lnTo>
                    <a:pt x="11149290" y="16570"/>
                  </a:lnTo>
                  <a:lnTo>
                    <a:pt x="11104764" y="7462"/>
                  </a:lnTo>
                  <a:lnTo>
                    <a:pt x="11059050" y="1890"/>
                  </a:lnTo>
                  <a:lnTo>
                    <a:pt x="11012297" y="0"/>
                  </a:lnTo>
                  <a:close/>
                </a:path>
              </a:pathLst>
            </a:custGeom>
            <a:solidFill>
              <a:srgbClr val="FFFFFF">
                <a:alpha val="85096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6404" y="1940051"/>
              <a:ext cx="2432304" cy="4759452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6404" y="2116832"/>
              <a:ext cx="2724912" cy="4741164"/>
            </a:xfrm>
            <a:prstGeom prst="rect">
              <a:avLst/>
            </a:prstGeom>
          </p:spPr>
        </p:pic>
        <p:sp>
          <p:nvSpPr>
            <p:cNvPr id="7" name="object 7" descr=""/>
            <p:cNvSpPr/>
            <p:nvPr/>
          </p:nvSpPr>
          <p:spPr>
            <a:xfrm>
              <a:off x="3667505" y="1767078"/>
              <a:ext cx="7680959" cy="4308475"/>
            </a:xfrm>
            <a:custGeom>
              <a:avLst/>
              <a:gdLst/>
              <a:ahLst/>
              <a:cxnLst/>
              <a:rect l="l" t="t" r="r" b="b"/>
              <a:pathLst>
                <a:path w="7680959" h="4308475">
                  <a:moveTo>
                    <a:pt x="6962902" y="0"/>
                  </a:moveTo>
                  <a:lnTo>
                    <a:pt x="718058" y="0"/>
                  </a:lnTo>
                  <a:lnTo>
                    <a:pt x="670840" y="1527"/>
                  </a:lnTo>
                  <a:lnTo>
                    <a:pt x="624438" y="6045"/>
                  </a:lnTo>
                  <a:lnTo>
                    <a:pt x="578947" y="13460"/>
                  </a:lnTo>
                  <a:lnTo>
                    <a:pt x="534462" y="23677"/>
                  </a:lnTo>
                  <a:lnTo>
                    <a:pt x="491077" y="36602"/>
                  </a:lnTo>
                  <a:lnTo>
                    <a:pt x="448886" y="52140"/>
                  </a:lnTo>
                  <a:lnTo>
                    <a:pt x="407985" y="70196"/>
                  </a:lnTo>
                  <a:lnTo>
                    <a:pt x="368467" y="90676"/>
                  </a:lnTo>
                  <a:lnTo>
                    <a:pt x="330428" y="113485"/>
                  </a:lnTo>
                  <a:lnTo>
                    <a:pt x="293961" y="138529"/>
                  </a:lnTo>
                  <a:lnTo>
                    <a:pt x="259161" y="165713"/>
                  </a:lnTo>
                  <a:lnTo>
                    <a:pt x="226124" y="194943"/>
                  </a:lnTo>
                  <a:lnTo>
                    <a:pt x="194943" y="226124"/>
                  </a:lnTo>
                  <a:lnTo>
                    <a:pt x="165713" y="259161"/>
                  </a:lnTo>
                  <a:lnTo>
                    <a:pt x="138529" y="293961"/>
                  </a:lnTo>
                  <a:lnTo>
                    <a:pt x="113485" y="330428"/>
                  </a:lnTo>
                  <a:lnTo>
                    <a:pt x="90676" y="368467"/>
                  </a:lnTo>
                  <a:lnTo>
                    <a:pt x="70196" y="407985"/>
                  </a:lnTo>
                  <a:lnTo>
                    <a:pt x="52140" y="448886"/>
                  </a:lnTo>
                  <a:lnTo>
                    <a:pt x="36602" y="491077"/>
                  </a:lnTo>
                  <a:lnTo>
                    <a:pt x="23677" y="534462"/>
                  </a:lnTo>
                  <a:lnTo>
                    <a:pt x="13460" y="578947"/>
                  </a:lnTo>
                  <a:lnTo>
                    <a:pt x="6045" y="624438"/>
                  </a:lnTo>
                  <a:lnTo>
                    <a:pt x="1527" y="670840"/>
                  </a:lnTo>
                  <a:lnTo>
                    <a:pt x="0" y="718058"/>
                  </a:lnTo>
                  <a:lnTo>
                    <a:pt x="0" y="3590290"/>
                  </a:lnTo>
                  <a:lnTo>
                    <a:pt x="1527" y="3637502"/>
                  </a:lnTo>
                  <a:lnTo>
                    <a:pt x="6045" y="3683899"/>
                  </a:lnTo>
                  <a:lnTo>
                    <a:pt x="13460" y="3729385"/>
                  </a:lnTo>
                  <a:lnTo>
                    <a:pt x="23677" y="3773868"/>
                  </a:lnTo>
                  <a:lnTo>
                    <a:pt x="36602" y="3817250"/>
                  </a:lnTo>
                  <a:lnTo>
                    <a:pt x="52140" y="3859439"/>
                  </a:lnTo>
                  <a:lnTo>
                    <a:pt x="70196" y="3900340"/>
                  </a:lnTo>
                  <a:lnTo>
                    <a:pt x="90676" y="3939857"/>
                  </a:lnTo>
                  <a:lnTo>
                    <a:pt x="113485" y="3977897"/>
                  </a:lnTo>
                  <a:lnTo>
                    <a:pt x="138529" y="4014364"/>
                  </a:lnTo>
                  <a:lnTo>
                    <a:pt x="165713" y="4049165"/>
                  </a:lnTo>
                  <a:lnTo>
                    <a:pt x="194943" y="4082203"/>
                  </a:lnTo>
                  <a:lnTo>
                    <a:pt x="226124" y="4113386"/>
                  </a:lnTo>
                  <a:lnTo>
                    <a:pt x="259161" y="4142617"/>
                  </a:lnTo>
                  <a:lnTo>
                    <a:pt x="293961" y="4169803"/>
                  </a:lnTo>
                  <a:lnTo>
                    <a:pt x="330428" y="4194849"/>
                  </a:lnTo>
                  <a:lnTo>
                    <a:pt x="368467" y="4217661"/>
                  </a:lnTo>
                  <a:lnTo>
                    <a:pt x="407985" y="4238143"/>
                  </a:lnTo>
                  <a:lnTo>
                    <a:pt x="448886" y="4256201"/>
                  </a:lnTo>
                  <a:lnTo>
                    <a:pt x="491077" y="4271740"/>
                  </a:lnTo>
                  <a:lnTo>
                    <a:pt x="534462" y="4284667"/>
                  </a:lnTo>
                  <a:lnTo>
                    <a:pt x="578947" y="4294885"/>
                  </a:lnTo>
                  <a:lnTo>
                    <a:pt x="624438" y="4302301"/>
                  </a:lnTo>
                  <a:lnTo>
                    <a:pt x="670840" y="4306820"/>
                  </a:lnTo>
                  <a:lnTo>
                    <a:pt x="718058" y="4308348"/>
                  </a:lnTo>
                  <a:lnTo>
                    <a:pt x="6962902" y="4308348"/>
                  </a:lnTo>
                  <a:lnTo>
                    <a:pt x="7010119" y="4306820"/>
                  </a:lnTo>
                  <a:lnTo>
                    <a:pt x="7056521" y="4302301"/>
                  </a:lnTo>
                  <a:lnTo>
                    <a:pt x="7102012" y="4294885"/>
                  </a:lnTo>
                  <a:lnTo>
                    <a:pt x="7146497" y="4284667"/>
                  </a:lnTo>
                  <a:lnTo>
                    <a:pt x="7189882" y="4271740"/>
                  </a:lnTo>
                  <a:lnTo>
                    <a:pt x="7232073" y="4256201"/>
                  </a:lnTo>
                  <a:lnTo>
                    <a:pt x="7272974" y="4238143"/>
                  </a:lnTo>
                  <a:lnTo>
                    <a:pt x="7312492" y="4217661"/>
                  </a:lnTo>
                  <a:lnTo>
                    <a:pt x="7350531" y="4194849"/>
                  </a:lnTo>
                  <a:lnTo>
                    <a:pt x="7386998" y="4169803"/>
                  </a:lnTo>
                  <a:lnTo>
                    <a:pt x="7421798" y="4142617"/>
                  </a:lnTo>
                  <a:lnTo>
                    <a:pt x="7454835" y="4113386"/>
                  </a:lnTo>
                  <a:lnTo>
                    <a:pt x="7486016" y="4082203"/>
                  </a:lnTo>
                  <a:lnTo>
                    <a:pt x="7515246" y="4049165"/>
                  </a:lnTo>
                  <a:lnTo>
                    <a:pt x="7542430" y="4014364"/>
                  </a:lnTo>
                  <a:lnTo>
                    <a:pt x="7567474" y="3977897"/>
                  </a:lnTo>
                  <a:lnTo>
                    <a:pt x="7590283" y="3939857"/>
                  </a:lnTo>
                  <a:lnTo>
                    <a:pt x="7610763" y="3900340"/>
                  </a:lnTo>
                  <a:lnTo>
                    <a:pt x="7628819" y="3859439"/>
                  </a:lnTo>
                  <a:lnTo>
                    <a:pt x="7644357" y="3817250"/>
                  </a:lnTo>
                  <a:lnTo>
                    <a:pt x="7657282" y="3773868"/>
                  </a:lnTo>
                  <a:lnTo>
                    <a:pt x="7667499" y="3729385"/>
                  </a:lnTo>
                  <a:lnTo>
                    <a:pt x="7674914" y="3683899"/>
                  </a:lnTo>
                  <a:lnTo>
                    <a:pt x="7679432" y="3637502"/>
                  </a:lnTo>
                  <a:lnTo>
                    <a:pt x="7680960" y="3590290"/>
                  </a:lnTo>
                  <a:lnTo>
                    <a:pt x="7680960" y="718058"/>
                  </a:lnTo>
                  <a:lnTo>
                    <a:pt x="7679432" y="670840"/>
                  </a:lnTo>
                  <a:lnTo>
                    <a:pt x="7674914" y="624438"/>
                  </a:lnTo>
                  <a:lnTo>
                    <a:pt x="7667499" y="578947"/>
                  </a:lnTo>
                  <a:lnTo>
                    <a:pt x="7657282" y="534462"/>
                  </a:lnTo>
                  <a:lnTo>
                    <a:pt x="7644357" y="491077"/>
                  </a:lnTo>
                  <a:lnTo>
                    <a:pt x="7628819" y="448886"/>
                  </a:lnTo>
                  <a:lnTo>
                    <a:pt x="7610763" y="407985"/>
                  </a:lnTo>
                  <a:lnTo>
                    <a:pt x="7590283" y="368467"/>
                  </a:lnTo>
                  <a:lnTo>
                    <a:pt x="7567474" y="330428"/>
                  </a:lnTo>
                  <a:lnTo>
                    <a:pt x="7542430" y="293961"/>
                  </a:lnTo>
                  <a:lnTo>
                    <a:pt x="7515246" y="259161"/>
                  </a:lnTo>
                  <a:lnTo>
                    <a:pt x="7486016" y="226124"/>
                  </a:lnTo>
                  <a:lnTo>
                    <a:pt x="7454835" y="194943"/>
                  </a:lnTo>
                  <a:lnTo>
                    <a:pt x="7421798" y="165713"/>
                  </a:lnTo>
                  <a:lnTo>
                    <a:pt x="7386998" y="138529"/>
                  </a:lnTo>
                  <a:lnTo>
                    <a:pt x="7350531" y="113485"/>
                  </a:lnTo>
                  <a:lnTo>
                    <a:pt x="7312492" y="90676"/>
                  </a:lnTo>
                  <a:lnTo>
                    <a:pt x="7272974" y="70196"/>
                  </a:lnTo>
                  <a:lnTo>
                    <a:pt x="7232073" y="52140"/>
                  </a:lnTo>
                  <a:lnTo>
                    <a:pt x="7189882" y="36602"/>
                  </a:lnTo>
                  <a:lnTo>
                    <a:pt x="7146497" y="23677"/>
                  </a:lnTo>
                  <a:lnTo>
                    <a:pt x="7102012" y="13460"/>
                  </a:lnTo>
                  <a:lnTo>
                    <a:pt x="7056521" y="6045"/>
                  </a:lnTo>
                  <a:lnTo>
                    <a:pt x="7010119" y="1527"/>
                  </a:lnTo>
                  <a:lnTo>
                    <a:pt x="6962902" y="0"/>
                  </a:lnTo>
                  <a:close/>
                </a:path>
              </a:pathLst>
            </a:custGeom>
            <a:solidFill>
              <a:srgbClr val="FAE4D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3667505" y="1767078"/>
              <a:ext cx="7680959" cy="4308475"/>
            </a:xfrm>
            <a:custGeom>
              <a:avLst/>
              <a:gdLst/>
              <a:ahLst/>
              <a:cxnLst/>
              <a:rect l="l" t="t" r="r" b="b"/>
              <a:pathLst>
                <a:path w="7680959" h="4308475">
                  <a:moveTo>
                    <a:pt x="0" y="718058"/>
                  </a:moveTo>
                  <a:lnTo>
                    <a:pt x="1527" y="670840"/>
                  </a:lnTo>
                  <a:lnTo>
                    <a:pt x="6045" y="624438"/>
                  </a:lnTo>
                  <a:lnTo>
                    <a:pt x="13460" y="578947"/>
                  </a:lnTo>
                  <a:lnTo>
                    <a:pt x="23677" y="534462"/>
                  </a:lnTo>
                  <a:lnTo>
                    <a:pt x="36602" y="491077"/>
                  </a:lnTo>
                  <a:lnTo>
                    <a:pt x="52140" y="448886"/>
                  </a:lnTo>
                  <a:lnTo>
                    <a:pt x="70196" y="407985"/>
                  </a:lnTo>
                  <a:lnTo>
                    <a:pt x="90676" y="368467"/>
                  </a:lnTo>
                  <a:lnTo>
                    <a:pt x="113485" y="330428"/>
                  </a:lnTo>
                  <a:lnTo>
                    <a:pt x="138529" y="293961"/>
                  </a:lnTo>
                  <a:lnTo>
                    <a:pt x="165713" y="259161"/>
                  </a:lnTo>
                  <a:lnTo>
                    <a:pt x="194943" y="226124"/>
                  </a:lnTo>
                  <a:lnTo>
                    <a:pt x="226124" y="194943"/>
                  </a:lnTo>
                  <a:lnTo>
                    <a:pt x="259161" y="165713"/>
                  </a:lnTo>
                  <a:lnTo>
                    <a:pt x="293961" y="138529"/>
                  </a:lnTo>
                  <a:lnTo>
                    <a:pt x="330428" y="113485"/>
                  </a:lnTo>
                  <a:lnTo>
                    <a:pt x="368467" y="90676"/>
                  </a:lnTo>
                  <a:lnTo>
                    <a:pt x="407985" y="70196"/>
                  </a:lnTo>
                  <a:lnTo>
                    <a:pt x="448886" y="52140"/>
                  </a:lnTo>
                  <a:lnTo>
                    <a:pt x="491077" y="36602"/>
                  </a:lnTo>
                  <a:lnTo>
                    <a:pt x="534462" y="23677"/>
                  </a:lnTo>
                  <a:lnTo>
                    <a:pt x="578947" y="13460"/>
                  </a:lnTo>
                  <a:lnTo>
                    <a:pt x="624438" y="6045"/>
                  </a:lnTo>
                  <a:lnTo>
                    <a:pt x="670840" y="1527"/>
                  </a:lnTo>
                  <a:lnTo>
                    <a:pt x="718058" y="0"/>
                  </a:lnTo>
                  <a:lnTo>
                    <a:pt x="6962902" y="0"/>
                  </a:lnTo>
                  <a:lnTo>
                    <a:pt x="7010119" y="1527"/>
                  </a:lnTo>
                  <a:lnTo>
                    <a:pt x="7056521" y="6045"/>
                  </a:lnTo>
                  <a:lnTo>
                    <a:pt x="7102012" y="13460"/>
                  </a:lnTo>
                  <a:lnTo>
                    <a:pt x="7146497" y="23677"/>
                  </a:lnTo>
                  <a:lnTo>
                    <a:pt x="7189882" y="36602"/>
                  </a:lnTo>
                  <a:lnTo>
                    <a:pt x="7232073" y="52140"/>
                  </a:lnTo>
                  <a:lnTo>
                    <a:pt x="7272974" y="70196"/>
                  </a:lnTo>
                  <a:lnTo>
                    <a:pt x="7312492" y="90676"/>
                  </a:lnTo>
                  <a:lnTo>
                    <a:pt x="7350531" y="113485"/>
                  </a:lnTo>
                  <a:lnTo>
                    <a:pt x="7386998" y="138529"/>
                  </a:lnTo>
                  <a:lnTo>
                    <a:pt x="7421798" y="165713"/>
                  </a:lnTo>
                  <a:lnTo>
                    <a:pt x="7454835" y="194943"/>
                  </a:lnTo>
                  <a:lnTo>
                    <a:pt x="7486016" y="226124"/>
                  </a:lnTo>
                  <a:lnTo>
                    <a:pt x="7515246" y="259161"/>
                  </a:lnTo>
                  <a:lnTo>
                    <a:pt x="7542430" y="293961"/>
                  </a:lnTo>
                  <a:lnTo>
                    <a:pt x="7567474" y="330428"/>
                  </a:lnTo>
                  <a:lnTo>
                    <a:pt x="7590283" y="368467"/>
                  </a:lnTo>
                  <a:lnTo>
                    <a:pt x="7610763" y="407985"/>
                  </a:lnTo>
                  <a:lnTo>
                    <a:pt x="7628819" y="448886"/>
                  </a:lnTo>
                  <a:lnTo>
                    <a:pt x="7644357" y="491077"/>
                  </a:lnTo>
                  <a:lnTo>
                    <a:pt x="7657282" y="534462"/>
                  </a:lnTo>
                  <a:lnTo>
                    <a:pt x="7667499" y="578947"/>
                  </a:lnTo>
                  <a:lnTo>
                    <a:pt x="7674914" y="624438"/>
                  </a:lnTo>
                  <a:lnTo>
                    <a:pt x="7679432" y="670840"/>
                  </a:lnTo>
                  <a:lnTo>
                    <a:pt x="7680960" y="718058"/>
                  </a:lnTo>
                  <a:lnTo>
                    <a:pt x="7680960" y="3590290"/>
                  </a:lnTo>
                  <a:lnTo>
                    <a:pt x="7679432" y="3637502"/>
                  </a:lnTo>
                  <a:lnTo>
                    <a:pt x="7674914" y="3683899"/>
                  </a:lnTo>
                  <a:lnTo>
                    <a:pt x="7667499" y="3729385"/>
                  </a:lnTo>
                  <a:lnTo>
                    <a:pt x="7657282" y="3773868"/>
                  </a:lnTo>
                  <a:lnTo>
                    <a:pt x="7644357" y="3817250"/>
                  </a:lnTo>
                  <a:lnTo>
                    <a:pt x="7628819" y="3859439"/>
                  </a:lnTo>
                  <a:lnTo>
                    <a:pt x="7610763" y="3900340"/>
                  </a:lnTo>
                  <a:lnTo>
                    <a:pt x="7590283" y="3939857"/>
                  </a:lnTo>
                  <a:lnTo>
                    <a:pt x="7567474" y="3977897"/>
                  </a:lnTo>
                  <a:lnTo>
                    <a:pt x="7542430" y="4014364"/>
                  </a:lnTo>
                  <a:lnTo>
                    <a:pt x="7515246" y="4049165"/>
                  </a:lnTo>
                  <a:lnTo>
                    <a:pt x="7486016" y="4082203"/>
                  </a:lnTo>
                  <a:lnTo>
                    <a:pt x="7454835" y="4113386"/>
                  </a:lnTo>
                  <a:lnTo>
                    <a:pt x="7421798" y="4142617"/>
                  </a:lnTo>
                  <a:lnTo>
                    <a:pt x="7386998" y="4169803"/>
                  </a:lnTo>
                  <a:lnTo>
                    <a:pt x="7350531" y="4194849"/>
                  </a:lnTo>
                  <a:lnTo>
                    <a:pt x="7312492" y="4217661"/>
                  </a:lnTo>
                  <a:lnTo>
                    <a:pt x="7272974" y="4238143"/>
                  </a:lnTo>
                  <a:lnTo>
                    <a:pt x="7232073" y="4256201"/>
                  </a:lnTo>
                  <a:lnTo>
                    <a:pt x="7189882" y="4271740"/>
                  </a:lnTo>
                  <a:lnTo>
                    <a:pt x="7146497" y="4284667"/>
                  </a:lnTo>
                  <a:lnTo>
                    <a:pt x="7102012" y="4294885"/>
                  </a:lnTo>
                  <a:lnTo>
                    <a:pt x="7056521" y="4302301"/>
                  </a:lnTo>
                  <a:lnTo>
                    <a:pt x="7010119" y="4306820"/>
                  </a:lnTo>
                  <a:lnTo>
                    <a:pt x="6962902" y="4308348"/>
                  </a:lnTo>
                  <a:lnTo>
                    <a:pt x="718058" y="4308348"/>
                  </a:lnTo>
                  <a:lnTo>
                    <a:pt x="670840" y="4306820"/>
                  </a:lnTo>
                  <a:lnTo>
                    <a:pt x="624438" y="4302301"/>
                  </a:lnTo>
                  <a:lnTo>
                    <a:pt x="578947" y="4294885"/>
                  </a:lnTo>
                  <a:lnTo>
                    <a:pt x="534462" y="4284667"/>
                  </a:lnTo>
                  <a:lnTo>
                    <a:pt x="491077" y="4271740"/>
                  </a:lnTo>
                  <a:lnTo>
                    <a:pt x="448886" y="4256201"/>
                  </a:lnTo>
                  <a:lnTo>
                    <a:pt x="407985" y="4238143"/>
                  </a:lnTo>
                  <a:lnTo>
                    <a:pt x="368467" y="4217661"/>
                  </a:lnTo>
                  <a:lnTo>
                    <a:pt x="330428" y="4194849"/>
                  </a:lnTo>
                  <a:lnTo>
                    <a:pt x="293961" y="4169803"/>
                  </a:lnTo>
                  <a:lnTo>
                    <a:pt x="259161" y="4142617"/>
                  </a:lnTo>
                  <a:lnTo>
                    <a:pt x="226124" y="4113386"/>
                  </a:lnTo>
                  <a:lnTo>
                    <a:pt x="194943" y="4082203"/>
                  </a:lnTo>
                  <a:lnTo>
                    <a:pt x="165713" y="4049165"/>
                  </a:lnTo>
                  <a:lnTo>
                    <a:pt x="138529" y="4014364"/>
                  </a:lnTo>
                  <a:lnTo>
                    <a:pt x="113485" y="3977897"/>
                  </a:lnTo>
                  <a:lnTo>
                    <a:pt x="90676" y="3939857"/>
                  </a:lnTo>
                  <a:lnTo>
                    <a:pt x="70196" y="3900340"/>
                  </a:lnTo>
                  <a:lnTo>
                    <a:pt x="52140" y="3859439"/>
                  </a:lnTo>
                  <a:lnTo>
                    <a:pt x="36602" y="3817250"/>
                  </a:lnTo>
                  <a:lnTo>
                    <a:pt x="23677" y="3773868"/>
                  </a:lnTo>
                  <a:lnTo>
                    <a:pt x="13460" y="3729385"/>
                  </a:lnTo>
                  <a:lnTo>
                    <a:pt x="6045" y="3683899"/>
                  </a:lnTo>
                  <a:lnTo>
                    <a:pt x="1527" y="3637502"/>
                  </a:lnTo>
                  <a:lnTo>
                    <a:pt x="0" y="3590290"/>
                  </a:lnTo>
                  <a:lnTo>
                    <a:pt x="0" y="718058"/>
                  </a:lnTo>
                  <a:close/>
                </a:path>
              </a:pathLst>
            </a:custGeom>
            <a:ln w="38100">
              <a:solidFill>
                <a:srgbClr val="F74F68"/>
              </a:solidFill>
              <a:prstDash val="lgDashDot"/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 descr=""/>
          <p:cNvSpPr txBox="1"/>
          <p:nvPr/>
        </p:nvSpPr>
        <p:spPr>
          <a:xfrm>
            <a:off x="4099052" y="2117293"/>
            <a:ext cx="6924040" cy="368807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-270">
                <a:latin typeface="Arial"/>
                <a:cs typeface="Arial"/>
              </a:rPr>
              <a:t>Bài</a:t>
            </a:r>
            <a:r>
              <a:rPr dirty="0" sz="4000" spc="-200">
                <a:latin typeface="Arial"/>
                <a:cs typeface="Arial"/>
              </a:rPr>
              <a:t> </a:t>
            </a:r>
            <a:r>
              <a:rPr dirty="0" sz="4000" spc="-160">
                <a:latin typeface="Arial"/>
                <a:cs typeface="Arial"/>
              </a:rPr>
              <a:t>đọc</a:t>
            </a:r>
            <a:r>
              <a:rPr dirty="0" sz="4000" spc="-190">
                <a:latin typeface="Arial"/>
                <a:cs typeface="Arial"/>
              </a:rPr>
              <a:t> </a:t>
            </a:r>
            <a:r>
              <a:rPr dirty="0" sz="4000" spc="-245">
                <a:latin typeface="Arial"/>
                <a:cs typeface="Arial"/>
              </a:rPr>
              <a:t>được</a:t>
            </a:r>
            <a:r>
              <a:rPr dirty="0" sz="4000" spc="-195">
                <a:latin typeface="Arial"/>
                <a:cs typeface="Arial"/>
              </a:rPr>
              <a:t> </a:t>
            </a:r>
            <a:r>
              <a:rPr dirty="0" sz="4000" spc="-190">
                <a:latin typeface="Arial"/>
                <a:cs typeface="Arial"/>
              </a:rPr>
              <a:t>chia </a:t>
            </a:r>
            <a:r>
              <a:rPr dirty="0" sz="4000" spc="-110">
                <a:latin typeface="Arial"/>
                <a:cs typeface="Arial"/>
              </a:rPr>
              <a:t>thành</a:t>
            </a:r>
            <a:r>
              <a:rPr dirty="0" sz="4000" spc="-204">
                <a:latin typeface="Arial"/>
                <a:cs typeface="Arial"/>
              </a:rPr>
              <a:t> </a:t>
            </a:r>
            <a:r>
              <a:rPr dirty="0" sz="4000" spc="-210" b="1">
                <a:latin typeface="Arial"/>
                <a:cs typeface="Arial"/>
              </a:rPr>
              <a:t>3</a:t>
            </a:r>
            <a:r>
              <a:rPr dirty="0" sz="4000" spc="-190" b="1">
                <a:latin typeface="Arial"/>
                <a:cs typeface="Arial"/>
              </a:rPr>
              <a:t> </a:t>
            </a:r>
            <a:r>
              <a:rPr dirty="0" sz="4000" spc="-10" b="1">
                <a:latin typeface="Arial"/>
                <a:cs typeface="Arial"/>
              </a:rPr>
              <a:t>đoạn</a:t>
            </a:r>
            <a:r>
              <a:rPr dirty="0" sz="4000" spc="-10">
                <a:latin typeface="Arial"/>
                <a:cs typeface="Arial"/>
              </a:rPr>
              <a:t>:</a:t>
            </a:r>
            <a:endParaRPr sz="4000">
              <a:latin typeface="Arial"/>
              <a:cs typeface="Arial"/>
            </a:endParaRPr>
          </a:p>
          <a:p>
            <a:pPr marL="469265" indent="-456565">
              <a:lnSpc>
                <a:spcPct val="100000"/>
              </a:lnSpc>
              <a:spcBef>
                <a:spcPts val="5"/>
              </a:spcBef>
              <a:buFont typeface="Wingdings"/>
              <a:buChar char=""/>
              <a:tabLst>
                <a:tab pos="469265" algn="l"/>
              </a:tabLst>
            </a:pPr>
            <a:r>
              <a:rPr dirty="0" sz="4000" spc="-254">
                <a:latin typeface="Arial"/>
                <a:cs typeface="Arial"/>
              </a:rPr>
              <a:t>Đoạn</a:t>
            </a:r>
            <a:r>
              <a:rPr dirty="0" sz="4000" spc="-180">
                <a:latin typeface="Arial"/>
                <a:cs typeface="Arial"/>
              </a:rPr>
              <a:t> </a:t>
            </a:r>
            <a:r>
              <a:rPr dirty="0" sz="4000" spc="-135">
                <a:latin typeface="Arial"/>
                <a:cs typeface="Arial"/>
              </a:rPr>
              <a:t>1:</a:t>
            </a:r>
            <a:r>
              <a:rPr dirty="0" sz="4000" spc="-185">
                <a:latin typeface="Arial"/>
                <a:cs typeface="Arial"/>
              </a:rPr>
              <a:t> </a:t>
            </a:r>
            <a:r>
              <a:rPr dirty="0" sz="4000" spc="-515">
                <a:latin typeface="Arial"/>
                <a:cs typeface="Arial"/>
              </a:rPr>
              <a:t>Từ</a:t>
            </a:r>
            <a:r>
              <a:rPr dirty="0" sz="4000" spc="-180">
                <a:latin typeface="Arial"/>
                <a:cs typeface="Arial"/>
              </a:rPr>
              <a:t> </a:t>
            </a:r>
            <a:r>
              <a:rPr dirty="0" sz="4000" spc="-165">
                <a:latin typeface="Arial"/>
                <a:cs typeface="Arial"/>
              </a:rPr>
              <a:t>đầu</a:t>
            </a:r>
            <a:r>
              <a:rPr dirty="0" sz="4000" spc="-175">
                <a:latin typeface="Arial"/>
                <a:cs typeface="Arial"/>
              </a:rPr>
              <a:t> </a:t>
            </a:r>
            <a:r>
              <a:rPr dirty="0" sz="4000" spc="-140">
                <a:latin typeface="Arial"/>
                <a:cs typeface="Arial"/>
              </a:rPr>
              <a:t>đến</a:t>
            </a:r>
            <a:r>
              <a:rPr dirty="0" sz="4000" spc="-170">
                <a:latin typeface="Arial"/>
                <a:cs typeface="Arial"/>
              </a:rPr>
              <a:t> </a:t>
            </a:r>
            <a:r>
              <a:rPr dirty="0" sz="4000" spc="-125">
                <a:latin typeface="Arial"/>
                <a:cs typeface="Arial"/>
              </a:rPr>
              <a:t>“dành</a:t>
            </a:r>
            <a:r>
              <a:rPr dirty="0" sz="4000" spc="-180">
                <a:latin typeface="Arial"/>
                <a:cs typeface="Arial"/>
              </a:rPr>
              <a:t> </a:t>
            </a:r>
            <a:r>
              <a:rPr dirty="0" sz="4000" spc="-95">
                <a:latin typeface="Arial"/>
                <a:cs typeface="Arial"/>
              </a:rPr>
              <a:t>tặng</a:t>
            </a:r>
            <a:endParaRPr sz="4000">
              <a:latin typeface="Arial"/>
              <a:cs typeface="Arial"/>
            </a:endParaRPr>
          </a:p>
          <a:p>
            <a:pPr marL="469900">
              <a:lnSpc>
                <a:spcPct val="100000"/>
              </a:lnSpc>
            </a:pPr>
            <a:r>
              <a:rPr dirty="0" sz="4000" spc="-204">
                <a:latin typeface="Arial"/>
                <a:cs typeface="Arial"/>
              </a:rPr>
              <a:t>cho</a:t>
            </a:r>
            <a:r>
              <a:rPr dirty="0" sz="4000" spc="-185">
                <a:latin typeface="Arial"/>
                <a:cs typeface="Arial"/>
              </a:rPr>
              <a:t> </a:t>
            </a:r>
            <a:r>
              <a:rPr dirty="0" sz="4000" spc="-335">
                <a:latin typeface="Arial"/>
                <a:cs typeface="Arial"/>
              </a:rPr>
              <a:t>các</a:t>
            </a:r>
            <a:r>
              <a:rPr dirty="0" sz="4000" spc="-200">
                <a:latin typeface="Arial"/>
                <a:cs typeface="Arial"/>
              </a:rPr>
              <a:t> em </a:t>
            </a:r>
            <a:r>
              <a:rPr dirty="0" sz="4000" spc="-20">
                <a:latin typeface="Arial"/>
                <a:cs typeface="Arial"/>
              </a:rPr>
              <a:t>nhỏ.</a:t>
            </a:r>
            <a:endParaRPr sz="4000">
              <a:latin typeface="Arial"/>
              <a:cs typeface="Arial"/>
            </a:endParaRPr>
          </a:p>
          <a:p>
            <a:pPr marL="469900" marR="5080" indent="-457200">
              <a:lnSpc>
                <a:spcPct val="100000"/>
              </a:lnSpc>
              <a:buFont typeface="Wingdings"/>
              <a:buChar char=""/>
              <a:tabLst>
                <a:tab pos="469900" algn="l"/>
              </a:tabLst>
            </a:pPr>
            <a:r>
              <a:rPr dirty="0" sz="4000" spc="-254">
                <a:latin typeface="Arial"/>
                <a:cs typeface="Arial"/>
              </a:rPr>
              <a:t>Đoạn</a:t>
            </a:r>
            <a:r>
              <a:rPr dirty="0" sz="4000" spc="-140">
                <a:latin typeface="Arial"/>
                <a:cs typeface="Arial"/>
              </a:rPr>
              <a:t> </a:t>
            </a:r>
            <a:r>
              <a:rPr dirty="0" sz="4000" spc="-135">
                <a:latin typeface="Arial"/>
                <a:cs typeface="Arial"/>
              </a:rPr>
              <a:t>2:</a:t>
            </a:r>
            <a:r>
              <a:rPr dirty="0" sz="4000" spc="-145">
                <a:latin typeface="Arial"/>
                <a:cs typeface="Arial"/>
              </a:rPr>
              <a:t> </a:t>
            </a:r>
            <a:r>
              <a:rPr dirty="0" sz="4000" spc="-225">
                <a:latin typeface="Arial"/>
                <a:cs typeface="Arial"/>
              </a:rPr>
              <a:t>Tiếp</a:t>
            </a:r>
            <a:r>
              <a:rPr dirty="0" sz="4000" spc="-140">
                <a:latin typeface="Arial"/>
                <a:cs typeface="Arial"/>
              </a:rPr>
              <a:t> </a:t>
            </a:r>
            <a:r>
              <a:rPr dirty="0" sz="4000" spc="-65">
                <a:latin typeface="Arial"/>
                <a:cs typeface="Arial"/>
              </a:rPr>
              <a:t>theo</a:t>
            </a:r>
            <a:r>
              <a:rPr dirty="0" sz="4000" spc="-185">
                <a:latin typeface="Arial"/>
                <a:cs typeface="Arial"/>
              </a:rPr>
              <a:t> </a:t>
            </a:r>
            <a:r>
              <a:rPr dirty="0" sz="4000" spc="-140">
                <a:latin typeface="Arial"/>
                <a:cs typeface="Arial"/>
              </a:rPr>
              <a:t>đến</a:t>
            </a:r>
            <a:r>
              <a:rPr dirty="0" sz="4000" spc="-145">
                <a:latin typeface="Arial"/>
                <a:cs typeface="Arial"/>
              </a:rPr>
              <a:t> </a:t>
            </a:r>
            <a:r>
              <a:rPr dirty="0" sz="4000">
                <a:latin typeface="Arial"/>
                <a:cs typeface="Arial"/>
              </a:rPr>
              <a:t>“kĩ</a:t>
            </a:r>
            <a:r>
              <a:rPr dirty="0" sz="4000" spc="-170">
                <a:latin typeface="Arial"/>
                <a:cs typeface="Arial"/>
              </a:rPr>
              <a:t> </a:t>
            </a:r>
            <a:r>
              <a:rPr dirty="0" sz="4000" spc="-180">
                <a:latin typeface="Arial"/>
                <a:cs typeface="Arial"/>
              </a:rPr>
              <a:t>năng </a:t>
            </a:r>
            <a:r>
              <a:rPr dirty="0" sz="4000" spc="-20">
                <a:latin typeface="Arial"/>
                <a:cs typeface="Arial"/>
              </a:rPr>
              <a:t>sống”.</a:t>
            </a:r>
            <a:endParaRPr sz="4000">
              <a:latin typeface="Arial"/>
              <a:cs typeface="Arial"/>
            </a:endParaRPr>
          </a:p>
          <a:p>
            <a:pPr marL="469265" indent="-456565">
              <a:lnSpc>
                <a:spcPct val="100000"/>
              </a:lnSpc>
              <a:spcBef>
                <a:spcPts val="35"/>
              </a:spcBef>
              <a:buFont typeface="Wingdings"/>
              <a:buChar char=""/>
              <a:tabLst>
                <a:tab pos="469265" algn="l"/>
              </a:tabLst>
            </a:pPr>
            <a:r>
              <a:rPr dirty="0" sz="4000" spc="-254">
                <a:latin typeface="Arial"/>
                <a:cs typeface="Arial"/>
              </a:rPr>
              <a:t>Đoạn</a:t>
            </a:r>
            <a:r>
              <a:rPr dirty="0" sz="4000" spc="-204">
                <a:latin typeface="Arial"/>
                <a:cs typeface="Arial"/>
              </a:rPr>
              <a:t> </a:t>
            </a:r>
            <a:r>
              <a:rPr dirty="0" sz="4000" spc="-130">
                <a:latin typeface="Arial"/>
                <a:cs typeface="Arial"/>
              </a:rPr>
              <a:t>3:</a:t>
            </a:r>
            <a:r>
              <a:rPr dirty="0" sz="4000" spc="-204">
                <a:latin typeface="Arial"/>
                <a:cs typeface="Arial"/>
              </a:rPr>
              <a:t> </a:t>
            </a:r>
            <a:r>
              <a:rPr dirty="0" sz="4000" spc="-345">
                <a:latin typeface="Arial"/>
                <a:cs typeface="Arial"/>
              </a:rPr>
              <a:t>Còn</a:t>
            </a:r>
            <a:r>
              <a:rPr dirty="0" sz="4000" spc="-200">
                <a:latin typeface="Arial"/>
                <a:cs typeface="Arial"/>
              </a:rPr>
              <a:t> </a:t>
            </a:r>
            <a:r>
              <a:rPr dirty="0" sz="4000" spc="-25">
                <a:latin typeface="Arial"/>
                <a:cs typeface="Arial"/>
              </a:rPr>
              <a:t>lại</a:t>
            </a:r>
            <a:endParaRPr sz="4000">
              <a:latin typeface="Arial"/>
              <a:cs typeface="Arial"/>
            </a:endParaRPr>
          </a:p>
        </p:txBody>
      </p:sp>
      <p:grpSp>
        <p:nvGrpSpPr>
          <p:cNvPr id="10" name="object 10" descr=""/>
          <p:cNvGrpSpPr/>
          <p:nvPr/>
        </p:nvGrpSpPr>
        <p:grpSpPr>
          <a:xfrm>
            <a:off x="679373" y="346202"/>
            <a:ext cx="11400155" cy="6511925"/>
            <a:chOff x="679373" y="346202"/>
            <a:chExt cx="11400155" cy="6511925"/>
          </a:xfrm>
        </p:grpSpPr>
        <p:pic>
          <p:nvPicPr>
            <p:cNvPr id="11" name="object 11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859135" y="5659399"/>
              <a:ext cx="1219911" cy="1198598"/>
            </a:xfrm>
            <a:prstGeom prst="rect">
              <a:avLst/>
            </a:prstGeom>
          </p:spPr>
        </p:pic>
        <p:sp>
          <p:nvSpPr>
            <p:cNvPr id="12" name="object 12" descr=""/>
            <p:cNvSpPr/>
            <p:nvPr/>
          </p:nvSpPr>
          <p:spPr>
            <a:xfrm>
              <a:off x="679373" y="368553"/>
              <a:ext cx="3201670" cy="911225"/>
            </a:xfrm>
            <a:custGeom>
              <a:avLst/>
              <a:gdLst/>
              <a:ahLst/>
              <a:cxnLst/>
              <a:rect l="l" t="t" r="r" b="b"/>
              <a:pathLst>
                <a:path w="3201670" h="911225">
                  <a:moveTo>
                    <a:pt x="466471" y="562991"/>
                  </a:moveTo>
                  <a:lnTo>
                    <a:pt x="460197" y="512419"/>
                  </a:lnTo>
                  <a:lnTo>
                    <a:pt x="442429" y="468972"/>
                  </a:lnTo>
                  <a:lnTo>
                    <a:pt x="420954" y="439801"/>
                  </a:lnTo>
                  <a:lnTo>
                    <a:pt x="415696" y="434098"/>
                  </a:lnTo>
                  <a:lnTo>
                    <a:pt x="381533" y="408051"/>
                  </a:lnTo>
                  <a:lnTo>
                    <a:pt x="367753" y="400977"/>
                  </a:lnTo>
                  <a:lnTo>
                    <a:pt x="367753" y="568706"/>
                  </a:lnTo>
                  <a:lnTo>
                    <a:pt x="367144" y="583018"/>
                  </a:lnTo>
                  <a:lnTo>
                    <a:pt x="357555" y="620522"/>
                  </a:lnTo>
                  <a:lnTo>
                    <a:pt x="329069" y="657987"/>
                  </a:lnTo>
                  <a:lnTo>
                    <a:pt x="286931" y="680720"/>
                  </a:lnTo>
                  <a:lnTo>
                    <a:pt x="246430" y="687997"/>
                  </a:lnTo>
                  <a:lnTo>
                    <a:pt x="94792" y="688848"/>
                  </a:lnTo>
                  <a:lnTo>
                    <a:pt x="94157" y="440182"/>
                  </a:lnTo>
                  <a:lnTo>
                    <a:pt x="216204" y="440042"/>
                  </a:lnTo>
                  <a:lnTo>
                    <a:pt x="227406" y="440309"/>
                  </a:lnTo>
                  <a:lnTo>
                    <a:pt x="279527" y="448056"/>
                  </a:lnTo>
                  <a:lnTo>
                    <a:pt x="317754" y="465137"/>
                  </a:lnTo>
                  <a:lnTo>
                    <a:pt x="351891" y="501586"/>
                  </a:lnTo>
                  <a:lnTo>
                    <a:pt x="365163" y="538988"/>
                  </a:lnTo>
                  <a:lnTo>
                    <a:pt x="367753" y="568706"/>
                  </a:lnTo>
                  <a:lnTo>
                    <a:pt x="367753" y="400977"/>
                  </a:lnTo>
                  <a:lnTo>
                    <a:pt x="355447" y="395859"/>
                  </a:lnTo>
                  <a:lnTo>
                    <a:pt x="341693" y="391477"/>
                  </a:lnTo>
                  <a:lnTo>
                    <a:pt x="327482" y="388239"/>
                  </a:lnTo>
                  <a:lnTo>
                    <a:pt x="338594" y="382955"/>
                  </a:lnTo>
                  <a:lnTo>
                    <a:pt x="349059" y="377012"/>
                  </a:lnTo>
                  <a:lnTo>
                    <a:pt x="358876" y="370382"/>
                  </a:lnTo>
                  <a:lnTo>
                    <a:pt x="365163" y="365379"/>
                  </a:lnTo>
                  <a:lnTo>
                    <a:pt x="368046" y="363093"/>
                  </a:lnTo>
                  <a:lnTo>
                    <a:pt x="397408" y="328295"/>
                  </a:lnTo>
                  <a:lnTo>
                    <a:pt x="415036" y="286004"/>
                  </a:lnTo>
                  <a:lnTo>
                    <a:pt x="420903" y="237998"/>
                  </a:lnTo>
                  <a:lnTo>
                    <a:pt x="420001" y="217576"/>
                  </a:lnTo>
                  <a:lnTo>
                    <a:pt x="413080" y="179959"/>
                  </a:lnTo>
                  <a:lnTo>
                    <a:pt x="392899" y="136652"/>
                  </a:lnTo>
                  <a:lnTo>
                    <a:pt x="366293" y="106680"/>
                  </a:lnTo>
                  <a:lnTo>
                    <a:pt x="324383" y="81407"/>
                  </a:lnTo>
                  <a:lnTo>
                    <a:pt x="324383" y="247523"/>
                  </a:lnTo>
                  <a:lnTo>
                    <a:pt x="323977" y="258889"/>
                  </a:lnTo>
                  <a:lnTo>
                    <a:pt x="313829" y="302463"/>
                  </a:lnTo>
                  <a:lnTo>
                    <a:pt x="288493" y="337375"/>
                  </a:lnTo>
                  <a:lnTo>
                    <a:pt x="247319" y="359664"/>
                  </a:lnTo>
                  <a:lnTo>
                    <a:pt x="200621" y="365125"/>
                  </a:lnTo>
                  <a:lnTo>
                    <a:pt x="93967" y="365379"/>
                  </a:lnTo>
                  <a:lnTo>
                    <a:pt x="93370" y="136906"/>
                  </a:lnTo>
                  <a:lnTo>
                    <a:pt x="198005" y="136829"/>
                  </a:lnTo>
                  <a:lnTo>
                    <a:pt x="209372" y="137058"/>
                  </a:lnTo>
                  <a:lnTo>
                    <a:pt x="255016" y="144145"/>
                  </a:lnTo>
                  <a:lnTo>
                    <a:pt x="294792" y="166116"/>
                  </a:lnTo>
                  <a:lnTo>
                    <a:pt x="317195" y="201168"/>
                  </a:lnTo>
                  <a:lnTo>
                    <a:pt x="324383" y="247523"/>
                  </a:lnTo>
                  <a:lnTo>
                    <a:pt x="324383" y="81407"/>
                  </a:lnTo>
                  <a:lnTo>
                    <a:pt x="277215" y="66776"/>
                  </a:lnTo>
                  <a:lnTo>
                    <a:pt x="225374" y="60871"/>
                  </a:lnTo>
                  <a:lnTo>
                    <a:pt x="195173" y="60198"/>
                  </a:lnTo>
                  <a:lnTo>
                    <a:pt x="34810" y="60706"/>
                  </a:lnTo>
                  <a:lnTo>
                    <a:pt x="26454" y="60706"/>
                  </a:lnTo>
                  <a:lnTo>
                    <a:pt x="673" y="89077"/>
                  </a:lnTo>
                  <a:lnTo>
                    <a:pt x="0" y="98933"/>
                  </a:lnTo>
                  <a:lnTo>
                    <a:pt x="1600" y="722401"/>
                  </a:lnTo>
                  <a:lnTo>
                    <a:pt x="20345" y="763651"/>
                  </a:lnTo>
                  <a:lnTo>
                    <a:pt x="28270" y="766445"/>
                  </a:lnTo>
                  <a:lnTo>
                    <a:pt x="36626" y="766445"/>
                  </a:lnTo>
                  <a:lnTo>
                    <a:pt x="220992" y="765937"/>
                  </a:lnTo>
                  <a:lnTo>
                    <a:pt x="275640" y="762622"/>
                  </a:lnTo>
                  <a:lnTo>
                    <a:pt x="321449" y="752830"/>
                  </a:lnTo>
                  <a:lnTo>
                    <a:pt x="362534" y="736638"/>
                  </a:lnTo>
                  <a:lnTo>
                    <a:pt x="397865" y="714248"/>
                  </a:lnTo>
                  <a:lnTo>
                    <a:pt x="426567" y="685774"/>
                  </a:lnTo>
                  <a:lnTo>
                    <a:pt x="448081" y="651090"/>
                  </a:lnTo>
                  <a:lnTo>
                    <a:pt x="461835" y="610006"/>
                  </a:lnTo>
                  <a:lnTo>
                    <a:pt x="465975" y="579335"/>
                  </a:lnTo>
                  <a:lnTo>
                    <a:pt x="466471" y="562991"/>
                  </a:lnTo>
                  <a:close/>
                </a:path>
                <a:path w="3201670" h="911225">
                  <a:moveTo>
                    <a:pt x="827735" y="159131"/>
                  </a:moveTo>
                  <a:lnTo>
                    <a:pt x="826211" y="153289"/>
                  </a:lnTo>
                  <a:lnTo>
                    <a:pt x="824560" y="149860"/>
                  </a:lnTo>
                  <a:lnTo>
                    <a:pt x="822020" y="145923"/>
                  </a:lnTo>
                  <a:lnTo>
                    <a:pt x="743153" y="20066"/>
                  </a:lnTo>
                  <a:lnTo>
                    <a:pt x="723976" y="4318"/>
                  </a:lnTo>
                  <a:lnTo>
                    <a:pt x="720039" y="2921"/>
                  </a:lnTo>
                  <a:lnTo>
                    <a:pt x="714959" y="1778"/>
                  </a:lnTo>
                  <a:lnTo>
                    <a:pt x="708990" y="1143"/>
                  </a:lnTo>
                  <a:lnTo>
                    <a:pt x="703021" y="381"/>
                  </a:lnTo>
                  <a:lnTo>
                    <a:pt x="695655" y="0"/>
                  </a:lnTo>
                  <a:lnTo>
                    <a:pt x="686892" y="127"/>
                  </a:lnTo>
                  <a:lnTo>
                    <a:pt x="676732" y="127"/>
                  </a:lnTo>
                  <a:lnTo>
                    <a:pt x="645109" y="12573"/>
                  </a:lnTo>
                  <a:lnTo>
                    <a:pt x="645871" y="18796"/>
                  </a:lnTo>
                  <a:lnTo>
                    <a:pt x="647522" y="21971"/>
                  </a:lnTo>
                  <a:lnTo>
                    <a:pt x="650443" y="25273"/>
                  </a:lnTo>
                  <a:lnTo>
                    <a:pt x="749503" y="152146"/>
                  </a:lnTo>
                  <a:lnTo>
                    <a:pt x="789127" y="169418"/>
                  </a:lnTo>
                  <a:lnTo>
                    <a:pt x="804494" y="169418"/>
                  </a:lnTo>
                  <a:lnTo>
                    <a:pt x="825068" y="163322"/>
                  </a:lnTo>
                  <a:lnTo>
                    <a:pt x="827100" y="161544"/>
                  </a:lnTo>
                  <a:lnTo>
                    <a:pt x="827735" y="159131"/>
                  </a:lnTo>
                  <a:close/>
                </a:path>
                <a:path w="3201670" h="911225">
                  <a:moveTo>
                    <a:pt x="969149" y="755523"/>
                  </a:moveTo>
                  <a:lnTo>
                    <a:pt x="969073" y="702056"/>
                  </a:lnTo>
                  <a:lnTo>
                    <a:pt x="968603" y="527050"/>
                  </a:lnTo>
                  <a:lnTo>
                    <a:pt x="968324" y="419862"/>
                  </a:lnTo>
                  <a:lnTo>
                    <a:pt x="965669" y="376948"/>
                  </a:lnTo>
                  <a:lnTo>
                    <a:pt x="951750" y="323278"/>
                  </a:lnTo>
                  <a:lnTo>
                    <a:pt x="924382" y="282321"/>
                  </a:lnTo>
                  <a:lnTo>
                    <a:pt x="881976" y="253898"/>
                  </a:lnTo>
                  <a:lnTo>
                    <a:pt x="879424" y="252945"/>
                  </a:lnTo>
                  <a:lnTo>
                    <a:pt x="879424" y="631190"/>
                  </a:lnTo>
                  <a:lnTo>
                    <a:pt x="863028" y="648576"/>
                  </a:lnTo>
                  <a:lnTo>
                    <a:pt x="831354" y="676198"/>
                  </a:lnTo>
                  <a:lnTo>
                    <a:pt x="784504" y="700049"/>
                  </a:lnTo>
                  <a:lnTo>
                    <a:pt x="750392" y="704596"/>
                  </a:lnTo>
                  <a:lnTo>
                    <a:pt x="729767" y="703262"/>
                  </a:lnTo>
                  <a:lnTo>
                    <a:pt x="682447" y="682117"/>
                  </a:lnTo>
                  <a:lnTo>
                    <a:pt x="659523" y="639508"/>
                  </a:lnTo>
                  <a:lnTo>
                    <a:pt x="657936" y="621411"/>
                  </a:lnTo>
                  <a:lnTo>
                    <a:pt x="658456" y="610577"/>
                  </a:lnTo>
                  <a:lnTo>
                    <a:pt x="671106" y="573532"/>
                  </a:lnTo>
                  <a:lnTo>
                    <a:pt x="702271" y="546519"/>
                  </a:lnTo>
                  <a:lnTo>
                    <a:pt x="752182" y="530898"/>
                  </a:lnTo>
                  <a:lnTo>
                    <a:pt x="802335" y="527177"/>
                  </a:lnTo>
                  <a:lnTo>
                    <a:pt x="879170" y="527126"/>
                  </a:lnTo>
                  <a:lnTo>
                    <a:pt x="879424" y="631190"/>
                  </a:lnTo>
                  <a:lnTo>
                    <a:pt x="879424" y="252945"/>
                  </a:lnTo>
                  <a:lnTo>
                    <a:pt x="823239" y="238315"/>
                  </a:lnTo>
                  <a:lnTo>
                    <a:pt x="774268" y="235458"/>
                  </a:lnTo>
                  <a:lnTo>
                    <a:pt x="760120" y="235864"/>
                  </a:lnTo>
                  <a:lnTo>
                    <a:pt x="718134" y="240792"/>
                  </a:lnTo>
                  <a:lnTo>
                    <a:pt x="678815" y="250190"/>
                  </a:lnTo>
                  <a:lnTo>
                    <a:pt x="634720" y="266865"/>
                  </a:lnTo>
                  <a:lnTo>
                    <a:pt x="600151" y="288290"/>
                  </a:lnTo>
                  <a:lnTo>
                    <a:pt x="589000" y="315722"/>
                  </a:lnTo>
                  <a:lnTo>
                    <a:pt x="589064" y="330784"/>
                  </a:lnTo>
                  <a:lnTo>
                    <a:pt x="599516" y="357505"/>
                  </a:lnTo>
                  <a:lnTo>
                    <a:pt x="601675" y="359029"/>
                  </a:lnTo>
                  <a:lnTo>
                    <a:pt x="604215" y="359791"/>
                  </a:lnTo>
                  <a:lnTo>
                    <a:pt x="607136" y="359664"/>
                  </a:lnTo>
                  <a:lnTo>
                    <a:pt x="611454" y="359664"/>
                  </a:lnTo>
                  <a:lnTo>
                    <a:pt x="618058" y="357124"/>
                  </a:lnTo>
                  <a:lnTo>
                    <a:pt x="626948" y="351790"/>
                  </a:lnTo>
                  <a:lnTo>
                    <a:pt x="634034" y="347700"/>
                  </a:lnTo>
                  <a:lnTo>
                    <a:pt x="670547" y="329526"/>
                  </a:lnTo>
                  <a:lnTo>
                    <a:pt x="706577" y="316611"/>
                  </a:lnTo>
                  <a:lnTo>
                    <a:pt x="750036" y="309118"/>
                  </a:lnTo>
                  <a:lnTo>
                    <a:pt x="766267" y="308610"/>
                  </a:lnTo>
                  <a:lnTo>
                    <a:pt x="781189" y="308991"/>
                  </a:lnTo>
                  <a:lnTo>
                    <a:pt x="828751" y="319925"/>
                  </a:lnTo>
                  <a:lnTo>
                    <a:pt x="859599" y="345262"/>
                  </a:lnTo>
                  <a:lnTo>
                    <a:pt x="875474" y="385102"/>
                  </a:lnTo>
                  <a:lnTo>
                    <a:pt x="878916" y="423926"/>
                  </a:lnTo>
                  <a:lnTo>
                    <a:pt x="879043" y="462153"/>
                  </a:lnTo>
                  <a:lnTo>
                    <a:pt x="811352" y="462280"/>
                  </a:lnTo>
                  <a:lnTo>
                    <a:pt x="783463" y="463003"/>
                  </a:lnTo>
                  <a:lnTo>
                    <a:pt x="731939" y="468198"/>
                  </a:lnTo>
                  <a:lnTo>
                    <a:pt x="686295" y="478396"/>
                  </a:lnTo>
                  <a:lnTo>
                    <a:pt x="647573" y="493636"/>
                  </a:lnTo>
                  <a:lnTo>
                    <a:pt x="603072" y="525957"/>
                  </a:lnTo>
                  <a:lnTo>
                    <a:pt x="575157" y="569976"/>
                  </a:lnTo>
                  <a:lnTo>
                    <a:pt x="565797" y="625983"/>
                  </a:lnTo>
                  <a:lnTo>
                    <a:pt x="566597" y="643229"/>
                  </a:lnTo>
                  <a:lnTo>
                    <a:pt x="578231" y="689229"/>
                  </a:lnTo>
                  <a:lnTo>
                    <a:pt x="602272" y="726020"/>
                  </a:lnTo>
                  <a:lnTo>
                    <a:pt x="637171" y="752881"/>
                  </a:lnTo>
                  <a:lnTo>
                    <a:pt x="682358" y="769518"/>
                  </a:lnTo>
                  <a:lnTo>
                    <a:pt x="736422" y="775081"/>
                  </a:lnTo>
                  <a:lnTo>
                    <a:pt x="758151" y="773798"/>
                  </a:lnTo>
                  <a:lnTo>
                    <a:pt x="799960" y="764133"/>
                  </a:lnTo>
                  <a:lnTo>
                    <a:pt x="839317" y="745210"/>
                  </a:lnTo>
                  <a:lnTo>
                    <a:pt x="875131" y="718350"/>
                  </a:lnTo>
                  <a:lnTo>
                    <a:pt x="889038" y="704596"/>
                  </a:lnTo>
                  <a:lnTo>
                    <a:pt x="891616" y="702056"/>
                  </a:lnTo>
                  <a:lnTo>
                    <a:pt x="891717" y="745058"/>
                  </a:lnTo>
                  <a:lnTo>
                    <a:pt x="907872" y="765810"/>
                  </a:lnTo>
                  <a:lnTo>
                    <a:pt x="913587" y="766953"/>
                  </a:lnTo>
                  <a:lnTo>
                    <a:pt x="921080" y="767461"/>
                  </a:lnTo>
                  <a:lnTo>
                    <a:pt x="940384" y="767461"/>
                  </a:lnTo>
                  <a:lnTo>
                    <a:pt x="947750" y="766826"/>
                  </a:lnTo>
                  <a:lnTo>
                    <a:pt x="952830" y="765683"/>
                  </a:lnTo>
                  <a:lnTo>
                    <a:pt x="958037" y="764667"/>
                  </a:lnTo>
                  <a:lnTo>
                    <a:pt x="961974" y="763016"/>
                  </a:lnTo>
                  <a:lnTo>
                    <a:pt x="964895" y="760857"/>
                  </a:lnTo>
                  <a:lnTo>
                    <a:pt x="967803" y="758571"/>
                  </a:lnTo>
                  <a:lnTo>
                    <a:pt x="969149" y="755523"/>
                  </a:lnTo>
                  <a:close/>
                </a:path>
                <a:path w="3201670" h="911225">
                  <a:moveTo>
                    <a:pt x="1224356" y="749808"/>
                  </a:moveTo>
                  <a:lnTo>
                    <a:pt x="1223086" y="256286"/>
                  </a:lnTo>
                  <a:lnTo>
                    <a:pt x="1222324" y="254000"/>
                  </a:lnTo>
                  <a:lnTo>
                    <a:pt x="1220800" y="251841"/>
                  </a:lnTo>
                  <a:lnTo>
                    <a:pt x="1219403" y="249555"/>
                  </a:lnTo>
                  <a:lnTo>
                    <a:pt x="1216990" y="247777"/>
                  </a:lnTo>
                  <a:lnTo>
                    <a:pt x="1213688" y="246380"/>
                  </a:lnTo>
                  <a:lnTo>
                    <a:pt x="1210513" y="244856"/>
                  </a:lnTo>
                  <a:lnTo>
                    <a:pt x="1205941" y="243840"/>
                  </a:lnTo>
                  <a:lnTo>
                    <a:pt x="1200099" y="243078"/>
                  </a:lnTo>
                  <a:lnTo>
                    <a:pt x="1194257" y="242443"/>
                  </a:lnTo>
                  <a:lnTo>
                    <a:pt x="1186891" y="242062"/>
                  </a:lnTo>
                  <a:lnTo>
                    <a:pt x="1168984" y="242062"/>
                  </a:lnTo>
                  <a:lnTo>
                    <a:pt x="1133106" y="256286"/>
                  </a:lnTo>
                  <a:lnTo>
                    <a:pt x="1133043" y="259080"/>
                  </a:lnTo>
                  <a:lnTo>
                    <a:pt x="1134313" y="752856"/>
                  </a:lnTo>
                  <a:lnTo>
                    <a:pt x="1143330" y="762508"/>
                  </a:lnTo>
                  <a:lnTo>
                    <a:pt x="1146759" y="764032"/>
                  </a:lnTo>
                  <a:lnTo>
                    <a:pt x="1151458" y="765048"/>
                  </a:lnTo>
                  <a:lnTo>
                    <a:pt x="1157300" y="765810"/>
                  </a:lnTo>
                  <a:lnTo>
                    <a:pt x="1163142" y="766445"/>
                  </a:lnTo>
                  <a:lnTo>
                    <a:pt x="1170381" y="766826"/>
                  </a:lnTo>
                  <a:lnTo>
                    <a:pt x="1188161" y="766826"/>
                  </a:lnTo>
                  <a:lnTo>
                    <a:pt x="1224305" y="752856"/>
                  </a:lnTo>
                  <a:lnTo>
                    <a:pt x="1224356" y="749808"/>
                  </a:lnTo>
                  <a:close/>
                </a:path>
                <a:path w="3201670" h="911225">
                  <a:moveTo>
                    <a:pt x="1232992" y="92964"/>
                  </a:moveTo>
                  <a:lnTo>
                    <a:pt x="1221181" y="50800"/>
                  </a:lnTo>
                  <a:lnTo>
                    <a:pt x="1177747" y="39751"/>
                  </a:lnTo>
                  <a:lnTo>
                    <a:pt x="1162900" y="40474"/>
                  </a:lnTo>
                  <a:lnTo>
                    <a:pt x="1128356" y="58293"/>
                  </a:lnTo>
                  <a:lnTo>
                    <a:pt x="1121740" y="94361"/>
                  </a:lnTo>
                  <a:lnTo>
                    <a:pt x="1122476" y="108712"/>
                  </a:lnTo>
                  <a:lnTo>
                    <a:pt x="1150315" y="144995"/>
                  </a:lnTo>
                  <a:lnTo>
                    <a:pt x="1176985" y="147701"/>
                  </a:lnTo>
                  <a:lnTo>
                    <a:pt x="1191806" y="146977"/>
                  </a:lnTo>
                  <a:lnTo>
                    <a:pt x="1226286" y="129171"/>
                  </a:lnTo>
                  <a:lnTo>
                    <a:pt x="1232992" y="92964"/>
                  </a:lnTo>
                  <a:close/>
                </a:path>
                <a:path w="3201670" h="911225">
                  <a:moveTo>
                    <a:pt x="2153361" y="117348"/>
                  </a:moveTo>
                  <a:lnTo>
                    <a:pt x="2142947" y="90170"/>
                  </a:lnTo>
                  <a:lnTo>
                    <a:pt x="2140788" y="89027"/>
                  </a:lnTo>
                  <a:lnTo>
                    <a:pt x="2138781" y="88646"/>
                  </a:lnTo>
                  <a:lnTo>
                    <a:pt x="2138121" y="88519"/>
                  </a:lnTo>
                  <a:lnTo>
                    <a:pt x="2062175" y="88646"/>
                  </a:lnTo>
                  <a:lnTo>
                    <a:pt x="2062048" y="18542"/>
                  </a:lnTo>
                  <a:lnTo>
                    <a:pt x="2025472" y="3683"/>
                  </a:lnTo>
                  <a:lnTo>
                    <a:pt x="2016709" y="3683"/>
                  </a:lnTo>
                  <a:lnTo>
                    <a:pt x="2007565" y="3810"/>
                  </a:lnTo>
                  <a:lnTo>
                    <a:pt x="2000199" y="4191"/>
                  </a:lnTo>
                  <a:lnTo>
                    <a:pt x="1994611" y="5207"/>
                  </a:lnTo>
                  <a:lnTo>
                    <a:pt x="1989023" y="6096"/>
                  </a:lnTo>
                  <a:lnTo>
                    <a:pt x="1973402" y="13970"/>
                  </a:lnTo>
                  <a:lnTo>
                    <a:pt x="1972894" y="14884"/>
                  </a:lnTo>
                  <a:lnTo>
                    <a:pt x="1972894" y="598932"/>
                  </a:lnTo>
                  <a:lnTo>
                    <a:pt x="1962442" y="611822"/>
                  </a:lnTo>
                  <a:lnTo>
                    <a:pt x="1932762" y="644017"/>
                  </a:lnTo>
                  <a:lnTo>
                    <a:pt x="1896186" y="673862"/>
                  </a:lnTo>
                  <a:lnTo>
                    <a:pt x="1853768" y="692543"/>
                  </a:lnTo>
                  <a:lnTo>
                    <a:pt x="1827606" y="695325"/>
                  </a:lnTo>
                  <a:lnTo>
                    <a:pt x="1810626" y="694309"/>
                  </a:lnTo>
                  <a:lnTo>
                    <a:pt x="1768551" y="678815"/>
                  </a:lnTo>
                  <a:lnTo>
                    <a:pt x="1738541" y="647801"/>
                  </a:lnTo>
                  <a:lnTo>
                    <a:pt x="1718703" y="605332"/>
                  </a:lnTo>
                  <a:lnTo>
                    <a:pt x="1708238" y="554355"/>
                  </a:lnTo>
                  <a:lnTo>
                    <a:pt x="1704924" y="499872"/>
                  </a:lnTo>
                  <a:lnTo>
                    <a:pt x="1705267" y="482206"/>
                  </a:lnTo>
                  <a:lnTo>
                    <a:pt x="1711528" y="430530"/>
                  </a:lnTo>
                  <a:lnTo>
                    <a:pt x="1726184" y="383908"/>
                  </a:lnTo>
                  <a:lnTo>
                    <a:pt x="1750364" y="346227"/>
                  </a:lnTo>
                  <a:lnTo>
                    <a:pt x="1784642" y="320103"/>
                  </a:lnTo>
                  <a:lnTo>
                    <a:pt x="1829892" y="310769"/>
                  </a:lnTo>
                  <a:lnTo>
                    <a:pt x="1884362" y="324104"/>
                  </a:lnTo>
                  <a:lnTo>
                    <a:pt x="1918855" y="347840"/>
                  </a:lnTo>
                  <a:lnTo>
                    <a:pt x="1954237" y="382371"/>
                  </a:lnTo>
                  <a:lnTo>
                    <a:pt x="1972894" y="598932"/>
                  </a:lnTo>
                  <a:lnTo>
                    <a:pt x="1972894" y="14884"/>
                  </a:lnTo>
                  <a:lnTo>
                    <a:pt x="1972132" y="16256"/>
                  </a:lnTo>
                  <a:lnTo>
                    <a:pt x="1971548" y="18542"/>
                  </a:lnTo>
                  <a:lnTo>
                    <a:pt x="1971624" y="88900"/>
                  </a:lnTo>
                  <a:lnTo>
                    <a:pt x="1835099" y="89281"/>
                  </a:lnTo>
                  <a:lnTo>
                    <a:pt x="1820113" y="130937"/>
                  </a:lnTo>
                  <a:lnTo>
                    <a:pt x="1820494" y="136271"/>
                  </a:lnTo>
                  <a:lnTo>
                    <a:pt x="1830527" y="158242"/>
                  </a:lnTo>
                  <a:lnTo>
                    <a:pt x="1832686" y="159512"/>
                  </a:lnTo>
                  <a:lnTo>
                    <a:pt x="1835226" y="160147"/>
                  </a:lnTo>
                  <a:lnTo>
                    <a:pt x="1971878" y="159994"/>
                  </a:lnTo>
                  <a:lnTo>
                    <a:pt x="1972259" y="307086"/>
                  </a:lnTo>
                  <a:lnTo>
                    <a:pt x="1937016" y="275501"/>
                  </a:lnTo>
                  <a:lnTo>
                    <a:pt x="1901393" y="252476"/>
                  </a:lnTo>
                  <a:lnTo>
                    <a:pt x="1863763" y="238480"/>
                  </a:lnTo>
                  <a:lnTo>
                    <a:pt x="1822526" y="233807"/>
                  </a:lnTo>
                  <a:lnTo>
                    <a:pt x="1797392" y="235115"/>
                  </a:lnTo>
                  <a:lnTo>
                    <a:pt x="1751761" y="244970"/>
                  </a:lnTo>
                  <a:lnTo>
                    <a:pt x="1712277" y="264236"/>
                  </a:lnTo>
                  <a:lnTo>
                    <a:pt x="1679232" y="291858"/>
                  </a:lnTo>
                  <a:lnTo>
                    <a:pt x="1652638" y="327583"/>
                  </a:lnTo>
                  <a:lnTo>
                    <a:pt x="1632496" y="370878"/>
                  </a:lnTo>
                  <a:lnTo>
                    <a:pt x="1619072" y="421474"/>
                  </a:lnTo>
                  <a:lnTo>
                    <a:pt x="1612404" y="478434"/>
                  </a:lnTo>
                  <a:lnTo>
                    <a:pt x="1611579" y="509270"/>
                  </a:lnTo>
                  <a:lnTo>
                    <a:pt x="1612341" y="535940"/>
                  </a:lnTo>
                  <a:lnTo>
                    <a:pt x="1617916" y="586943"/>
                  </a:lnTo>
                  <a:lnTo>
                    <a:pt x="1629079" y="634492"/>
                  </a:lnTo>
                  <a:lnTo>
                    <a:pt x="1646555" y="676351"/>
                  </a:lnTo>
                  <a:lnTo>
                    <a:pt x="1670481" y="711847"/>
                  </a:lnTo>
                  <a:lnTo>
                    <a:pt x="1701482" y="740130"/>
                  </a:lnTo>
                  <a:lnTo>
                    <a:pt x="1739773" y="760628"/>
                  </a:lnTo>
                  <a:lnTo>
                    <a:pt x="1785924" y="771055"/>
                  </a:lnTo>
                  <a:lnTo>
                    <a:pt x="1811985" y="772287"/>
                  </a:lnTo>
                  <a:lnTo>
                    <a:pt x="1836267" y="770737"/>
                  </a:lnTo>
                  <a:lnTo>
                    <a:pt x="1881936" y="758875"/>
                  </a:lnTo>
                  <a:lnTo>
                    <a:pt x="1923884" y="735647"/>
                  </a:lnTo>
                  <a:lnTo>
                    <a:pt x="1964029" y="702792"/>
                  </a:lnTo>
                  <a:lnTo>
                    <a:pt x="1971344" y="695325"/>
                  </a:lnTo>
                  <a:lnTo>
                    <a:pt x="1983562" y="682879"/>
                  </a:lnTo>
                  <a:lnTo>
                    <a:pt x="1983689" y="750697"/>
                  </a:lnTo>
                  <a:lnTo>
                    <a:pt x="2005533" y="763524"/>
                  </a:lnTo>
                  <a:lnTo>
                    <a:pt x="2010613" y="764286"/>
                  </a:lnTo>
                  <a:lnTo>
                    <a:pt x="2016963" y="764667"/>
                  </a:lnTo>
                  <a:lnTo>
                    <a:pt x="2031949" y="764667"/>
                  </a:lnTo>
                  <a:lnTo>
                    <a:pt x="2063800" y="750697"/>
                  </a:lnTo>
                  <a:lnTo>
                    <a:pt x="2063648" y="682879"/>
                  </a:lnTo>
                  <a:lnTo>
                    <a:pt x="2062683" y="310769"/>
                  </a:lnTo>
                  <a:lnTo>
                    <a:pt x="2062683" y="307086"/>
                  </a:lnTo>
                  <a:lnTo>
                    <a:pt x="2062302" y="159893"/>
                  </a:lnTo>
                  <a:lnTo>
                    <a:pt x="2062302" y="159639"/>
                  </a:lnTo>
                  <a:lnTo>
                    <a:pt x="2138883" y="159385"/>
                  </a:lnTo>
                  <a:lnTo>
                    <a:pt x="2141423" y="158750"/>
                  </a:lnTo>
                  <a:lnTo>
                    <a:pt x="2143328" y="157480"/>
                  </a:lnTo>
                  <a:lnTo>
                    <a:pt x="2145360" y="156210"/>
                  </a:lnTo>
                  <a:lnTo>
                    <a:pt x="2147138" y="154178"/>
                  </a:lnTo>
                  <a:lnTo>
                    <a:pt x="2153297" y="130937"/>
                  </a:lnTo>
                  <a:lnTo>
                    <a:pt x="2153361" y="117348"/>
                  </a:lnTo>
                  <a:close/>
                </a:path>
                <a:path w="3201670" h="911225">
                  <a:moveTo>
                    <a:pt x="2525471" y="857123"/>
                  </a:moveTo>
                  <a:lnTo>
                    <a:pt x="2513660" y="816610"/>
                  </a:lnTo>
                  <a:lnTo>
                    <a:pt x="2471369" y="805434"/>
                  </a:lnTo>
                  <a:lnTo>
                    <a:pt x="2457031" y="806234"/>
                  </a:lnTo>
                  <a:lnTo>
                    <a:pt x="2419832" y="833297"/>
                  </a:lnTo>
                  <a:lnTo>
                    <a:pt x="2417013" y="859028"/>
                  </a:lnTo>
                  <a:lnTo>
                    <a:pt x="2417724" y="872655"/>
                  </a:lnTo>
                  <a:lnTo>
                    <a:pt x="2444750" y="908062"/>
                  </a:lnTo>
                  <a:lnTo>
                    <a:pt x="2470480" y="910717"/>
                  </a:lnTo>
                  <a:lnTo>
                    <a:pt x="2484882" y="909993"/>
                  </a:lnTo>
                  <a:lnTo>
                    <a:pt x="2518841" y="892263"/>
                  </a:lnTo>
                  <a:lnTo>
                    <a:pt x="2525471" y="857123"/>
                  </a:lnTo>
                  <a:close/>
                </a:path>
                <a:path w="3201670" h="911225">
                  <a:moveTo>
                    <a:pt x="2714955" y="495046"/>
                  </a:moveTo>
                  <a:lnTo>
                    <a:pt x="2711031" y="436537"/>
                  </a:lnTo>
                  <a:lnTo>
                    <a:pt x="2699588" y="384302"/>
                  </a:lnTo>
                  <a:lnTo>
                    <a:pt x="2680741" y="338988"/>
                  </a:lnTo>
                  <a:lnTo>
                    <a:pt x="2658541" y="306324"/>
                  </a:lnTo>
                  <a:lnTo>
                    <a:pt x="2621496" y="271551"/>
                  </a:lnTo>
                  <a:lnTo>
                    <a:pt x="2621496" y="506095"/>
                  </a:lnTo>
                  <a:lnTo>
                    <a:pt x="2621127" y="522084"/>
                  </a:lnTo>
                  <a:lnTo>
                    <a:pt x="2616847" y="561086"/>
                  </a:lnTo>
                  <a:lnTo>
                    <a:pt x="2601861" y="612330"/>
                  </a:lnTo>
                  <a:lnTo>
                    <a:pt x="2575687" y="652614"/>
                  </a:lnTo>
                  <a:lnTo>
                    <a:pt x="2537917" y="680339"/>
                  </a:lnTo>
                  <a:lnTo>
                    <a:pt x="2488349" y="693851"/>
                  </a:lnTo>
                  <a:lnTo>
                    <a:pt x="2469210" y="694817"/>
                  </a:lnTo>
                  <a:lnTo>
                    <a:pt x="2448318" y="693864"/>
                  </a:lnTo>
                  <a:lnTo>
                    <a:pt x="2396439" y="679450"/>
                  </a:lnTo>
                  <a:lnTo>
                    <a:pt x="2359304" y="650024"/>
                  </a:lnTo>
                  <a:lnTo>
                    <a:pt x="2334907" y="608863"/>
                  </a:lnTo>
                  <a:lnTo>
                    <a:pt x="2321598" y="557669"/>
                  </a:lnTo>
                  <a:lnTo>
                    <a:pt x="2317788" y="519760"/>
                  </a:lnTo>
                  <a:lnTo>
                    <a:pt x="2317343" y="501269"/>
                  </a:lnTo>
                  <a:lnTo>
                    <a:pt x="2317432" y="495046"/>
                  </a:lnTo>
                  <a:lnTo>
                    <a:pt x="2322271" y="440550"/>
                  </a:lnTo>
                  <a:lnTo>
                    <a:pt x="2337600" y="389293"/>
                  </a:lnTo>
                  <a:lnTo>
                    <a:pt x="2363736" y="348703"/>
                  </a:lnTo>
                  <a:lnTo>
                    <a:pt x="2401265" y="320802"/>
                  </a:lnTo>
                  <a:lnTo>
                    <a:pt x="2450960" y="307301"/>
                  </a:lnTo>
                  <a:lnTo>
                    <a:pt x="2470353" y="306324"/>
                  </a:lnTo>
                  <a:lnTo>
                    <a:pt x="2491181" y="307289"/>
                  </a:lnTo>
                  <a:lnTo>
                    <a:pt x="2542997" y="321691"/>
                  </a:lnTo>
                  <a:lnTo>
                    <a:pt x="2580030" y="351231"/>
                  </a:lnTo>
                  <a:lnTo>
                    <a:pt x="2604097" y="392722"/>
                  </a:lnTo>
                  <a:lnTo>
                    <a:pt x="2617317" y="443966"/>
                  </a:lnTo>
                  <a:lnTo>
                    <a:pt x="2621457" y="495046"/>
                  </a:lnTo>
                  <a:lnTo>
                    <a:pt x="2621496" y="506095"/>
                  </a:lnTo>
                  <a:lnTo>
                    <a:pt x="2621496" y="271551"/>
                  </a:lnTo>
                  <a:lnTo>
                    <a:pt x="2579306" y="248793"/>
                  </a:lnTo>
                  <a:lnTo>
                    <a:pt x="2530335" y="235445"/>
                  </a:lnTo>
                  <a:lnTo>
                    <a:pt x="2473655" y="231140"/>
                  </a:lnTo>
                  <a:lnTo>
                    <a:pt x="2443289" y="232486"/>
                  </a:lnTo>
                  <a:lnTo>
                    <a:pt x="2388476" y="242684"/>
                  </a:lnTo>
                  <a:lnTo>
                    <a:pt x="2341651" y="262737"/>
                  </a:lnTo>
                  <a:lnTo>
                    <a:pt x="2302560" y="291211"/>
                  </a:lnTo>
                  <a:lnTo>
                    <a:pt x="2271318" y="327660"/>
                  </a:lnTo>
                  <a:lnTo>
                    <a:pt x="2248027" y="371233"/>
                  </a:lnTo>
                  <a:lnTo>
                    <a:pt x="2232596" y="421449"/>
                  </a:lnTo>
                  <a:lnTo>
                    <a:pt x="2224976" y="476694"/>
                  </a:lnTo>
                  <a:lnTo>
                    <a:pt x="2224100" y="506095"/>
                  </a:lnTo>
                  <a:lnTo>
                    <a:pt x="2225040" y="536397"/>
                  </a:lnTo>
                  <a:lnTo>
                    <a:pt x="2232558" y="591985"/>
                  </a:lnTo>
                  <a:lnTo>
                    <a:pt x="2247455" y="640930"/>
                  </a:lnTo>
                  <a:lnTo>
                    <a:pt x="2269947" y="682599"/>
                  </a:lnTo>
                  <a:lnTo>
                    <a:pt x="2300020" y="716788"/>
                  </a:lnTo>
                  <a:lnTo>
                    <a:pt x="2337549" y="742886"/>
                  </a:lnTo>
                  <a:lnTo>
                    <a:pt x="2382621" y="760679"/>
                  </a:lnTo>
                  <a:lnTo>
                    <a:pt x="2435441" y="769543"/>
                  </a:lnTo>
                  <a:lnTo>
                    <a:pt x="2464765" y="770636"/>
                  </a:lnTo>
                  <a:lnTo>
                    <a:pt x="2494877" y="769264"/>
                  </a:lnTo>
                  <a:lnTo>
                    <a:pt x="2549499" y="758837"/>
                  </a:lnTo>
                  <a:lnTo>
                    <a:pt x="2596604" y="738530"/>
                  </a:lnTo>
                  <a:lnTo>
                    <a:pt x="2635847" y="709955"/>
                  </a:lnTo>
                  <a:lnTo>
                    <a:pt x="2650388" y="694817"/>
                  </a:lnTo>
                  <a:lnTo>
                    <a:pt x="2652471" y="692658"/>
                  </a:lnTo>
                  <a:lnTo>
                    <a:pt x="2679801" y="652576"/>
                  </a:lnTo>
                  <a:lnTo>
                    <a:pt x="2699334" y="605536"/>
                  </a:lnTo>
                  <a:lnTo>
                    <a:pt x="2711132" y="552678"/>
                  </a:lnTo>
                  <a:lnTo>
                    <a:pt x="2714040" y="524459"/>
                  </a:lnTo>
                  <a:lnTo>
                    <a:pt x="2714955" y="495046"/>
                  </a:lnTo>
                  <a:close/>
                </a:path>
                <a:path w="3201670" h="911225">
                  <a:moveTo>
                    <a:pt x="3201492" y="662686"/>
                  </a:moveTo>
                  <a:lnTo>
                    <a:pt x="3201238" y="656463"/>
                  </a:lnTo>
                  <a:lnTo>
                    <a:pt x="3200603" y="651129"/>
                  </a:lnTo>
                  <a:lnTo>
                    <a:pt x="3200095" y="645922"/>
                  </a:lnTo>
                  <a:lnTo>
                    <a:pt x="3189300" y="628523"/>
                  </a:lnTo>
                  <a:lnTo>
                    <a:pt x="3182315" y="628523"/>
                  </a:lnTo>
                  <a:lnTo>
                    <a:pt x="3176219" y="631698"/>
                  </a:lnTo>
                  <a:lnTo>
                    <a:pt x="3168472" y="638175"/>
                  </a:lnTo>
                  <a:lnTo>
                    <a:pt x="3162249" y="643089"/>
                  </a:lnTo>
                  <a:lnTo>
                    <a:pt x="3130664" y="665289"/>
                  </a:lnTo>
                  <a:lnTo>
                    <a:pt x="3086798" y="685444"/>
                  </a:lnTo>
                  <a:lnTo>
                    <a:pt x="3044520" y="691134"/>
                  </a:lnTo>
                  <a:lnTo>
                    <a:pt x="3028581" y="690422"/>
                  </a:lnTo>
                  <a:lnTo>
                    <a:pt x="2986354" y="679577"/>
                  </a:lnTo>
                  <a:lnTo>
                    <a:pt x="2952686" y="655116"/>
                  </a:lnTo>
                  <a:lnTo>
                    <a:pt x="2928010" y="617004"/>
                  </a:lnTo>
                  <a:lnTo>
                    <a:pt x="2912872" y="565658"/>
                  </a:lnTo>
                  <a:lnTo>
                    <a:pt x="2908249" y="524129"/>
                  </a:lnTo>
                  <a:lnTo>
                    <a:pt x="2907614" y="501142"/>
                  </a:lnTo>
                  <a:lnTo>
                    <a:pt x="2909684" y="456450"/>
                  </a:lnTo>
                  <a:lnTo>
                    <a:pt x="2916085" y="417410"/>
                  </a:lnTo>
                  <a:lnTo>
                    <a:pt x="2941904" y="356235"/>
                  </a:lnTo>
                  <a:lnTo>
                    <a:pt x="2984004" y="318630"/>
                  </a:lnTo>
                  <a:lnTo>
                    <a:pt x="3041345" y="306070"/>
                  </a:lnTo>
                  <a:lnTo>
                    <a:pt x="3056623" y="306552"/>
                  </a:lnTo>
                  <a:lnTo>
                    <a:pt x="3096209" y="314833"/>
                  </a:lnTo>
                  <a:lnTo>
                    <a:pt x="3135706" y="334645"/>
                  </a:lnTo>
                  <a:lnTo>
                    <a:pt x="3169869" y="360553"/>
                  </a:lnTo>
                  <a:lnTo>
                    <a:pt x="3176219" y="363474"/>
                  </a:lnTo>
                  <a:lnTo>
                    <a:pt x="3186379" y="363474"/>
                  </a:lnTo>
                  <a:lnTo>
                    <a:pt x="3190316" y="360680"/>
                  </a:lnTo>
                  <a:lnTo>
                    <a:pt x="3198431" y="318630"/>
                  </a:lnTo>
                  <a:lnTo>
                    <a:pt x="3198190" y="313182"/>
                  </a:lnTo>
                  <a:lnTo>
                    <a:pt x="3197834" y="309219"/>
                  </a:lnTo>
                  <a:lnTo>
                    <a:pt x="3197644" y="306070"/>
                  </a:lnTo>
                  <a:lnTo>
                    <a:pt x="3173971" y="270611"/>
                  </a:lnTo>
                  <a:lnTo>
                    <a:pt x="3137458" y="249415"/>
                  </a:lnTo>
                  <a:lnTo>
                    <a:pt x="3098635" y="236791"/>
                  </a:lnTo>
                  <a:lnTo>
                    <a:pt x="3053867" y="230390"/>
                  </a:lnTo>
                  <a:lnTo>
                    <a:pt x="3042234" y="230124"/>
                  </a:lnTo>
                  <a:lnTo>
                    <a:pt x="3018371" y="231228"/>
                  </a:lnTo>
                  <a:lnTo>
                    <a:pt x="2973171" y="239433"/>
                  </a:lnTo>
                  <a:lnTo>
                    <a:pt x="2931820" y="255676"/>
                  </a:lnTo>
                  <a:lnTo>
                    <a:pt x="2895587" y="280441"/>
                  </a:lnTo>
                  <a:lnTo>
                    <a:pt x="2865018" y="313893"/>
                  </a:lnTo>
                  <a:lnTo>
                    <a:pt x="2840875" y="356654"/>
                  </a:lnTo>
                  <a:lnTo>
                    <a:pt x="2823565" y="408876"/>
                  </a:lnTo>
                  <a:lnTo>
                    <a:pt x="2814891" y="471220"/>
                  </a:lnTo>
                  <a:lnTo>
                    <a:pt x="2813888" y="506222"/>
                  </a:lnTo>
                  <a:lnTo>
                    <a:pt x="2814802" y="537210"/>
                  </a:lnTo>
                  <a:lnTo>
                    <a:pt x="2822181" y="593547"/>
                  </a:lnTo>
                  <a:lnTo>
                    <a:pt x="2836684" y="642302"/>
                  </a:lnTo>
                  <a:lnTo>
                    <a:pt x="2857779" y="683399"/>
                  </a:lnTo>
                  <a:lnTo>
                    <a:pt x="2885427" y="716788"/>
                  </a:lnTo>
                  <a:lnTo>
                    <a:pt x="2919717" y="742226"/>
                  </a:lnTo>
                  <a:lnTo>
                    <a:pt x="2960573" y="759548"/>
                  </a:lnTo>
                  <a:lnTo>
                    <a:pt x="3007487" y="768121"/>
                  </a:lnTo>
                  <a:lnTo>
                    <a:pt x="3033217" y="769112"/>
                  </a:lnTo>
                  <a:lnTo>
                    <a:pt x="3045955" y="768807"/>
                  </a:lnTo>
                  <a:lnTo>
                    <a:pt x="3094634" y="761377"/>
                  </a:lnTo>
                  <a:lnTo>
                    <a:pt x="3137255" y="747064"/>
                  </a:lnTo>
                  <a:lnTo>
                    <a:pt x="3171609" y="728192"/>
                  </a:lnTo>
                  <a:lnTo>
                    <a:pt x="3198190" y="700659"/>
                  </a:lnTo>
                  <a:lnTo>
                    <a:pt x="3200984" y="686054"/>
                  </a:lnTo>
                  <a:lnTo>
                    <a:pt x="3201365" y="681482"/>
                  </a:lnTo>
                  <a:lnTo>
                    <a:pt x="3201492" y="662686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221861" y="367284"/>
              <a:ext cx="2319909" cy="905255"/>
            </a:xfrm>
            <a:prstGeom prst="rect">
              <a:avLst/>
            </a:prstGeom>
          </p:spPr>
        </p:pic>
        <p:sp>
          <p:nvSpPr>
            <p:cNvPr id="14" name="object 14" descr=""/>
            <p:cNvSpPr/>
            <p:nvPr/>
          </p:nvSpPr>
          <p:spPr>
            <a:xfrm>
              <a:off x="6879463" y="357886"/>
              <a:ext cx="1720214" cy="771525"/>
            </a:xfrm>
            <a:custGeom>
              <a:avLst/>
              <a:gdLst/>
              <a:ahLst/>
              <a:cxnLst/>
              <a:rect l="l" t="t" r="r" b="b"/>
              <a:pathLst>
                <a:path w="1720215" h="771525">
                  <a:moveTo>
                    <a:pt x="228472" y="232155"/>
                  </a:moveTo>
                  <a:lnTo>
                    <a:pt x="181609" y="236283"/>
                  </a:lnTo>
                  <a:lnTo>
                    <a:pt x="138175" y="248412"/>
                  </a:lnTo>
                  <a:lnTo>
                    <a:pt x="99218" y="268906"/>
                  </a:lnTo>
                  <a:lnTo>
                    <a:pt x="65785" y="298068"/>
                  </a:lnTo>
                  <a:lnTo>
                    <a:pt x="38369" y="336089"/>
                  </a:lnTo>
                  <a:lnTo>
                    <a:pt x="17525" y="383539"/>
                  </a:lnTo>
                  <a:lnTo>
                    <a:pt x="4286" y="440737"/>
                  </a:lnTo>
                  <a:lnTo>
                    <a:pt x="0" y="508126"/>
                  </a:lnTo>
                  <a:lnTo>
                    <a:pt x="1000" y="539105"/>
                  </a:lnTo>
                  <a:lnTo>
                    <a:pt x="8429" y="595441"/>
                  </a:lnTo>
                  <a:lnTo>
                    <a:pt x="22929" y="644207"/>
                  </a:lnTo>
                  <a:lnTo>
                    <a:pt x="44023" y="685355"/>
                  </a:lnTo>
                  <a:lnTo>
                    <a:pt x="71667" y="718760"/>
                  </a:lnTo>
                  <a:lnTo>
                    <a:pt x="105957" y="744184"/>
                  </a:lnTo>
                  <a:lnTo>
                    <a:pt x="146821" y="761444"/>
                  </a:lnTo>
                  <a:lnTo>
                    <a:pt x="193736" y="770016"/>
                  </a:lnTo>
                  <a:lnTo>
                    <a:pt x="219455" y="771016"/>
                  </a:lnTo>
                  <a:lnTo>
                    <a:pt x="232197" y="770707"/>
                  </a:lnTo>
                  <a:lnTo>
                    <a:pt x="280880" y="763396"/>
                  </a:lnTo>
                  <a:lnTo>
                    <a:pt x="323494" y="748986"/>
                  </a:lnTo>
                  <a:lnTo>
                    <a:pt x="357860" y="730113"/>
                  </a:lnTo>
                  <a:lnTo>
                    <a:pt x="384428" y="702563"/>
                  </a:lnTo>
                  <a:lnTo>
                    <a:pt x="385317" y="699515"/>
                  </a:lnTo>
                  <a:lnTo>
                    <a:pt x="386333" y="696340"/>
                  </a:lnTo>
                  <a:lnTo>
                    <a:pt x="386774" y="693038"/>
                  </a:lnTo>
                  <a:lnTo>
                    <a:pt x="230758" y="693038"/>
                  </a:lnTo>
                  <a:lnTo>
                    <a:pt x="214830" y="692322"/>
                  </a:lnTo>
                  <a:lnTo>
                    <a:pt x="172592" y="681481"/>
                  </a:lnTo>
                  <a:lnTo>
                    <a:pt x="138928" y="657032"/>
                  </a:lnTo>
                  <a:lnTo>
                    <a:pt x="114252" y="618966"/>
                  </a:lnTo>
                  <a:lnTo>
                    <a:pt x="99121" y="567608"/>
                  </a:lnTo>
                  <a:lnTo>
                    <a:pt x="94497" y="526028"/>
                  </a:lnTo>
                  <a:lnTo>
                    <a:pt x="93852" y="503047"/>
                  </a:lnTo>
                  <a:lnTo>
                    <a:pt x="95924" y="458402"/>
                  </a:lnTo>
                  <a:lnTo>
                    <a:pt x="102330" y="419353"/>
                  </a:lnTo>
                  <a:lnTo>
                    <a:pt x="128142" y="358139"/>
                  </a:lnTo>
                  <a:lnTo>
                    <a:pt x="170243" y="320579"/>
                  </a:lnTo>
                  <a:lnTo>
                    <a:pt x="227583" y="307975"/>
                  </a:lnTo>
                  <a:lnTo>
                    <a:pt x="383799" y="307975"/>
                  </a:lnTo>
                  <a:lnTo>
                    <a:pt x="383666" y="306450"/>
                  </a:lnTo>
                  <a:lnTo>
                    <a:pt x="360219" y="272573"/>
                  </a:lnTo>
                  <a:lnTo>
                    <a:pt x="323705" y="251424"/>
                  </a:lnTo>
                  <a:lnTo>
                    <a:pt x="284773" y="238704"/>
                  </a:lnTo>
                  <a:lnTo>
                    <a:pt x="240095" y="232417"/>
                  </a:lnTo>
                  <a:lnTo>
                    <a:pt x="228472" y="232155"/>
                  </a:lnTo>
                  <a:close/>
                </a:path>
                <a:path w="1720215" h="771525">
                  <a:moveTo>
                    <a:pt x="375411" y="630427"/>
                  </a:moveTo>
                  <a:lnTo>
                    <a:pt x="372871" y="630554"/>
                  </a:lnTo>
                  <a:lnTo>
                    <a:pt x="368553" y="630554"/>
                  </a:lnTo>
                  <a:lnTo>
                    <a:pt x="362457" y="633729"/>
                  </a:lnTo>
                  <a:lnTo>
                    <a:pt x="325881" y="661415"/>
                  </a:lnTo>
                  <a:lnTo>
                    <a:pt x="285241" y="683133"/>
                  </a:lnTo>
                  <a:lnTo>
                    <a:pt x="245808" y="692402"/>
                  </a:lnTo>
                  <a:lnTo>
                    <a:pt x="230758" y="693038"/>
                  </a:lnTo>
                  <a:lnTo>
                    <a:pt x="386774" y="693038"/>
                  </a:lnTo>
                  <a:lnTo>
                    <a:pt x="386859" y="692322"/>
                  </a:lnTo>
                  <a:lnTo>
                    <a:pt x="387603" y="683513"/>
                  </a:lnTo>
                  <a:lnTo>
                    <a:pt x="387730" y="664590"/>
                  </a:lnTo>
                  <a:lnTo>
                    <a:pt x="387476" y="658367"/>
                  </a:lnTo>
                  <a:lnTo>
                    <a:pt x="386841" y="653161"/>
                  </a:lnTo>
                  <a:lnTo>
                    <a:pt x="386333" y="647826"/>
                  </a:lnTo>
                  <a:lnTo>
                    <a:pt x="379475" y="632713"/>
                  </a:lnTo>
                  <a:lnTo>
                    <a:pt x="377697" y="631189"/>
                  </a:lnTo>
                  <a:lnTo>
                    <a:pt x="375411" y="630427"/>
                  </a:lnTo>
                  <a:close/>
                </a:path>
                <a:path w="1720215" h="771525">
                  <a:moveTo>
                    <a:pt x="383799" y="307975"/>
                  </a:moveTo>
                  <a:lnTo>
                    <a:pt x="227583" y="307975"/>
                  </a:lnTo>
                  <a:lnTo>
                    <a:pt x="242871" y="308471"/>
                  </a:lnTo>
                  <a:lnTo>
                    <a:pt x="257111" y="310134"/>
                  </a:lnTo>
                  <a:lnTo>
                    <a:pt x="293566" y="321460"/>
                  </a:lnTo>
                  <a:lnTo>
                    <a:pt x="329779" y="341987"/>
                  </a:lnTo>
                  <a:lnTo>
                    <a:pt x="356107" y="362458"/>
                  </a:lnTo>
                  <a:lnTo>
                    <a:pt x="362457" y="365378"/>
                  </a:lnTo>
                  <a:lnTo>
                    <a:pt x="372617" y="365378"/>
                  </a:lnTo>
                  <a:lnTo>
                    <a:pt x="376554" y="362585"/>
                  </a:lnTo>
                  <a:lnTo>
                    <a:pt x="384678" y="320579"/>
                  </a:lnTo>
                  <a:lnTo>
                    <a:pt x="384428" y="315213"/>
                  </a:lnTo>
                  <a:lnTo>
                    <a:pt x="383799" y="307975"/>
                  </a:lnTo>
                  <a:close/>
                </a:path>
                <a:path w="1720215" h="771525">
                  <a:moveTo>
                    <a:pt x="559434" y="0"/>
                  </a:moveTo>
                  <a:lnTo>
                    <a:pt x="541527" y="0"/>
                  </a:lnTo>
                  <a:lnTo>
                    <a:pt x="534288" y="380"/>
                  </a:lnTo>
                  <a:lnTo>
                    <a:pt x="505586" y="17652"/>
                  </a:lnTo>
                  <a:lnTo>
                    <a:pt x="507491" y="749300"/>
                  </a:lnTo>
                  <a:lnTo>
                    <a:pt x="516508" y="758825"/>
                  </a:lnTo>
                  <a:lnTo>
                    <a:pt x="519937" y="760349"/>
                  </a:lnTo>
                  <a:lnTo>
                    <a:pt x="524636" y="761364"/>
                  </a:lnTo>
                  <a:lnTo>
                    <a:pt x="530478" y="762126"/>
                  </a:lnTo>
                  <a:lnTo>
                    <a:pt x="536193" y="762762"/>
                  </a:lnTo>
                  <a:lnTo>
                    <a:pt x="543559" y="763142"/>
                  </a:lnTo>
                  <a:lnTo>
                    <a:pt x="561339" y="763142"/>
                  </a:lnTo>
                  <a:lnTo>
                    <a:pt x="597454" y="749300"/>
                  </a:lnTo>
                  <a:lnTo>
                    <a:pt x="597532" y="745236"/>
                  </a:lnTo>
                  <a:lnTo>
                    <a:pt x="596645" y="402971"/>
                  </a:lnTo>
                  <a:lnTo>
                    <a:pt x="614914" y="381134"/>
                  </a:lnTo>
                  <a:lnTo>
                    <a:pt x="650259" y="345892"/>
                  </a:lnTo>
                  <a:lnTo>
                    <a:pt x="684246" y="321909"/>
                  </a:lnTo>
                  <a:lnTo>
                    <a:pt x="712079" y="311403"/>
                  </a:lnTo>
                  <a:lnTo>
                    <a:pt x="596391" y="311403"/>
                  </a:lnTo>
                  <a:lnTo>
                    <a:pt x="595629" y="14477"/>
                  </a:lnTo>
                  <a:lnTo>
                    <a:pt x="594867" y="11937"/>
                  </a:lnTo>
                  <a:lnTo>
                    <a:pt x="593343" y="9778"/>
                  </a:lnTo>
                  <a:lnTo>
                    <a:pt x="591946" y="7619"/>
                  </a:lnTo>
                  <a:lnTo>
                    <a:pt x="566801" y="380"/>
                  </a:lnTo>
                  <a:lnTo>
                    <a:pt x="559434" y="0"/>
                  </a:lnTo>
                  <a:close/>
                </a:path>
                <a:path w="1720215" h="771525">
                  <a:moveTo>
                    <a:pt x="901387" y="308228"/>
                  </a:moveTo>
                  <a:lnTo>
                    <a:pt x="734948" y="308228"/>
                  </a:lnTo>
                  <a:lnTo>
                    <a:pt x="747617" y="308846"/>
                  </a:lnTo>
                  <a:lnTo>
                    <a:pt x="759523" y="310689"/>
                  </a:lnTo>
                  <a:lnTo>
                    <a:pt x="799115" y="329930"/>
                  </a:lnTo>
                  <a:lnTo>
                    <a:pt x="824626" y="366601"/>
                  </a:lnTo>
                  <a:lnTo>
                    <a:pt x="835648" y="404258"/>
                  </a:lnTo>
                  <a:lnTo>
                    <a:pt x="839469" y="457962"/>
                  </a:lnTo>
                  <a:lnTo>
                    <a:pt x="840231" y="748411"/>
                  </a:lnTo>
                  <a:lnTo>
                    <a:pt x="840993" y="750824"/>
                  </a:lnTo>
                  <a:lnTo>
                    <a:pt x="842390" y="752855"/>
                  </a:lnTo>
                  <a:lnTo>
                    <a:pt x="843914" y="754888"/>
                  </a:lnTo>
                  <a:lnTo>
                    <a:pt x="846201" y="756538"/>
                  </a:lnTo>
                  <a:lnTo>
                    <a:pt x="849502" y="757936"/>
                  </a:lnTo>
                  <a:lnTo>
                    <a:pt x="852804" y="759460"/>
                  </a:lnTo>
                  <a:lnTo>
                    <a:pt x="857376" y="760476"/>
                  </a:lnTo>
                  <a:lnTo>
                    <a:pt x="868933" y="762000"/>
                  </a:lnTo>
                  <a:lnTo>
                    <a:pt x="876426" y="762253"/>
                  </a:lnTo>
                  <a:lnTo>
                    <a:pt x="894206" y="762253"/>
                  </a:lnTo>
                  <a:lnTo>
                    <a:pt x="901572" y="761873"/>
                  </a:lnTo>
                  <a:lnTo>
                    <a:pt x="913129" y="760349"/>
                  </a:lnTo>
                  <a:lnTo>
                    <a:pt x="917701" y="759333"/>
                  </a:lnTo>
                  <a:lnTo>
                    <a:pt x="921003" y="757809"/>
                  </a:lnTo>
                  <a:lnTo>
                    <a:pt x="924178" y="756412"/>
                  </a:lnTo>
                  <a:lnTo>
                    <a:pt x="926591" y="754634"/>
                  </a:lnTo>
                  <a:lnTo>
                    <a:pt x="927988" y="752601"/>
                  </a:lnTo>
                  <a:lnTo>
                    <a:pt x="929512" y="750569"/>
                  </a:lnTo>
                  <a:lnTo>
                    <a:pt x="930194" y="748411"/>
                  </a:lnTo>
                  <a:lnTo>
                    <a:pt x="930147" y="745236"/>
                  </a:lnTo>
                  <a:lnTo>
                    <a:pt x="929385" y="446277"/>
                  </a:lnTo>
                  <a:lnTo>
                    <a:pt x="927052" y="397335"/>
                  </a:lnTo>
                  <a:lnTo>
                    <a:pt x="920215" y="356018"/>
                  </a:lnTo>
                  <a:lnTo>
                    <a:pt x="908161" y="321151"/>
                  </a:lnTo>
                  <a:lnTo>
                    <a:pt x="901387" y="308228"/>
                  </a:lnTo>
                  <a:close/>
                </a:path>
                <a:path w="1720215" h="771525">
                  <a:moveTo>
                    <a:pt x="753236" y="230250"/>
                  </a:moveTo>
                  <a:lnTo>
                    <a:pt x="713597" y="235283"/>
                  </a:lnTo>
                  <a:lnTo>
                    <a:pt x="674242" y="250316"/>
                  </a:lnTo>
                  <a:lnTo>
                    <a:pt x="635126" y="275621"/>
                  </a:lnTo>
                  <a:lnTo>
                    <a:pt x="596391" y="311403"/>
                  </a:lnTo>
                  <a:lnTo>
                    <a:pt x="712079" y="311403"/>
                  </a:lnTo>
                  <a:lnTo>
                    <a:pt x="718016" y="309804"/>
                  </a:lnTo>
                  <a:lnTo>
                    <a:pt x="734948" y="308228"/>
                  </a:lnTo>
                  <a:lnTo>
                    <a:pt x="901387" y="308228"/>
                  </a:lnTo>
                  <a:lnTo>
                    <a:pt x="899935" y="305458"/>
                  </a:lnTo>
                  <a:lnTo>
                    <a:pt x="866282" y="265985"/>
                  </a:lnTo>
                  <a:lnTo>
                    <a:pt x="818173" y="239395"/>
                  </a:lnTo>
                  <a:lnTo>
                    <a:pt x="776835" y="231203"/>
                  </a:lnTo>
                  <a:lnTo>
                    <a:pt x="753236" y="230250"/>
                  </a:lnTo>
                  <a:close/>
                </a:path>
                <a:path w="1720215" h="771525">
                  <a:moveTo>
                    <a:pt x="1146682" y="236854"/>
                  </a:moveTo>
                  <a:lnTo>
                    <a:pt x="1128902" y="236854"/>
                  </a:lnTo>
                  <a:lnTo>
                    <a:pt x="1121663" y="237236"/>
                  </a:lnTo>
                  <a:lnTo>
                    <a:pt x="1092961" y="253873"/>
                  </a:lnTo>
                  <a:lnTo>
                    <a:pt x="1094231" y="747776"/>
                  </a:lnTo>
                  <a:lnTo>
                    <a:pt x="1103248" y="757301"/>
                  </a:lnTo>
                  <a:lnTo>
                    <a:pt x="1106677" y="758825"/>
                  </a:lnTo>
                  <a:lnTo>
                    <a:pt x="1111377" y="759840"/>
                  </a:lnTo>
                  <a:lnTo>
                    <a:pt x="1117218" y="760602"/>
                  </a:lnTo>
                  <a:lnTo>
                    <a:pt x="1122933" y="761238"/>
                  </a:lnTo>
                  <a:lnTo>
                    <a:pt x="1130300" y="761618"/>
                  </a:lnTo>
                  <a:lnTo>
                    <a:pt x="1148079" y="761618"/>
                  </a:lnTo>
                  <a:lnTo>
                    <a:pt x="1184194" y="747776"/>
                  </a:lnTo>
                  <a:lnTo>
                    <a:pt x="1184275" y="744601"/>
                  </a:lnTo>
                  <a:lnTo>
                    <a:pt x="1183004" y="251078"/>
                  </a:lnTo>
                  <a:lnTo>
                    <a:pt x="1182242" y="248792"/>
                  </a:lnTo>
                  <a:lnTo>
                    <a:pt x="1180718" y="246634"/>
                  </a:lnTo>
                  <a:lnTo>
                    <a:pt x="1179321" y="244475"/>
                  </a:lnTo>
                  <a:lnTo>
                    <a:pt x="1176908" y="242569"/>
                  </a:lnTo>
                  <a:lnTo>
                    <a:pt x="1173606" y="241173"/>
                  </a:lnTo>
                  <a:lnTo>
                    <a:pt x="1170431" y="239775"/>
                  </a:lnTo>
                  <a:lnTo>
                    <a:pt x="1165859" y="238633"/>
                  </a:lnTo>
                  <a:lnTo>
                    <a:pt x="1160017" y="237871"/>
                  </a:lnTo>
                  <a:lnTo>
                    <a:pt x="1154176" y="237236"/>
                  </a:lnTo>
                  <a:lnTo>
                    <a:pt x="1146682" y="236854"/>
                  </a:lnTo>
                  <a:close/>
                </a:path>
                <a:path w="1720215" h="771525">
                  <a:moveTo>
                    <a:pt x="1137665" y="34543"/>
                  </a:moveTo>
                  <a:lnTo>
                    <a:pt x="1093469" y="46100"/>
                  </a:lnTo>
                  <a:lnTo>
                    <a:pt x="1081658" y="89153"/>
                  </a:lnTo>
                  <a:lnTo>
                    <a:pt x="1082397" y="103512"/>
                  </a:lnTo>
                  <a:lnTo>
                    <a:pt x="1110186" y="139826"/>
                  </a:lnTo>
                  <a:lnTo>
                    <a:pt x="1136903" y="142493"/>
                  </a:lnTo>
                  <a:lnTo>
                    <a:pt x="1151665" y="141759"/>
                  </a:lnTo>
                  <a:lnTo>
                    <a:pt x="1186213" y="123959"/>
                  </a:lnTo>
                  <a:lnTo>
                    <a:pt x="1192910" y="87884"/>
                  </a:lnTo>
                  <a:lnTo>
                    <a:pt x="1192101" y="73542"/>
                  </a:lnTo>
                  <a:lnTo>
                    <a:pt x="1164335" y="37210"/>
                  </a:lnTo>
                  <a:lnTo>
                    <a:pt x="1137665" y="34543"/>
                  </a:lnTo>
                  <a:close/>
                </a:path>
                <a:path w="1720215" h="771525">
                  <a:moveTo>
                    <a:pt x="1695252" y="301371"/>
                  </a:moveTo>
                  <a:lnTo>
                    <a:pt x="1517141" y="301371"/>
                  </a:lnTo>
                  <a:lnTo>
                    <a:pt x="1532050" y="301823"/>
                  </a:lnTo>
                  <a:lnTo>
                    <a:pt x="1545732" y="303180"/>
                  </a:lnTo>
                  <a:lnTo>
                    <a:pt x="1588801" y="317658"/>
                  </a:lnTo>
                  <a:lnTo>
                    <a:pt x="1615817" y="346710"/>
                  </a:lnTo>
                  <a:lnTo>
                    <a:pt x="1628171" y="389985"/>
                  </a:lnTo>
                  <a:lnTo>
                    <a:pt x="1629917" y="454913"/>
                  </a:lnTo>
                  <a:lnTo>
                    <a:pt x="1562227" y="455040"/>
                  </a:lnTo>
                  <a:lnTo>
                    <a:pt x="1534292" y="455757"/>
                  </a:lnTo>
                  <a:lnTo>
                    <a:pt x="1482806" y="460952"/>
                  </a:lnTo>
                  <a:lnTo>
                    <a:pt x="1437177" y="471146"/>
                  </a:lnTo>
                  <a:lnTo>
                    <a:pt x="1398454" y="486386"/>
                  </a:lnTo>
                  <a:lnTo>
                    <a:pt x="1353851" y="518763"/>
                  </a:lnTo>
                  <a:lnTo>
                    <a:pt x="1326038" y="562737"/>
                  </a:lnTo>
                  <a:lnTo>
                    <a:pt x="1316608" y="618743"/>
                  </a:lnTo>
                  <a:lnTo>
                    <a:pt x="1317446" y="636055"/>
                  </a:lnTo>
                  <a:lnTo>
                    <a:pt x="1329054" y="681989"/>
                  </a:lnTo>
                  <a:lnTo>
                    <a:pt x="1353147" y="718780"/>
                  </a:lnTo>
                  <a:lnTo>
                    <a:pt x="1388046" y="745632"/>
                  </a:lnTo>
                  <a:lnTo>
                    <a:pt x="1433234" y="762269"/>
                  </a:lnTo>
                  <a:lnTo>
                    <a:pt x="1487169" y="767841"/>
                  </a:lnTo>
                  <a:lnTo>
                    <a:pt x="1508980" y="766558"/>
                  </a:lnTo>
                  <a:lnTo>
                    <a:pt x="1550838" y="756894"/>
                  </a:lnTo>
                  <a:lnTo>
                    <a:pt x="1590180" y="737965"/>
                  </a:lnTo>
                  <a:lnTo>
                    <a:pt x="1625959" y="711104"/>
                  </a:lnTo>
                  <a:lnTo>
                    <a:pt x="1639912" y="697356"/>
                  </a:lnTo>
                  <a:lnTo>
                    <a:pt x="1501266" y="697356"/>
                  </a:lnTo>
                  <a:lnTo>
                    <a:pt x="1480647" y="696025"/>
                  </a:lnTo>
                  <a:lnTo>
                    <a:pt x="1433194" y="675004"/>
                  </a:lnTo>
                  <a:lnTo>
                    <a:pt x="1410406" y="632321"/>
                  </a:lnTo>
                  <a:lnTo>
                    <a:pt x="1408810" y="614172"/>
                  </a:lnTo>
                  <a:lnTo>
                    <a:pt x="1409334" y="603339"/>
                  </a:lnTo>
                  <a:lnTo>
                    <a:pt x="1421981" y="566336"/>
                  </a:lnTo>
                  <a:lnTo>
                    <a:pt x="1453155" y="539345"/>
                  </a:lnTo>
                  <a:lnTo>
                    <a:pt x="1503058" y="523654"/>
                  </a:lnTo>
                  <a:lnTo>
                    <a:pt x="1553082" y="520064"/>
                  </a:lnTo>
                  <a:lnTo>
                    <a:pt x="1719486" y="519811"/>
                  </a:lnTo>
                  <a:lnTo>
                    <a:pt x="1719198" y="412623"/>
                  </a:lnTo>
                  <a:lnTo>
                    <a:pt x="1716547" y="369696"/>
                  </a:lnTo>
                  <a:lnTo>
                    <a:pt x="1702635" y="316033"/>
                  </a:lnTo>
                  <a:lnTo>
                    <a:pt x="1695252" y="301371"/>
                  </a:lnTo>
                  <a:close/>
                </a:path>
                <a:path w="1720215" h="771525">
                  <a:moveTo>
                    <a:pt x="1719956" y="694816"/>
                  </a:moveTo>
                  <a:lnTo>
                    <a:pt x="1642490" y="694816"/>
                  </a:lnTo>
                  <a:lnTo>
                    <a:pt x="1642593" y="737808"/>
                  </a:lnTo>
                  <a:lnTo>
                    <a:pt x="1671954" y="760222"/>
                  </a:lnTo>
                  <a:lnTo>
                    <a:pt x="1691258" y="760222"/>
                  </a:lnTo>
                  <a:lnTo>
                    <a:pt x="1720034" y="748284"/>
                  </a:lnTo>
                  <a:lnTo>
                    <a:pt x="1719956" y="694816"/>
                  </a:lnTo>
                  <a:close/>
                </a:path>
                <a:path w="1720215" h="771525">
                  <a:moveTo>
                    <a:pt x="1719486" y="519811"/>
                  </a:moveTo>
                  <a:lnTo>
                    <a:pt x="1630044" y="519811"/>
                  </a:lnTo>
                  <a:lnTo>
                    <a:pt x="1630298" y="623951"/>
                  </a:lnTo>
                  <a:lnTo>
                    <a:pt x="1613896" y="641334"/>
                  </a:lnTo>
                  <a:lnTo>
                    <a:pt x="1582185" y="668956"/>
                  </a:lnTo>
                  <a:lnTo>
                    <a:pt x="1535382" y="692800"/>
                  </a:lnTo>
                  <a:lnTo>
                    <a:pt x="1501266" y="697356"/>
                  </a:lnTo>
                  <a:lnTo>
                    <a:pt x="1639912" y="697356"/>
                  </a:lnTo>
                  <a:lnTo>
                    <a:pt x="1642490" y="694816"/>
                  </a:lnTo>
                  <a:lnTo>
                    <a:pt x="1719956" y="694816"/>
                  </a:lnTo>
                  <a:lnTo>
                    <a:pt x="1719486" y="519811"/>
                  </a:lnTo>
                  <a:close/>
                </a:path>
                <a:path w="1720215" h="771525">
                  <a:moveTo>
                    <a:pt x="1525142" y="228218"/>
                  </a:moveTo>
                  <a:lnTo>
                    <a:pt x="1482834" y="231290"/>
                  </a:lnTo>
                  <a:lnTo>
                    <a:pt x="1442196" y="239537"/>
                  </a:lnTo>
                  <a:lnTo>
                    <a:pt x="1395618" y="255158"/>
                  </a:lnTo>
                  <a:lnTo>
                    <a:pt x="1360995" y="273351"/>
                  </a:lnTo>
                  <a:lnTo>
                    <a:pt x="1339850" y="308610"/>
                  </a:lnTo>
                  <a:lnTo>
                    <a:pt x="1339884" y="323540"/>
                  </a:lnTo>
                  <a:lnTo>
                    <a:pt x="1355089" y="352551"/>
                  </a:lnTo>
                  <a:lnTo>
                    <a:pt x="1362328" y="352551"/>
                  </a:lnTo>
                  <a:lnTo>
                    <a:pt x="1368932" y="349885"/>
                  </a:lnTo>
                  <a:lnTo>
                    <a:pt x="1377822" y="344550"/>
                  </a:lnTo>
                  <a:lnTo>
                    <a:pt x="1384915" y="340455"/>
                  </a:lnTo>
                  <a:lnTo>
                    <a:pt x="1421429" y="322284"/>
                  </a:lnTo>
                  <a:lnTo>
                    <a:pt x="1457452" y="309372"/>
                  </a:lnTo>
                  <a:lnTo>
                    <a:pt x="1500903" y="301888"/>
                  </a:lnTo>
                  <a:lnTo>
                    <a:pt x="1517141" y="301371"/>
                  </a:lnTo>
                  <a:lnTo>
                    <a:pt x="1695252" y="301371"/>
                  </a:lnTo>
                  <a:lnTo>
                    <a:pt x="1695053" y="300974"/>
                  </a:lnTo>
                  <a:lnTo>
                    <a:pt x="1662852" y="264175"/>
                  </a:lnTo>
                  <a:lnTo>
                    <a:pt x="1615185" y="240029"/>
                  </a:lnTo>
                  <a:lnTo>
                    <a:pt x="1574069" y="231124"/>
                  </a:lnTo>
                  <a:lnTo>
                    <a:pt x="1550570" y="228939"/>
                  </a:lnTo>
                  <a:lnTo>
                    <a:pt x="1525142" y="228218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952484" y="346202"/>
              <a:ext cx="2572639" cy="776351"/>
            </a:xfrm>
            <a:prstGeom prst="rect">
              <a:avLst/>
            </a:prstGeom>
          </p:spPr>
        </p:pic>
      </p:grpSp>
      <p:sp>
        <p:nvSpPr>
          <p:cNvPr id="16" name="object 16" descr=""/>
          <p:cNvSpPr/>
          <p:nvPr/>
        </p:nvSpPr>
        <p:spPr>
          <a:xfrm>
            <a:off x="3935734" y="1612519"/>
            <a:ext cx="1809750" cy="1050290"/>
          </a:xfrm>
          <a:custGeom>
            <a:avLst/>
            <a:gdLst/>
            <a:ahLst/>
            <a:cxnLst/>
            <a:rect l="l" t="t" r="r" b="b"/>
            <a:pathLst>
              <a:path w="1809750" h="1050289">
                <a:moveTo>
                  <a:pt x="48890" y="333755"/>
                </a:moveTo>
                <a:lnTo>
                  <a:pt x="32507" y="333755"/>
                </a:lnTo>
                <a:lnTo>
                  <a:pt x="25776" y="334136"/>
                </a:lnTo>
                <a:lnTo>
                  <a:pt x="1646" y="343407"/>
                </a:lnTo>
                <a:lnTo>
                  <a:pt x="503" y="345439"/>
                </a:lnTo>
                <a:lnTo>
                  <a:pt x="102" y="347344"/>
                </a:lnTo>
                <a:lnTo>
                  <a:pt x="0" y="352425"/>
                </a:lnTo>
                <a:lnTo>
                  <a:pt x="1265" y="844550"/>
                </a:lnTo>
                <a:lnTo>
                  <a:pt x="10282" y="854201"/>
                </a:lnTo>
                <a:lnTo>
                  <a:pt x="13838" y="855726"/>
                </a:lnTo>
                <a:lnTo>
                  <a:pt x="18410" y="856741"/>
                </a:lnTo>
                <a:lnTo>
                  <a:pt x="24252" y="857503"/>
                </a:lnTo>
                <a:lnTo>
                  <a:pt x="30094" y="858138"/>
                </a:lnTo>
                <a:lnTo>
                  <a:pt x="37333" y="858519"/>
                </a:lnTo>
                <a:lnTo>
                  <a:pt x="55113" y="858519"/>
                </a:lnTo>
                <a:lnTo>
                  <a:pt x="91268" y="844550"/>
                </a:lnTo>
                <a:lnTo>
                  <a:pt x="91304" y="839851"/>
                </a:lnTo>
                <a:lnTo>
                  <a:pt x="90419" y="498347"/>
                </a:lnTo>
                <a:lnTo>
                  <a:pt x="108564" y="476511"/>
                </a:lnTo>
                <a:lnTo>
                  <a:pt x="142854" y="441269"/>
                </a:lnTo>
                <a:lnTo>
                  <a:pt x="174712" y="417288"/>
                </a:lnTo>
                <a:lnTo>
                  <a:pt x="178341" y="415543"/>
                </a:lnTo>
                <a:lnTo>
                  <a:pt x="81402" y="415543"/>
                </a:lnTo>
                <a:lnTo>
                  <a:pt x="81275" y="347725"/>
                </a:lnTo>
                <a:lnTo>
                  <a:pt x="80640" y="345185"/>
                </a:lnTo>
                <a:lnTo>
                  <a:pt x="79370" y="343280"/>
                </a:lnTo>
                <a:lnTo>
                  <a:pt x="78100" y="341248"/>
                </a:lnTo>
                <a:lnTo>
                  <a:pt x="75941" y="339470"/>
                </a:lnTo>
                <a:lnTo>
                  <a:pt x="73020" y="337819"/>
                </a:lnTo>
                <a:lnTo>
                  <a:pt x="70226" y="336168"/>
                </a:lnTo>
                <a:lnTo>
                  <a:pt x="66035" y="335025"/>
                </a:lnTo>
                <a:lnTo>
                  <a:pt x="55494" y="334009"/>
                </a:lnTo>
                <a:lnTo>
                  <a:pt x="48890" y="333755"/>
                </a:lnTo>
                <a:close/>
              </a:path>
              <a:path w="1809750" h="1050289">
                <a:moveTo>
                  <a:pt x="383086" y="403732"/>
                </a:moveTo>
                <a:lnTo>
                  <a:pt x="221610" y="403732"/>
                </a:lnTo>
                <a:lnTo>
                  <a:pt x="233755" y="404276"/>
                </a:lnTo>
                <a:lnTo>
                  <a:pt x="245042" y="406082"/>
                </a:lnTo>
                <a:lnTo>
                  <a:pt x="281745" y="425354"/>
                </a:lnTo>
                <a:lnTo>
                  <a:pt x="305891" y="461978"/>
                </a:lnTo>
                <a:lnTo>
                  <a:pt x="316100" y="498967"/>
                </a:lnTo>
                <a:lnTo>
                  <a:pt x="319654" y="542543"/>
                </a:lnTo>
                <a:lnTo>
                  <a:pt x="320416" y="843788"/>
                </a:lnTo>
                <a:lnTo>
                  <a:pt x="321051" y="846201"/>
                </a:lnTo>
                <a:lnTo>
                  <a:pt x="343657" y="856614"/>
                </a:lnTo>
                <a:lnTo>
                  <a:pt x="349626" y="857376"/>
                </a:lnTo>
                <a:lnTo>
                  <a:pt x="356738" y="857757"/>
                </a:lnTo>
                <a:lnTo>
                  <a:pt x="365120" y="857630"/>
                </a:lnTo>
                <a:lnTo>
                  <a:pt x="373883" y="857630"/>
                </a:lnTo>
                <a:lnTo>
                  <a:pt x="381122" y="857250"/>
                </a:lnTo>
                <a:lnTo>
                  <a:pt x="392806" y="855726"/>
                </a:lnTo>
                <a:lnTo>
                  <a:pt x="397378" y="854709"/>
                </a:lnTo>
                <a:lnTo>
                  <a:pt x="400807" y="853185"/>
                </a:lnTo>
                <a:lnTo>
                  <a:pt x="404363" y="851788"/>
                </a:lnTo>
                <a:lnTo>
                  <a:pt x="406776" y="850010"/>
                </a:lnTo>
                <a:lnTo>
                  <a:pt x="408173" y="847978"/>
                </a:lnTo>
                <a:lnTo>
                  <a:pt x="409697" y="846073"/>
                </a:lnTo>
                <a:lnTo>
                  <a:pt x="410269" y="843788"/>
                </a:lnTo>
                <a:lnTo>
                  <a:pt x="410330" y="839851"/>
                </a:lnTo>
                <a:lnTo>
                  <a:pt x="409443" y="497585"/>
                </a:lnTo>
                <a:lnTo>
                  <a:pt x="427825" y="475747"/>
                </a:lnTo>
                <a:lnTo>
                  <a:pt x="445432" y="456707"/>
                </a:lnTo>
                <a:lnTo>
                  <a:pt x="462253" y="440453"/>
                </a:lnTo>
                <a:lnTo>
                  <a:pt x="478277" y="426973"/>
                </a:lnTo>
                <a:lnTo>
                  <a:pt x="485290" y="422275"/>
                </a:lnTo>
                <a:lnTo>
                  <a:pt x="391790" y="422275"/>
                </a:lnTo>
                <a:lnTo>
                  <a:pt x="387145" y="411658"/>
                </a:lnTo>
                <a:lnTo>
                  <a:pt x="383086" y="403732"/>
                </a:lnTo>
                <a:close/>
              </a:path>
              <a:path w="1809750" h="1050289">
                <a:moveTo>
                  <a:pt x="702180" y="402843"/>
                </a:moveTo>
                <a:lnTo>
                  <a:pt x="540761" y="402843"/>
                </a:lnTo>
                <a:lnTo>
                  <a:pt x="552854" y="403443"/>
                </a:lnTo>
                <a:lnTo>
                  <a:pt x="564161" y="405256"/>
                </a:lnTo>
                <a:lnTo>
                  <a:pt x="601293" y="424529"/>
                </a:lnTo>
                <a:lnTo>
                  <a:pt x="625423" y="461105"/>
                </a:lnTo>
                <a:lnTo>
                  <a:pt x="634991" y="498131"/>
                </a:lnTo>
                <a:lnTo>
                  <a:pt x="638170" y="541654"/>
                </a:lnTo>
                <a:lnTo>
                  <a:pt x="638932" y="843026"/>
                </a:lnTo>
                <a:lnTo>
                  <a:pt x="639694" y="845438"/>
                </a:lnTo>
                <a:lnTo>
                  <a:pt x="641091" y="847470"/>
                </a:lnTo>
                <a:lnTo>
                  <a:pt x="642615" y="849376"/>
                </a:lnTo>
                <a:lnTo>
                  <a:pt x="645028" y="851153"/>
                </a:lnTo>
                <a:lnTo>
                  <a:pt x="648457" y="852551"/>
                </a:lnTo>
                <a:lnTo>
                  <a:pt x="652013" y="854075"/>
                </a:lnTo>
                <a:lnTo>
                  <a:pt x="656585" y="855090"/>
                </a:lnTo>
                <a:lnTo>
                  <a:pt x="662427" y="855852"/>
                </a:lnTo>
                <a:lnTo>
                  <a:pt x="668269" y="856488"/>
                </a:lnTo>
                <a:lnTo>
                  <a:pt x="675635" y="856868"/>
                </a:lnTo>
                <a:lnTo>
                  <a:pt x="693542" y="856868"/>
                </a:lnTo>
                <a:lnTo>
                  <a:pt x="729403" y="843026"/>
                </a:lnTo>
                <a:lnTo>
                  <a:pt x="729483" y="839851"/>
                </a:lnTo>
                <a:lnTo>
                  <a:pt x="728753" y="542543"/>
                </a:lnTo>
                <a:lnTo>
                  <a:pt x="726435" y="489045"/>
                </a:lnTo>
                <a:lnTo>
                  <a:pt x="719958" y="450722"/>
                </a:lnTo>
                <a:lnTo>
                  <a:pt x="708639" y="415766"/>
                </a:lnTo>
                <a:lnTo>
                  <a:pt x="702180" y="402843"/>
                </a:lnTo>
                <a:close/>
              </a:path>
              <a:path w="1809750" h="1050289">
                <a:moveTo>
                  <a:pt x="559557" y="324865"/>
                </a:moveTo>
                <a:lnTo>
                  <a:pt x="520568" y="330072"/>
                </a:lnTo>
                <a:lnTo>
                  <a:pt x="480817" y="346836"/>
                </a:lnTo>
                <a:lnTo>
                  <a:pt x="438399" y="376935"/>
                </a:lnTo>
                <a:lnTo>
                  <a:pt x="403913" y="409440"/>
                </a:lnTo>
                <a:lnTo>
                  <a:pt x="391790" y="422275"/>
                </a:lnTo>
                <a:lnTo>
                  <a:pt x="485290" y="422275"/>
                </a:lnTo>
                <a:lnTo>
                  <a:pt x="493952" y="416470"/>
                </a:lnTo>
                <a:lnTo>
                  <a:pt x="509567" y="408955"/>
                </a:lnTo>
                <a:lnTo>
                  <a:pt x="525158" y="404417"/>
                </a:lnTo>
                <a:lnTo>
                  <a:pt x="540761" y="402843"/>
                </a:lnTo>
                <a:lnTo>
                  <a:pt x="702180" y="402843"/>
                </a:lnTo>
                <a:lnTo>
                  <a:pt x="700795" y="400073"/>
                </a:lnTo>
                <a:lnTo>
                  <a:pt x="668460" y="360600"/>
                </a:lnTo>
                <a:lnTo>
                  <a:pt x="622244" y="334009"/>
                </a:lnTo>
                <a:lnTo>
                  <a:pt x="582342" y="325818"/>
                </a:lnTo>
                <a:lnTo>
                  <a:pt x="559557" y="324865"/>
                </a:lnTo>
                <a:close/>
              </a:path>
              <a:path w="1809750" h="1050289">
                <a:moveTo>
                  <a:pt x="240533" y="325627"/>
                </a:moveTo>
                <a:lnTo>
                  <a:pt x="200925" y="331152"/>
                </a:lnTo>
                <a:lnTo>
                  <a:pt x="161793" y="347344"/>
                </a:lnTo>
                <a:lnTo>
                  <a:pt x="122169" y="375253"/>
                </a:lnTo>
                <a:lnTo>
                  <a:pt x="81402" y="415543"/>
                </a:lnTo>
                <a:lnTo>
                  <a:pt x="178341" y="415543"/>
                </a:lnTo>
                <a:lnTo>
                  <a:pt x="190400" y="409749"/>
                </a:lnTo>
                <a:lnTo>
                  <a:pt x="206041" y="405235"/>
                </a:lnTo>
                <a:lnTo>
                  <a:pt x="221610" y="403732"/>
                </a:lnTo>
                <a:lnTo>
                  <a:pt x="383086" y="403732"/>
                </a:lnTo>
                <a:lnTo>
                  <a:pt x="381964" y="401542"/>
                </a:lnTo>
                <a:lnTo>
                  <a:pt x="355452" y="366426"/>
                </a:lnTo>
                <a:lnTo>
                  <a:pt x="318226" y="341090"/>
                </a:lnTo>
                <a:lnTo>
                  <a:pt x="269489" y="327358"/>
                </a:lnTo>
                <a:lnTo>
                  <a:pt x="255392" y="326058"/>
                </a:lnTo>
                <a:lnTo>
                  <a:pt x="240533" y="325627"/>
                </a:lnTo>
                <a:close/>
              </a:path>
              <a:path w="1809750" h="1050289">
                <a:moveTo>
                  <a:pt x="1239365" y="396620"/>
                </a:moveTo>
                <a:lnTo>
                  <a:pt x="1061207" y="396620"/>
                </a:lnTo>
                <a:lnTo>
                  <a:pt x="1076134" y="397001"/>
                </a:lnTo>
                <a:lnTo>
                  <a:pt x="1089846" y="398335"/>
                </a:lnTo>
                <a:lnTo>
                  <a:pt x="1132883" y="412908"/>
                </a:lnTo>
                <a:lnTo>
                  <a:pt x="1159899" y="441959"/>
                </a:lnTo>
                <a:lnTo>
                  <a:pt x="1172332" y="485235"/>
                </a:lnTo>
                <a:lnTo>
                  <a:pt x="1173983" y="550163"/>
                </a:lnTo>
                <a:lnTo>
                  <a:pt x="1106292" y="550290"/>
                </a:lnTo>
                <a:lnTo>
                  <a:pt x="1078412" y="551007"/>
                </a:lnTo>
                <a:lnTo>
                  <a:pt x="1026889" y="556202"/>
                </a:lnTo>
                <a:lnTo>
                  <a:pt x="981245" y="566396"/>
                </a:lnTo>
                <a:lnTo>
                  <a:pt x="942573" y="581636"/>
                </a:lnTo>
                <a:lnTo>
                  <a:pt x="898028" y="613965"/>
                </a:lnTo>
                <a:lnTo>
                  <a:pt x="870106" y="657986"/>
                </a:lnTo>
                <a:lnTo>
                  <a:pt x="860801" y="713993"/>
                </a:lnTo>
                <a:lnTo>
                  <a:pt x="861585" y="731234"/>
                </a:lnTo>
                <a:lnTo>
                  <a:pt x="873247" y="777239"/>
                </a:lnTo>
                <a:lnTo>
                  <a:pt x="897215" y="814030"/>
                </a:lnTo>
                <a:lnTo>
                  <a:pt x="932128" y="840882"/>
                </a:lnTo>
                <a:lnTo>
                  <a:pt x="977356" y="857519"/>
                </a:lnTo>
                <a:lnTo>
                  <a:pt x="1031362" y="863091"/>
                </a:lnTo>
                <a:lnTo>
                  <a:pt x="1053155" y="861808"/>
                </a:lnTo>
                <a:lnTo>
                  <a:pt x="1094977" y="852144"/>
                </a:lnTo>
                <a:lnTo>
                  <a:pt x="1134318" y="833215"/>
                </a:lnTo>
                <a:lnTo>
                  <a:pt x="1170080" y="806354"/>
                </a:lnTo>
                <a:lnTo>
                  <a:pt x="1183987" y="792606"/>
                </a:lnTo>
                <a:lnTo>
                  <a:pt x="1045332" y="792606"/>
                </a:lnTo>
                <a:lnTo>
                  <a:pt x="1024715" y="791273"/>
                </a:lnTo>
                <a:lnTo>
                  <a:pt x="977387" y="770127"/>
                </a:lnTo>
                <a:lnTo>
                  <a:pt x="954474" y="727569"/>
                </a:lnTo>
                <a:lnTo>
                  <a:pt x="952876" y="709421"/>
                </a:lnTo>
                <a:lnTo>
                  <a:pt x="953400" y="698589"/>
                </a:lnTo>
                <a:lnTo>
                  <a:pt x="966064" y="661586"/>
                </a:lnTo>
                <a:lnTo>
                  <a:pt x="997221" y="634523"/>
                </a:lnTo>
                <a:lnTo>
                  <a:pt x="1047126" y="618902"/>
                </a:lnTo>
                <a:lnTo>
                  <a:pt x="1097275" y="615188"/>
                </a:lnTo>
                <a:lnTo>
                  <a:pt x="1263552" y="615060"/>
                </a:lnTo>
                <a:lnTo>
                  <a:pt x="1263264" y="507872"/>
                </a:lnTo>
                <a:lnTo>
                  <a:pt x="1260613" y="464947"/>
                </a:lnTo>
                <a:lnTo>
                  <a:pt x="1246719" y="411283"/>
                </a:lnTo>
                <a:lnTo>
                  <a:pt x="1239365" y="396620"/>
                </a:lnTo>
                <a:close/>
              </a:path>
              <a:path w="1809750" h="1050289">
                <a:moveTo>
                  <a:pt x="1264022" y="790066"/>
                </a:moveTo>
                <a:lnTo>
                  <a:pt x="1186556" y="790066"/>
                </a:lnTo>
                <a:lnTo>
                  <a:pt x="1186658" y="833058"/>
                </a:lnTo>
                <a:lnTo>
                  <a:pt x="1202812" y="853820"/>
                </a:lnTo>
                <a:lnTo>
                  <a:pt x="1208527" y="854963"/>
                </a:lnTo>
                <a:lnTo>
                  <a:pt x="1216020" y="855471"/>
                </a:lnTo>
                <a:lnTo>
                  <a:pt x="1235324" y="855471"/>
                </a:lnTo>
                <a:lnTo>
                  <a:pt x="1264097" y="843533"/>
                </a:lnTo>
                <a:lnTo>
                  <a:pt x="1264022" y="790066"/>
                </a:lnTo>
                <a:close/>
              </a:path>
              <a:path w="1809750" h="1050289">
                <a:moveTo>
                  <a:pt x="1263552" y="615060"/>
                </a:moveTo>
                <a:lnTo>
                  <a:pt x="1174110" y="615060"/>
                </a:lnTo>
                <a:lnTo>
                  <a:pt x="1174364" y="719201"/>
                </a:lnTo>
                <a:lnTo>
                  <a:pt x="1157979" y="736584"/>
                </a:lnTo>
                <a:lnTo>
                  <a:pt x="1126305" y="764206"/>
                </a:lnTo>
                <a:lnTo>
                  <a:pt x="1079448" y="788050"/>
                </a:lnTo>
                <a:lnTo>
                  <a:pt x="1045332" y="792606"/>
                </a:lnTo>
                <a:lnTo>
                  <a:pt x="1183987" y="792606"/>
                </a:lnTo>
                <a:lnTo>
                  <a:pt x="1186556" y="790066"/>
                </a:lnTo>
                <a:lnTo>
                  <a:pt x="1264022" y="790066"/>
                </a:lnTo>
                <a:lnTo>
                  <a:pt x="1263552" y="615060"/>
                </a:lnTo>
                <a:close/>
              </a:path>
              <a:path w="1809750" h="1050289">
                <a:moveTo>
                  <a:pt x="1069208" y="323468"/>
                </a:moveTo>
                <a:lnTo>
                  <a:pt x="1027007" y="326540"/>
                </a:lnTo>
                <a:lnTo>
                  <a:pt x="986325" y="334740"/>
                </a:lnTo>
                <a:lnTo>
                  <a:pt x="939732" y="350408"/>
                </a:lnTo>
                <a:lnTo>
                  <a:pt x="905061" y="368601"/>
                </a:lnTo>
                <a:lnTo>
                  <a:pt x="884144" y="401175"/>
                </a:lnTo>
                <a:lnTo>
                  <a:pt x="884024" y="417534"/>
                </a:lnTo>
                <a:lnTo>
                  <a:pt x="884077" y="418790"/>
                </a:lnTo>
                <a:lnTo>
                  <a:pt x="888741" y="439038"/>
                </a:lnTo>
                <a:lnTo>
                  <a:pt x="890265" y="441959"/>
                </a:lnTo>
                <a:lnTo>
                  <a:pt x="892297" y="444118"/>
                </a:lnTo>
                <a:lnTo>
                  <a:pt x="894456" y="445642"/>
                </a:lnTo>
                <a:lnTo>
                  <a:pt x="896615" y="447039"/>
                </a:lnTo>
                <a:lnTo>
                  <a:pt x="899155" y="447801"/>
                </a:lnTo>
                <a:lnTo>
                  <a:pt x="902076" y="447801"/>
                </a:lnTo>
                <a:lnTo>
                  <a:pt x="906394" y="447675"/>
                </a:lnTo>
                <a:lnTo>
                  <a:pt x="912998" y="445134"/>
                </a:lnTo>
                <a:lnTo>
                  <a:pt x="922015" y="439800"/>
                </a:lnTo>
                <a:lnTo>
                  <a:pt x="929088" y="435705"/>
                </a:lnTo>
                <a:lnTo>
                  <a:pt x="965548" y="417534"/>
                </a:lnTo>
                <a:lnTo>
                  <a:pt x="1001517" y="404621"/>
                </a:lnTo>
                <a:lnTo>
                  <a:pt x="1044987" y="397138"/>
                </a:lnTo>
                <a:lnTo>
                  <a:pt x="1061207" y="396620"/>
                </a:lnTo>
                <a:lnTo>
                  <a:pt x="1239365" y="396620"/>
                </a:lnTo>
                <a:lnTo>
                  <a:pt x="1239166" y="396224"/>
                </a:lnTo>
                <a:lnTo>
                  <a:pt x="1206936" y="359425"/>
                </a:lnTo>
                <a:lnTo>
                  <a:pt x="1159251" y="335279"/>
                </a:lnTo>
                <a:lnTo>
                  <a:pt x="1118183" y="326374"/>
                </a:lnTo>
                <a:lnTo>
                  <a:pt x="1094690" y="324189"/>
                </a:lnTo>
                <a:lnTo>
                  <a:pt x="1069208" y="323468"/>
                </a:lnTo>
                <a:close/>
              </a:path>
              <a:path w="1809750" h="1050289">
                <a:moveTo>
                  <a:pt x="1080892" y="87883"/>
                </a:moveTo>
                <a:lnTo>
                  <a:pt x="1038601" y="92963"/>
                </a:lnTo>
                <a:lnTo>
                  <a:pt x="1030092" y="102107"/>
                </a:lnTo>
                <a:lnTo>
                  <a:pt x="940176" y="227329"/>
                </a:lnTo>
                <a:lnTo>
                  <a:pt x="933699" y="235711"/>
                </a:lnTo>
                <a:lnTo>
                  <a:pt x="930397" y="241807"/>
                </a:lnTo>
                <a:lnTo>
                  <a:pt x="930524" y="249808"/>
                </a:lnTo>
                <a:lnTo>
                  <a:pt x="965449" y="257809"/>
                </a:lnTo>
                <a:lnTo>
                  <a:pt x="974808" y="257546"/>
                </a:lnTo>
                <a:lnTo>
                  <a:pt x="1008502" y="241300"/>
                </a:lnTo>
                <a:lnTo>
                  <a:pt x="1079368" y="142875"/>
                </a:lnTo>
                <a:lnTo>
                  <a:pt x="1158174" y="142875"/>
                </a:lnTo>
                <a:lnTo>
                  <a:pt x="1128390" y="101853"/>
                </a:lnTo>
                <a:lnTo>
                  <a:pt x="1124834" y="96773"/>
                </a:lnTo>
                <a:lnTo>
                  <a:pt x="1091273" y="88022"/>
                </a:lnTo>
                <a:lnTo>
                  <a:pt x="1080892" y="87883"/>
                </a:lnTo>
                <a:close/>
              </a:path>
              <a:path w="1809750" h="1050289">
                <a:moveTo>
                  <a:pt x="1158174" y="142875"/>
                </a:moveTo>
                <a:lnTo>
                  <a:pt x="1079368" y="142875"/>
                </a:lnTo>
                <a:lnTo>
                  <a:pt x="1150869" y="240918"/>
                </a:lnTo>
                <a:lnTo>
                  <a:pt x="1186302" y="257175"/>
                </a:lnTo>
                <a:lnTo>
                  <a:pt x="1193922" y="257175"/>
                </a:lnTo>
                <a:lnTo>
                  <a:pt x="1228339" y="249046"/>
                </a:lnTo>
                <a:lnTo>
                  <a:pt x="1228212" y="240664"/>
                </a:lnTo>
                <a:lnTo>
                  <a:pt x="1225164" y="234568"/>
                </a:lnTo>
                <a:lnTo>
                  <a:pt x="1218941" y="226567"/>
                </a:lnTo>
                <a:lnTo>
                  <a:pt x="1158174" y="142875"/>
                </a:lnTo>
                <a:close/>
              </a:path>
              <a:path w="1809750" h="1050289">
                <a:moveTo>
                  <a:pt x="1322065" y="0"/>
                </a:moveTo>
                <a:lnTo>
                  <a:pt x="1284092" y="4063"/>
                </a:lnTo>
                <a:lnTo>
                  <a:pt x="1265931" y="20319"/>
                </a:lnTo>
                <a:lnTo>
                  <a:pt x="1198494" y="127888"/>
                </a:lnTo>
                <a:lnTo>
                  <a:pt x="1193414" y="135889"/>
                </a:lnTo>
                <a:lnTo>
                  <a:pt x="1192652" y="141858"/>
                </a:lnTo>
                <a:lnTo>
                  <a:pt x="1196081" y="145668"/>
                </a:lnTo>
                <a:lnTo>
                  <a:pt x="1199842" y="148149"/>
                </a:lnTo>
                <a:lnTo>
                  <a:pt x="1205971" y="149891"/>
                </a:lnTo>
                <a:lnTo>
                  <a:pt x="1214459" y="150919"/>
                </a:lnTo>
                <a:lnTo>
                  <a:pt x="1225291" y="151256"/>
                </a:lnTo>
                <a:lnTo>
                  <a:pt x="1232911" y="151256"/>
                </a:lnTo>
                <a:lnTo>
                  <a:pt x="1239007" y="151002"/>
                </a:lnTo>
                <a:lnTo>
                  <a:pt x="1243579" y="150367"/>
                </a:lnTo>
                <a:lnTo>
                  <a:pt x="1248151" y="149859"/>
                </a:lnTo>
                <a:lnTo>
                  <a:pt x="1252088" y="148970"/>
                </a:lnTo>
                <a:lnTo>
                  <a:pt x="1255263" y="147700"/>
                </a:lnTo>
                <a:lnTo>
                  <a:pt x="1258565" y="146430"/>
                </a:lnTo>
                <a:lnTo>
                  <a:pt x="1358641" y="24891"/>
                </a:lnTo>
                <a:lnTo>
                  <a:pt x="1364356" y="18033"/>
                </a:lnTo>
                <a:lnTo>
                  <a:pt x="1335855" y="380"/>
                </a:lnTo>
                <a:lnTo>
                  <a:pt x="1322065" y="0"/>
                </a:lnTo>
                <a:close/>
              </a:path>
              <a:path w="1809750" h="1050289">
                <a:moveTo>
                  <a:pt x="1386454" y="330326"/>
                </a:moveTo>
                <a:lnTo>
                  <a:pt x="1343147" y="339470"/>
                </a:lnTo>
                <a:lnTo>
                  <a:pt x="1341750" y="343026"/>
                </a:lnTo>
                <a:lnTo>
                  <a:pt x="1341750" y="351663"/>
                </a:lnTo>
                <a:lnTo>
                  <a:pt x="1343274" y="357758"/>
                </a:lnTo>
                <a:lnTo>
                  <a:pt x="1346195" y="365378"/>
                </a:lnTo>
                <a:lnTo>
                  <a:pt x="1522471" y="834008"/>
                </a:lnTo>
                <a:lnTo>
                  <a:pt x="1537838" y="851407"/>
                </a:lnTo>
                <a:lnTo>
                  <a:pt x="1470528" y="1022222"/>
                </a:lnTo>
                <a:lnTo>
                  <a:pt x="1468369" y="1027429"/>
                </a:lnTo>
                <a:lnTo>
                  <a:pt x="1467480" y="1031747"/>
                </a:lnTo>
                <a:lnTo>
                  <a:pt x="1468242" y="1038986"/>
                </a:lnTo>
                <a:lnTo>
                  <a:pt x="1486530" y="1048639"/>
                </a:lnTo>
                <a:lnTo>
                  <a:pt x="1492245" y="1049654"/>
                </a:lnTo>
                <a:lnTo>
                  <a:pt x="1499992" y="1050035"/>
                </a:lnTo>
                <a:lnTo>
                  <a:pt x="1509390" y="1050035"/>
                </a:lnTo>
                <a:lnTo>
                  <a:pt x="1550030" y="1045209"/>
                </a:lnTo>
                <a:lnTo>
                  <a:pt x="1631564" y="851153"/>
                </a:lnTo>
                <a:lnTo>
                  <a:pt x="1669631" y="744854"/>
                </a:lnTo>
                <a:lnTo>
                  <a:pt x="1581145" y="744854"/>
                </a:lnTo>
                <a:lnTo>
                  <a:pt x="1439921" y="351408"/>
                </a:lnTo>
                <a:lnTo>
                  <a:pt x="1407010" y="330755"/>
                </a:lnTo>
                <a:lnTo>
                  <a:pt x="1394195" y="330374"/>
                </a:lnTo>
                <a:lnTo>
                  <a:pt x="1386454" y="330326"/>
                </a:lnTo>
                <a:close/>
              </a:path>
              <a:path w="1809750" h="1050289">
                <a:moveTo>
                  <a:pt x="1775709" y="329310"/>
                </a:moveTo>
                <a:lnTo>
                  <a:pt x="1765549" y="329310"/>
                </a:lnTo>
                <a:lnTo>
                  <a:pt x="1757308" y="329406"/>
                </a:lnTo>
                <a:lnTo>
                  <a:pt x="1719194" y="341629"/>
                </a:lnTo>
                <a:lnTo>
                  <a:pt x="1717035" y="348614"/>
                </a:lnTo>
                <a:lnTo>
                  <a:pt x="1582796" y="744854"/>
                </a:lnTo>
                <a:lnTo>
                  <a:pt x="1669631" y="744854"/>
                </a:lnTo>
                <a:lnTo>
                  <a:pt x="1806570" y="362457"/>
                </a:lnTo>
                <a:lnTo>
                  <a:pt x="1808729" y="355980"/>
                </a:lnTo>
                <a:lnTo>
                  <a:pt x="1809745" y="350519"/>
                </a:lnTo>
                <a:lnTo>
                  <a:pt x="1809689" y="341629"/>
                </a:lnTo>
                <a:lnTo>
                  <a:pt x="1808221" y="338327"/>
                </a:lnTo>
                <a:lnTo>
                  <a:pt x="1805046" y="335788"/>
                </a:lnTo>
                <a:lnTo>
                  <a:pt x="1801998" y="333247"/>
                </a:lnTo>
                <a:lnTo>
                  <a:pt x="1797172" y="331596"/>
                </a:lnTo>
                <a:lnTo>
                  <a:pt x="1790568" y="330580"/>
                </a:lnTo>
                <a:lnTo>
                  <a:pt x="1784091" y="329691"/>
                </a:lnTo>
                <a:lnTo>
                  <a:pt x="1775709" y="32931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7" name="object 17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070853" y="1703704"/>
            <a:ext cx="2194941" cy="90551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124968" y="42671"/>
            <a:ext cx="11858625" cy="6594475"/>
            <a:chOff x="124968" y="42671"/>
            <a:chExt cx="11858625" cy="6594475"/>
          </a:xfrm>
        </p:grpSpPr>
        <p:sp>
          <p:nvSpPr>
            <p:cNvPr id="3" name="object 3" descr=""/>
            <p:cNvSpPr/>
            <p:nvPr/>
          </p:nvSpPr>
          <p:spPr>
            <a:xfrm>
              <a:off x="163068" y="80771"/>
              <a:ext cx="11782425" cy="6518275"/>
            </a:xfrm>
            <a:custGeom>
              <a:avLst/>
              <a:gdLst/>
              <a:ahLst/>
              <a:cxnLst/>
              <a:rect l="l" t="t" r="r" b="b"/>
              <a:pathLst>
                <a:path w="11782425" h="6518275">
                  <a:moveTo>
                    <a:pt x="11026648" y="0"/>
                  </a:moveTo>
                  <a:lnTo>
                    <a:pt x="755383" y="0"/>
                  </a:lnTo>
                  <a:lnTo>
                    <a:pt x="707612" y="1486"/>
                  </a:lnTo>
                  <a:lnTo>
                    <a:pt x="660630" y="5885"/>
                  </a:lnTo>
                  <a:lnTo>
                    <a:pt x="614526" y="13109"/>
                  </a:lnTo>
                  <a:lnTo>
                    <a:pt x="569389" y="23070"/>
                  </a:lnTo>
                  <a:lnTo>
                    <a:pt x="525307" y="35678"/>
                  </a:lnTo>
                  <a:lnTo>
                    <a:pt x="482368" y="50846"/>
                  </a:lnTo>
                  <a:lnTo>
                    <a:pt x="440662" y="68485"/>
                  </a:lnTo>
                  <a:lnTo>
                    <a:pt x="400275" y="88506"/>
                  </a:lnTo>
                  <a:lnTo>
                    <a:pt x="361298" y="110821"/>
                  </a:lnTo>
                  <a:lnTo>
                    <a:pt x="323818" y="135341"/>
                  </a:lnTo>
                  <a:lnTo>
                    <a:pt x="287924" y="161978"/>
                  </a:lnTo>
                  <a:lnTo>
                    <a:pt x="253704" y="190644"/>
                  </a:lnTo>
                  <a:lnTo>
                    <a:pt x="221248" y="221249"/>
                  </a:lnTo>
                  <a:lnTo>
                    <a:pt x="190643" y="253706"/>
                  </a:lnTo>
                  <a:lnTo>
                    <a:pt x="161977" y="287926"/>
                  </a:lnTo>
                  <a:lnTo>
                    <a:pt x="135340" y="323821"/>
                  </a:lnTo>
                  <a:lnTo>
                    <a:pt x="110820" y="361301"/>
                  </a:lnTo>
                  <a:lnTo>
                    <a:pt x="88505" y="400279"/>
                  </a:lnTo>
                  <a:lnTo>
                    <a:pt x="68484" y="440666"/>
                  </a:lnTo>
                  <a:lnTo>
                    <a:pt x="50846" y="482374"/>
                  </a:lnTo>
                  <a:lnTo>
                    <a:pt x="35678" y="525314"/>
                  </a:lnTo>
                  <a:lnTo>
                    <a:pt x="23070" y="569397"/>
                  </a:lnTo>
                  <a:lnTo>
                    <a:pt x="13109" y="614535"/>
                  </a:lnTo>
                  <a:lnTo>
                    <a:pt x="5885" y="660640"/>
                  </a:lnTo>
                  <a:lnTo>
                    <a:pt x="1486" y="707623"/>
                  </a:lnTo>
                  <a:lnTo>
                    <a:pt x="0" y="755395"/>
                  </a:lnTo>
                  <a:lnTo>
                    <a:pt x="0" y="5762764"/>
                  </a:lnTo>
                  <a:lnTo>
                    <a:pt x="1486" y="5810535"/>
                  </a:lnTo>
                  <a:lnTo>
                    <a:pt x="5885" y="5857517"/>
                  </a:lnTo>
                  <a:lnTo>
                    <a:pt x="13109" y="5903621"/>
                  </a:lnTo>
                  <a:lnTo>
                    <a:pt x="23070" y="5948758"/>
                  </a:lnTo>
                  <a:lnTo>
                    <a:pt x="35678" y="5992840"/>
                  </a:lnTo>
                  <a:lnTo>
                    <a:pt x="50846" y="6035779"/>
                  </a:lnTo>
                  <a:lnTo>
                    <a:pt x="68484" y="6077485"/>
                  </a:lnTo>
                  <a:lnTo>
                    <a:pt x="88505" y="6117872"/>
                  </a:lnTo>
                  <a:lnTo>
                    <a:pt x="110820" y="6156849"/>
                  </a:lnTo>
                  <a:lnTo>
                    <a:pt x="135340" y="6194329"/>
                  </a:lnTo>
                  <a:lnTo>
                    <a:pt x="161977" y="6230223"/>
                  </a:lnTo>
                  <a:lnTo>
                    <a:pt x="190643" y="6264443"/>
                  </a:lnTo>
                  <a:lnTo>
                    <a:pt x="221248" y="6296899"/>
                  </a:lnTo>
                  <a:lnTo>
                    <a:pt x="253704" y="6327504"/>
                  </a:lnTo>
                  <a:lnTo>
                    <a:pt x="287924" y="6356170"/>
                  </a:lnTo>
                  <a:lnTo>
                    <a:pt x="323818" y="6382807"/>
                  </a:lnTo>
                  <a:lnTo>
                    <a:pt x="361298" y="6407327"/>
                  </a:lnTo>
                  <a:lnTo>
                    <a:pt x="400275" y="6429642"/>
                  </a:lnTo>
                  <a:lnTo>
                    <a:pt x="440662" y="6449663"/>
                  </a:lnTo>
                  <a:lnTo>
                    <a:pt x="482368" y="6467301"/>
                  </a:lnTo>
                  <a:lnTo>
                    <a:pt x="525307" y="6482469"/>
                  </a:lnTo>
                  <a:lnTo>
                    <a:pt x="569389" y="6495077"/>
                  </a:lnTo>
                  <a:lnTo>
                    <a:pt x="614526" y="6505038"/>
                  </a:lnTo>
                  <a:lnTo>
                    <a:pt x="660630" y="6512262"/>
                  </a:lnTo>
                  <a:lnTo>
                    <a:pt x="707612" y="6516661"/>
                  </a:lnTo>
                  <a:lnTo>
                    <a:pt x="755383" y="6518148"/>
                  </a:lnTo>
                  <a:lnTo>
                    <a:pt x="11026648" y="6518148"/>
                  </a:lnTo>
                  <a:lnTo>
                    <a:pt x="11074420" y="6516661"/>
                  </a:lnTo>
                  <a:lnTo>
                    <a:pt x="11121403" y="6512262"/>
                  </a:lnTo>
                  <a:lnTo>
                    <a:pt x="11167508" y="6505038"/>
                  </a:lnTo>
                  <a:lnTo>
                    <a:pt x="11212646" y="6495077"/>
                  </a:lnTo>
                  <a:lnTo>
                    <a:pt x="11256729" y="6482469"/>
                  </a:lnTo>
                  <a:lnTo>
                    <a:pt x="11299669" y="6467301"/>
                  </a:lnTo>
                  <a:lnTo>
                    <a:pt x="11341377" y="6449663"/>
                  </a:lnTo>
                  <a:lnTo>
                    <a:pt x="11381764" y="6429642"/>
                  </a:lnTo>
                  <a:lnTo>
                    <a:pt x="11420742" y="6407327"/>
                  </a:lnTo>
                  <a:lnTo>
                    <a:pt x="11458222" y="6382807"/>
                  </a:lnTo>
                  <a:lnTo>
                    <a:pt x="11494117" y="6356170"/>
                  </a:lnTo>
                  <a:lnTo>
                    <a:pt x="11528337" y="6327504"/>
                  </a:lnTo>
                  <a:lnTo>
                    <a:pt x="11560794" y="6296899"/>
                  </a:lnTo>
                  <a:lnTo>
                    <a:pt x="11591399" y="6264443"/>
                  </a:lnTo>
                  <a:lnTo>
                    <a:pt x="11620065" y="6230223"/>
                  </a:lnTo>
                  <a:lnTo>
                    <a:pt x="11646702" y="6194329"/>
                  </a:lnTo>
                  <a:lnTo>
                    <a:pt x="11671222" y="6156849"/>
                  </a:lnTo>
                  <a:lnTo>
                    <a:pt x="11693537" y="6117872"/>
                  </a:lnTo>
                  <a:lnTo>
                    <a:pt x="11713558" y="6077485"/>
                  </a:lnTo>
                  <a:lnTo>
                    <a:pt x="11731197" y="6035779"/>
                  </a:lnTo>
                  <a:lnTo>
                    <a:pt x="11746365" y="5992840"/>
                  </a:lnTo>
                  <a:lnTo>
                    <a:pt x="11758973" y="5948758"/>
                  </a:lnTo>
                  <a:lnTo>
                    <a:pt x="11768934" y="5903621"/>
                  </a:lnTo>
                  <a:lnTo>
                    <a:pt x="11776158" y="5857517"/>
                  </a:lnTo>
                  <a:lnTo>
                    <a:pt x="11780557" y="5810535"/>
                  </a:lnTo>
                  <a:lnTo>
                    <a:pt x="11782043" y="5762764"/>
                  </a:lnTo>
                  <a:lnTo>
                    <a:pt x="11782043" y="755395"/>
                  </a:lnTo>
                  <a:lnTo>
                    <a:pt x="11780557" y="707623"/>
                  </a:lnTo>
                  <a:lnTo>
                    <a:pt x="11776158" y="660640"/>
                  </a:lnTo>
                  <a:lnTo>
                    <a:pt x="11768934" y="614535"/>
                  </a:lnTo>
                  <a:lnTo>
                    <a:pt x="11758973" y="569397"/>
                  </a:lnTo>
                  <a:lnTo>
                    <a:pt x="11746365" y="525314"/>
                  </a:lnTo>
                  <a:lnTo>
                    <a:pt x="11731197" y="482374"/>
                  </a:lnTo>
                  <a:lnTo>
                    <a:pt x="11713558" y="440666"/>
                  </a:lnTo>
                  <a:lnTo>
                    <a:pt x="11693537" y="400279"/>
                  </a:lnTo>
                  <a:lnTo>
                    <a:pt x="11671222" y="361301"/>
                  </a:lnTo>
                  <a:lnTo>
                    <a:pt x="11646702" y="323821"/>
                  </a:lnTo>
                  <a:lnTo>
                    <a:pt x="11620065" y="287926"/>
                  </a:lnTo>
                  <a:lnTo>
                    <a:pt x="11591399" y="253706"/>
                  </a:lnTo>
                  <a:lnTo>
                    <a:pt x="11560794" y="221249"/>
                  </a:lnTo>
                  <a:lnTo>
                    <a:pt x="11528337" y="190644"/>
                  </a:lnTo>
                  <a:lnTo>
                    <a:pt x="11494117" y="161978"/>
                  </a:lnTo>
                  <a:lnTo>
                    <a:pt x="11458222" y="135341"/>
                  </a:lnTo>
                  <a:lnTo>
                    <a:pt x="11420742" y="110821"/>
                  </a:lnTo>
                  <a:lnTo>
                    <a:pt x="11381764" y="88506"/>
                  </a:lnTo>
                  <a:lnTo>
                    <a:pt x="11341377" y="68485"/>
                  </a:lnTo>
                  <a:lnTo>
                    <a:pt x="11299669" y="50846"/>
                  </a:lnTo>
                  <a:lnTo>
                    <a:pt x="11256729" y="35678"/>
                  </a:lnTo>
                  <a:lnTo>
                    <a:pt x="11212646" y="23070"/>
                  </a:lnTo>
                  <a:lnTo>
                    <a:pt x="11167508" y="13109"/>
                  </a:lnTo>
                  <a:lnTo>
                    <a:pt x="11121403" y="5885"/>
                  </a:lnTo>
                  <a:lnTo>
                    <a:pt x="11074420" y="1486"/>
                  </a:lnTo>
                  <a:lnTo>
                    <a:pt x="11026648" y="0"/>
                  </a:lnTo>
                  <a:close/>
                </a:path>
              </a:pathLst>
            </a:custGeom>
            <a:solidFill>
              <a:srgbClr val="FFFFFF">
                <a:alpha val="9097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163068" y="80771"/>
              <a:ext cx="11782425" cy="6518275"/>
            </a:xfrm>
            <a:custGeom>
              <a:avLst/>
              <a:gdLst/>
              <a:ahLst/>
              <a:cxnLst/>
              <a:rect l="l" t="t" r="r" b="b"/>
              <a:pathLst>
                <a:path w="11782425" h="6518275">
                  <a:moveTo>
                    <a:pt x="0" y="755395"/>
                  </a:moveTo>
                  <a:lnTo>
                    <a:pt x="1486" y="707623"/>
                  </a:lnTo>
                  <a:lnTo>
                    <a:pt x="5885" y="660640"/>
                  </a:lnTo>
                  <a:lnTo>
                    <a:pt x="13109" y="614535"/>
                  </a:lnTo>
                  <a:lnTo>
                    <a:pt x="23070" y="569397"/>
                  </a:lnTo>
                  <a:lnTo>
                    <a:pt x="35678" y="525314"/>
                  </a:lnTo>
                  <a:lnTo>
                    <a:pt x="50846" y="482374"/>
                  </a:lnTo>
                  <a:lnTo>
                    <a:pt x="68484" y="440666"/>
                  </a:lnTo>
                  <a:lnTo>
                    <a:pt x="88505" y="400279"/>
                  </a:lnTo>
                  <a:lnTo>
                    <a:pt x="110820" y="361301"/>
                  </a:lnTo>
                  <a:lnTo>
                    <a:pt x="135340" y="323821"/>
                  </a:lnTo>
                  <a:lnTo>
                    <a:pt x="161977" y="287926"/>
                  </a:lnTo>
                  <a:lnTo>
                    <a:pt x="190643" y="253706"/>
                  </a:lnTo>
                  <a:lnTo>
                    <a:pt x="221248" y="221249"/>
                  </a:lnTo>
                  <a:lnTo>
                    <a:pt x="253704" y="190644"/>
                  </a:lnTo>
                  <a:lnTo>
                    <a:pt x="287924" y="161978"/>
                  </a:lnTo>
                  <a:lnTo>
                    <a:pt x="323818" y="135341"/>
                  </a:lnTo>
                  <a:lnTo>
                    <a:pt x="361298" y="110821"/>
                  </a:lnTo>
                  <a:lnTo>
                    <a:pt x="400275" y="88506"/>
                  </a:lnTo>
                  <a:lnTo>
                    <a:pt x="440662" y="68485"/>
                  </a:lnTo>
                  <a:lnTo>
                    <a:pt x="482368" y="50846"/>
                  </a:lnTo>
                  <a:lnTo>
                    <a:pt x="525307" y="35678"/>
                  </a:lnTo>
                  <a:lnTo>
                    <a:pt x="569389" y="23070"/>
                  </a:lnTo>
                  <a:lnTo>
                    <a:pt x="614526" y="13109"/>
                  </a:lnTo>
                  <a:lnTo>
                    <a:pt x="660630" y="5885"/>
                  </a:lnTo>
                  <a:lnTo>
                    <a:pt x="707612" y="1486"/>
                  </a:lnTo>
                  <a:lnTo>
                    <a:pt x="755383" y="0"/>
                  </a:lnTo>
                  <a:lnTo>
                    <a:pt x="11026648" y="0"/>
                  </a:lnTo>
                  <a:lnTo>
                    <a:pt x="11074420" y="1486"/>
                  </a:lnTo>
                  <a:lnTo>
                    <a:pt x="11121403" y="5885"/>
                  </a:lnTo>
                  <a:lnTo>
                    <a:pt x="11167508" y="13109"/>
                  </a:lnTo>
                  <a:lnTo>
                    <a:pt x="11212646" y="23070"/>
                  </a:lnTo>
                  <a:lnTo>
                    <a:pt x="11256729" y="35678"/>
                  </a:lnTo>
                  <a:lnTo>
                    <a:pt x="11299669" y="50846"/>
                  </a:lnTo>
                  <a:lnTo>
                    <a:pt x="11341377" y="68485"/>
                  </a:lnTo>
                  <a:lnTo>
                    <a:pt x="11381764" y="88506"/>
                  </a:lnTo>
                  <a:lnTo>
                    <a:pt x="11420742" y="110821"/>
                  </a:lnTo>
                  <a:lnTo>
                    <a:pt x="11458222" y="135341"/>
                  </a:lnTo>
                  <a:lnTo>
                    <a:pt x="11494117" y="161978"/>
                  </a:lnTo>
                  <a:lnTo>
                    <a:pt x="11528337" y="190644"/>
                  </a:lnTo>
                  <a:lnTo>
                    <a:pt x="11560794" y="221249"/>
                  </a:lnTo>
                  <a:lnTo>
                    <a:pt x="11591399" y="253706"/>
                  </a:lnTo>
                  <a:lnTo>
                    <a:pt x="11620065" y="287926"/>
                  </a:lnTo>
                  <a:lnTo>
                    <a:pt x="11646702" y="323821"/>
                  </a:lnTo>
                  <a:lnTo>
                    <a:pt x="11671222" y="361301"/>
                  </a:lnTo>
                  <a:lnTo>
                    <a:pt x="11693537" y="400279"/>
                  </a:lnTo>
                  <a:lnTo>
                    <a:pt x="11713558" y="440666"/>
                  </a:lnTo>
                  <a:lnTo>
                    <a:pt x="11731197" y="482374"/>
                  </a:lnTo>
                  <a:lnTo>
                    <a:pt x="11746365" y="525314"/>
                  </a:lnTo>
                  <a:lnTo>
                    <a:pt x="11758973" y="569397"/>
                  </a:lnTo>
                  <a:lnTo>
                    <a:pt x="11768934" y="614535"/>
                  </a:lnTo>
                  <a:lnTo>
                    <a:pt x="11776158" y="660640"/>
                  </a:lnTo>
                  <a:lnTo>
                    <a:pt x="11780557" y="707623"/>
                  </a:lnTo>
                  <a:lnTo>
                    <a:pt x="11782043" y="755395"/>
                  </a:lnTo>
                  <a:lnTo>
                    <a:pt x="11782043" y="5762764"/>
                  </a:lnTo>
                  <a:lnTo>
                    <a:pt x="11780557" y="5810535"/>
                  </a:lnTo>
                  <a:lnTo>
                    <a:pt x="11776158" y="5857517"/>
                  </a:lnTo>
                  <a:lnTo>
                    <a:pt x="11768934" y="5903621"/>
                  </a:lnTo>
                  <a:lnTo>
                    <a:pt x="11758973" y="5948758"/>
                  </a:lnTo>
                  <a:lnTo>
                    <a:pt x="11746365" y="5992840"/>
                  </a:lnTo>
                  <a:lnTo>
                    <a:pt x="11731197" y="6035779"/>
                  </a:lnTo>
                  <a:lnTo>
                    <a:pt x="11713558" y="6077485"/>
                  </a:lnTo>
                  <a:lnTo>
                    <a:pt x="11693537" y="6117872"/>
                  </a:lnTo>
                  <a:lnTo>
                    <a:pt x="11671222" y="6156849"/>
                  </a:lnTo>
                  <a:lnTo>
                    <a:pt x="11646702" y="6194329"/>
                  </a:lnTo>
                  <a:lnTo>
                    <a:pt x="11620065" y="6230223"/>
                  </a:lnTo>
                  <a:lnTo>
                    <a:pt x="11591399" y="6264443"/>
                  </a:lnTo>
                  <a:lnTo>
                    <a:pt x="11560794" y="6296899"/>
                  </a:lnTo>
                  <a:lnTo>
                    <a:pt x="11528337" y="6327504"/>
                  </a:lnTo>
                  <a:lnTo>
                    <a:pt x="11494117" y="6356170"/>
                  </a:lnTo>
                  <a:lnTo>
                    <a:pt x="11458222" y="6382807"/>
                  </a:lnTo>
                  <a:lnTo>
                    <a:pt x="11420742" y="6407327"/>
                  </a:lnTo>
                  <a:lnTo>
                    <a:pt x="11381764" y="6429642"/>
                  </a:lnTo>
                  <a:lnTo>
                    <a:pt x="11341377" y="6449663"/>
                  </a:lnTo>
                  <a:lnTo>
                    <a:pt x="11299669" y="6467301"/>
                  </a:lnTo>
                  <a:lnTo>
                    <a:pt x="11256729" y="6482469"/>
                  </a:lnTo>
                  <a:lnTo>
                    <a:pt x="11212646" y="6495077"/>
                  </a:lnTo>
                  <a:lnTo>
                    <a:pt x="11167508" y="6505038"/>
                  </a:lnTo>
                  <a:lnTo>
                    <a:pt x="11121403" y="6512262"/>
                  </a:lnTo>
                  <a:lnTo>
                    <a:pt x="11074420" y="6516661"/>
                  </a:lnTo>
                  <a:lnTo>
                    <a:pt x="11026648" y="6518148"/>
                  </a:lnTo>
                  <a:lnTo>
                    <a:pt x="755383" y="6518148"/>
                  </a:lnTo>
                  <a:lnTo>
                    <a:pt x="707612" y="6516661"/>
                  </a:lnTo>
                  <a:lnTo>
                    <a:pt x="660630" y="6512262"/>
                  </a:lnTo>
                  <a:lnTo>
                    <a:pt x="614526" y="6505038"/>
                  </a:lnTo>
                  <a:lnTo>
                    <a:pt x="569389" y="6495077"/>
                  </a:lnTo>
                  <a:lnTo>
                    <a:pt x="525307" y="6482469"/>
                  </a:lnTo>
                  <a:lnTo>
                    <a:pt x="482368" y="6467301"/>
                  </a:lnTo>
                  <a:lnTo>
                    <a:pt x="440662" y="6449663"/>
                  </a:lnTo>
                  <a:lnTo>
                    <a:pt x="400275" y="6429642"/>
                  </a:lnTo>
                  <a:lnTo>
                    <a:pt x="361298" y="6407327"/>
                  </a:lnTo>
                  <a:lnTo>
                    <a:pt x="323818" y="6382807"/>
                  </a:lnTo>
                  <a:lnTo>
                    <a:pt x="287924" y="6356170"/>
                  </a:lnTo>
                  <a:lnTo>
                    <a:pt x="253704" y="6327504"/>
                  </a:lnTo>
                  <a:lnTo>
                    <a:pt x="221248" y="6296899"/>
                  </a:lnTo>
                  <a:lnTo>
                    <a:pt x="190643" y="6264443"/>
                  </a:lnTo>
                  <a:lnTo>
                    <a:pt x="161977" y="6230223"/>
                  </a:lnTo>
                  <a:lnTo>
                    <a:pt x="135340" y="6194329"/>
                  </a:lnTo>
                  <a:lnTo>
                    <a:pt x="110820" y="6156849"/>
                  </a:lnTo>
                  <a:lnTo>
                    <a:pt x="88505" y="6117872"/>
                  </a:lnTo>
                  <a:lnTo>
                    <a:pt x="68484" y="6077485"/>
                  </a:lnTo>
                  <a:lnTo>
                    <a:pt x="50846" y="6035779"/>
                  </a:lnTo>
                  <a:lnTo>
                    <a:pt x="35678" y="5992840"/>
                  </a:lnTo>
                  <a:lnTo>
                    <a:pt x="23070" y="5948758"/>
                  </a:lnTo>
                  <a:lnTo>
                    <a:pt x="13109" y="5903621"/>
                  </a:lnTo>
                  <a:lnTo>
                    <a:pt x="5885" y="5857517"/>
                  </a:lnTo>
                  <a:lnTo>
                    <a:pt x="1486" y="5810535"/>
                  </a:lnTo>
                  <a:lnTo>
                    <a:pt x="0" y="5762764"/>
                  </a:lnTo>
                  <a:lnTo>
                    <a:pt x="0" y="755395"/>
                  </a:lnTo>
                  <a:close/>
                </a:path>
              </a:pathLst>
            </a:custGeom>
            <a:ln w="76200">
              <a:solidFill>
                <a:srgbClr val="1F4E79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364997" y="1239774"/>
              <a:ext cx="2242185" cy="795655"/>
            </a:xfrm>
            <a:custGeom>
              <a:avLst/>
              <a:gdLst/>
              <a:ahLst/>
              <a:cxnLst/>
              <a:rect l="l" t="t" r="r" b="b"/>
              <a:pathLst>
                <a:path w="2242185" h="795655">
                  <a:moveTo>
                    <a:pt x="1844039" y="0"/>
                  </a:moveTo>
                  <a:lnTo>
                    <a:pt x="397764" y="0"/>
                  </a:lnTo>
                  <a:lnTo>
                    <a:pt x="351375" y="2675"/>
                  </a:lnTo>
                  <a:lnTo>
                    <a:pt x="306558" y="10503"/>
                  </a:lnTo>
                  <a:lnTo>
                    <a:pt x="263612" y="23185"/>
                  </a:lnTo>
                  <a:lnTo>
                    <a:pt x="222835" y="40423"/>
                  </a:lnTo>
                  <a:lnTo>
                    <a:pt x="184524" y="61919"/>
                  </a:lnTo>
                  <a:lnTo>
                    <a:pt x="148980" y="87374"/>
                  </a:lnTo>
                  <a:lnTo>
                    <a:pt x="116500" y="116490"/>
                  </a:lnTo>
                  <a:lnTo>
                    <a:pt x="87382" y="148969"/>
                  </a:lnTo>
                  <a:lnTo>
                    <a:pt x="61925" y="184513"/>
                  </a:lnTo>
                  <a:lnTo>
                    <a:pt x="40428" y="222823"/>
                  </a:lnTo>
                  <a:lnTo>
                    <a:pt x="23188" y="263602"/>
                  </a:lnTo>
                  <a:lnTo>
                    <a:pt x="10504" y="306550"/>
                  </a:lnTo>
                  <a:lnTo>
                    <a:pt x="2675" y="351370"/>
                  </a:lnTo>
                  <a:lnTo>
                    <a:pt x="0" y="397763"/>
                  </a:lnTo>
                  <a:lnTo>
                    <a:pt x="2675" y="444157"/>
                  </a:lnTo>
                  <a:lnTo>
                    <a:pt x="10504" y="488977"/>
                  </a:lnTo>
                  <a:lnTo>
                    <a:pt x="23188" y="531925"/>
                  </a:lnTo>
                  <a:lnTo>
                    <a:pt x="40428" y="572704"/>
                  </a:lnTo>
                  <a:lnTo>
                    <a:pt x="61925" y="611014"/>
                  </a:lnTo>
                  <a:lnTo>
                    <a:pt x="87382" y="646558"/>
                  </a:lnTo>
                  <a:lnTo>
                    <a:pt x="116500" y="679037"/>
                  </a:lnTo>
                  <a:lnTo>
                    <a:pt x="148980" y="708153"/>
                  </a:lnTo>
                  <a:lnTo>
                    <a:pt x="184524" y="733608"/>
                  </a:lnTo>
                  <a:lnTo>
                    <a:pt x="222835" y="755104"/>
                  </a:lnTo>
                  <a:lnTo>
                    <a:pt x="263612" y="772342"/>
                  </a:lnTo>
                  <a:lnTo>
                    <a:pt x="306558" y="785024"/>
                  </a:lnTo>
                  <a:lnTo>
                    <a:pt x="351375" y="792852"/>
                  </a:lnTo>
                  <a:lnTo>
                    <a:pt x="397764" y="795527"/>
                  </a:lnTo>
                  <a:lnTo>
                    <a:pt x="1844039" y="795527"/>
                  </a:lnTo>
                  <a:lnTo>
                    <a:pt x="1890433" y="792852"/>
                  </a:lnTo>
                  <a:lnTo>
                    <a:pt x="1935253" y="785024"/>
                  </a:lnTo>
                  <a:lnTo>
                    <a:pt x="1978201" y="772342"/>
                  </a:lnTo>
                  <a:lnTo>
                    <a:pt x="2018980" y="755104"/>
                  </a:lnTo>
                  <a:lnTo>
                    <a:pt x="2057290" y="733608"/>
                  </a:lnTo>
                  <a:lnTo>
                    <a:pt x="2092834" y="708153"/>
                  </a:lnTo>
                  <a:lnTo>
                    <a:pt x="2125313" y="679037"/>
                  </a:lnTo>
                  <a:lnTo>
                    <a:pt x="2154429" y="646558"/>
                  </a:lnTo>
                  <a:lnTo>
                    <a:pt x="2179884" y="611014"/>
                  </a:lnTo>
                  <a:lnTo>
                    <a:pt x="2201380" y="572704"/>
                  </a:lnTo>
                  <a:lnTo>
                    <a:pt x="2218618" y="531925"/>
                  </a:lnTo>
                  <a:lnTo>
                    <a:pt x="2231300" y="488977"/>
                  </a:lnTo>
                  <a:lnTo>
                    <a:pt x="2239128" y="444157"/>
                  </a:lnTo>
                  <a:lnTo>
                    <a:pt x="2241804" y="397763"/>
                  </a:lnTo>
                  <a:lnTo>
                    <a:pt x="2239128" y="351370"/>
                  </a:lnTo>
                  <a:lnTo>
                    <a:pt x="2231300" y="306550"/>
                  </a:lnTo>
                  <a:lnTo>
                    <a:pt x="2218618" y="263602"/>
                  </a:lnTo>
                  <a:lnTo>
                    <a:pt x="2201380" y="222823"/>
                  </a:lnTo>
                  <a:lnTo>
                    <a:pt x="2179884" y="184513"/>
                  </a:lnTo>
                  <a:lnTo>
                    <a:pt x="2154429" y="148969"/>
                  </a:lnTo>
                  <a:lnTo>
                    <a:pt x="2125313" y="116490"/>
                  </a:lnTo>
                  <a:lnTo>
                    <a:pt x="2092834" y="87374"/>
                  </a:lnTo>
                  <a:lnTo>
                    <a:pt x="2057290" y="61919"/>
                  </a:lnTo>
                  <a:lnTo>
                    <a:pt x="2018980" y="40423"/>
                  </a:lnTo>
                  <a:lnTo>
                    <a:pt x="1978201" y="23185"/>
                  </a:lnTo>
                  <a:lnTo>
                    <a:pt x="1935253" y="10503"/>
                  </a:lnTo>
                  <a:lnTo>
                    <a:pt x="1890433" y="2675"/>
                  </a:lnTo>
                  <a:lnTo>
                    <a:pt x="1844039" y="0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364997" y="1239774"/>
              <a:ext cx="2242185" cy="795655"/>
            </a:xfrm>
            <a:custGeom>
              <a:avLst/>
              <a:gdLst/>
              <a:ahLst/>
              <a:cxnLst/>
              <a:rect l="l" t="t" r="r" b="b"/>
              <a:pathLst>
                <a:path w="2242185" h="795655">
                  <a:moveTo>
                    <a:pt x="0" y="397763"/>
                  </a:moveTo>
                  <a:lnTo>
                    <a:pt x="2675" y="351370"/>
                  </a:lnTo>
                  <a:lnTo>
                    <a:pt x="10504" y="306550"/>
                  </a:lnTo>
                  <a:lnTo>
                    <a:pt x="23188" y="263602"/>
                  </a:lnTo>
                  <a:lnTo>
                    <a:pt x="40428" y="222823"/>
                  </a:lnTo>
                  <a:lnTo>
                    <a:pt x="61925" y="184513"/>
                  </a:lnTo>
                  <a:lnTo>
                    <a:pt x="87382" y="148969"/>
                  </a:lnTo>
                  <a:lnTo>
                    <a:pt x="116500" y="116490"/>
                  </a:lnTo>
                  <a:lnTo>
                    <a:pt x="148980" y="87374"/>
                  </a:lnTo>
                  <a:lnTo>
                    <a:pt x="184524" y="61919"/>
                  </a:lnTo>
                  <a:lnTo>
                    <a:pt x="222835" y="40423"/>
                  </a:lnTo>
                  <a:lnTo>
                    <a:pt x="263612" y="23185"/>
                  </a:lnTo>
                  <a:lnTo>
                    <a:pt x="306558" y="10503"/>
                  </a:lnTo>
                  <a:lnTo>
                    <a:pt x="351375" y="2675"/>
                  </a:lnTo>
                  <a:lnTo>
                    <a:pt x="397764" y="0"/>
                  </a:lnTo>
                  <a:lnTo>
                    <a:pt x="1844039" y="0"/>
                  </a:lnTo>
                  <a:lnTo>
                    <a:pt x="1890433" y="2675"/>
                  </a:lnTo>
                  <a:lnTo>
                    <a:pt x="1935253" y="10503"/>
                  </a:lnTo>
                  <a:lnTo>
                    <a:pt x="1978201" y="23185"/>
                  </a:lnTo>
                  <a:lnTo>
                    <a:pt x="2018980" y="40423"/>
                  </a:lnTo>
                  <a:lnTo>
                    <a:pt x="2057290" y="61919"/>
                  </a:lnTo>
                  <a:lnTo>
                    <a:pt x="2092834" y="87374"/>
                  </a:lnTo>
                  <a:lnTo>
                    <a:pt x="2125313" y="116490"/>
                  </a:lnTo>
                  <a:lnTo>
                    <a:pt x="2154429" y="148969"/>
                  </a:lnTo>
                  <a:lnTo>
                    <a:pt x="2179884" y="184513"/>
                  </a:lnTo>
                  <a:lnTo>
                    <a:pt x="2201380" y="222823"/>
                  </a:lnTo>
                  <a:lnTo>
                    <a:pt x="2218618" y="263602"/>
                  </a:lnTo>
                  <a:lnTo>
                    <a:pt x="2231300" y="306550"/>
                  </a:lnTo>
                  <a:lnTo>
                    <a:pt x="2239128" y="351370"/>
                  </a:lnTo>
                  <a:lnTo>
                    <a:pt x="2241804" y="397763"/>
                  </a:lnTo>
                  <a:lnTo>
                    <a:pt x="2239128" y="444157"/>
                  </a:lnTo>
                  <a:lnTo>
                    <a:pt x="2231300" y="488977"/>
                  </a:lnTo>
                  <a:lnTo>
                    <a:pt x="2218618" y="531925"/>
                  </a:lnTo>
                  <a:lnTo>
                    <a:pt x="2201380" y="572704"/>
                  </a:lnTo>
                  <a:lnTo>
                    <a:pt x="2179884" y="611014"/>
                  </a:lnTo>
                  <a:lnTo>
                    <a:pt x="2154429" y="646558"/>
                  </a:lnTo>
                  <a:lnTo>
                    <a:pt x="2125313" y="679037"/>
                  </a:lnTo>
                  <a:lnTo>
                    <a:pt x="2092834" y="708153"/>
                  </a:lnTo>
                  <a:lnTo>
                    <a:pt x="2057290" y="733608"/>
                  </a:lnTo>
                  <a:lnTo>
                    <a:pt x="2018980" y="755104"/>
                  </a:lnTo>
                  <a:lnTo>
                    <a:pt x="1978201" y="772342"/>
                  </a:lnTo>
                  <a:lnTo>
                    <a:pt x="1935253" y="785024"/>
                  </a:lnTo>
                  <a:lnTo>
                    <a:pt x="1890433" y="792852"/>
                  </a:lnTo>
                  <a:lnTo>
                    <a:pt x="1844039" y="795527"/>
                  </a:lnTo>
                  <a:lnTo>
                    <a:pt x="397764" y="795527"/>
                  </a:lnTo>
                  <a:lnTo>
                    <a:pt x="351375" y="792852"/>
                  </a:lnTo>
                  <a:lnTo>
                    <a:pt x="306558" y="785024"/>
                  </a:lnTo>
                  <a:lnTo>
                    <a:pt x="263612" y="772342"/>
                  </a:lnTo>
                  <a:lnTo>
                    <a:pt x="222835" y="755104"/>
                  </a:lnTo>
                  <a:lnTo>
                    <a:pt x="184524" y="733608"/>
                  </a:lnTo>
                  <a:lnTo>
                    <a:pt x="148980" y="708153"/>
                  </a:lnTo>
                  <a:lnTo>
                    <a:pt x="116500" y="679037"/>
                  </a:lnTo>
                  <a:lnTo>
                    <a:pt x="87382" y="646558"/>
                  </a:lnTo>
                  <a:lnTo>
                    <a:pt x="61925" y="611014"/>
                  </a:lnTo>
                  <a:lnTo>
                    <a:pt x="40428" y="572704"/>
                  </a:lnTo>
                  <a:lnTo>
                    <a:pt x="23188" y="531925"/>
                  </a:lnTo>
                  <a:lnTo>
                    <a:pt x="10504" y="488977"/>
                  </a:lnTo>
                  <a:lnTo>
                    <a:pt x="2675" y="444157"/>
                  </a:lnTo>
                  <a:lnTo>
                    <a:pt x="0" y="397763"/>
                  </a:lnTo>
                  <a:close/>
                </a:path>
              </a:pathLst>
            </a:custGeom>
            <a:ln w="38100">
              <a:solidFill>
                <a:srgbClr val="FF5050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54380" y="1502663"/>
              <a:ext cx="1006601" cy="390905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49211" y="1497202"/>
              <a:ext cx="987640" cy="372618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97379" y="1501127"/>
              <a:ext cx="325386" cy="320814"/>
            </a:xfrm>
            <a:prstGeom prst="rect">
              <a:avLst/>
            </a:prstGeom>
          </p:spPr>
        </p:pic>
        <p:sp>
          <p:nvSpPr>
            <p:cNvPr id="10" name="object 10" descr=""/>
            <p:cNvSpPr/>
            <p:nvPr/>
          </p:nvSpPr>
          <p:spPr>
            <a:xfrm>
              <a:off x="1895982" y="1499743"/>
              <a:ext cx="297815" cy="294005"/>
            </a:xfrm>
            <a:custGeom>
              <a:avLst/>
              <a:gdLst/>
              <a:ahLst/>
              <a:cxnLst/>
              <a:rect l="l" t="t" r="r" b="b"/>
              <a:pathLst>
                <a:path w="297814" h="294005">
                  <a:moveTo>
                    <a:pt x="271653" y="226441"/>
                  </a:moveTo>
                  <a:lnTo>
                    <a:pt x="259461" y="226441"/>
                  </a:lnTo>
                  <a:lnTo>
                    <a:pt x="254381" y="226949"/>
                  </a:lnTo>
                  <a:lnTo>
                    <a:pt x="234315" y="254127"/>
                  </a:lnTo>
                  <a:lnTo>
                    <a:pt x="234315" y="266573"/>
                  </a:lnTo>
                  <a:lnTo>
                    <a:pt x="250444" y="292100"/>
                  </a:lnTo>
                  <a:lnTo>
                    <a:pt x="254381" y="293243"/>
                  </a:lnTo>
                  <a:lnTo>
                    <a:pt x="259461" y="293878"/>
                  </a:lnTo>
                  <a:lnTo>
                    <a:pt x="271653" y="293878"/>
                  </a:lnTo>
                  <a:lnTo>
                    <a:pt x="276733" y="293243"/>
                  </a:lnTo>
                  <a:lnTo>
                    <a:pt x="280797" y="292100"/>
                  </a:lnTo>
                  <a:lnTo>
                    <a:pt x="284734" y="291084"/>
                  </a:lnTo>
                  <a:lnTo>
                    <a:pt x="288036" y="289179"/>
                  </a:lnTo>
                  <a:lnTo>
                    <a:pt x="290449" y="286512"/>
                  </a:lnTo>
                  <a:lnTo>
                    <a:pt x="292989" y="283845"/>
                  </a:lnTo>
                  <a:lnTo>
                    <a:pt x="294640" y="280289"/>
                  </a:lnTo>
                  <a:lnTo>
                    <a:pt x="295783" y="276098"/>
                  </a:lnTo>
                  <a:lnTo>
                    <a:pt x="296799" y="271780"/>
                  </a:lnTo>
                  <a:lnTo>
                    <a:pt x="297306" y="266573"/>
                  </a:lnTo>
                  <a:lnTo>
                    <a:pt x="297306" y="254127"/>
                  </a:lnTo>
                  <a:lnTo>
                    <a:pt x="290449" y="233807"/>
                  </a:lnTo>
                  <a:lnTo>
                    <a:pt x="288036" y="231140"/>
                  </a:lnTo>
                  <a:lnTo>
                    <a:pt x="284734" y="229235"/>
                  </a:lnTo>
                  <a:lnTo>
                    <a:pt x="276733" y="226949"/>
                  </a:lnTo>
                  <a:lnTo>
                    <a:pt x="271653" y="226441"/>
                  </a:lnTo>
                  <a:close/>
                </a:path>
                <a:path w="297814" h="294005">
                  <a:moveTo>
                    <a:pt x="271653" y="80391"/>
                  </a:moveTo>
                  <a:lnTo>
                    <a:pt x="259461" y="80391"/>
                  </a:lnTo>
                  <a:lnTo>
                    <a:pt x="254381" y="81026"/>
                  </a:lnTo>
                  <a:lnTo>
                    <a:pt x="234315" y="108204"/>
                  </a:lnTo>
                  <a:lnTo>
                    <a:pt x="234315" y="120777"/>
                  </a:lnTo>
                  <a:lnTo>
                    <a:pt x="259461" y="147828"/>
                  </a:lnTo>
                  <a:lnTo>
                    <a:pt x="271653" y="147828"/>
                  </a:lnTo>
                  <a:lnTo>
                    <a:pt x="276733" y="147320"/>
                  </a:lnTo>
                  <a:lnTo>
                    <a:pt x="284734" y="145034"/>
                  </a:lnTo>
                  <a:lnTo>
                    <a:pt x="288036" y="143129"/>
                  </a:lnTo>
                  <a:lnTo>
                    <a:pt x="290449" y="140462"/>
                  </a:lnTo>
                  <a:lnTo>
                    <a:pt x="292989" y="137795"/>
                  </a:lnTo>
                  <a:lnTo>
                    <a:pt x="294640" y="134366"/>
                  </a:lnTo>
                  <a:lnTo>
                    <a:pt x="295783" y="130175"/>
                  </a:lnTo>
                  <a:lnTo>
                    <a:pt x="296799" y="125984"/>
                  </a:lnTo>
                  <a:lnTo>
                    <a:pt x="297306" y="120777"/>
                  </a:lnTo>
                  <a:lnTo>
                    <a:pt x="297306" y="108204"/>
                  </a:lnTo>
                  <a:lnTo>
                    <a:pt x="290449" y="88011"/>
                  </a:lnTo>
                  <a:lnTo>
                    <a:pt x="288036" y="85344"/>
                  </a:lnTo>
                  <a:lnTo>
                    <a:pt x="284734" y="83439"/>
                  </a:lnTo>
                  <a:lnTo>
                    <a:pt x="280797" y="82169"/>
                  </a:lnTo>
                  <a:lnTo>
                    <a:pt x="276733" y="81026"/>
                  </a:lnTo>
                  <a:lnTo>
                    <a:pt x="271653" y="80391"/>
                  </a:lnTo>
                  <a:close/>
                </a:path>
                <a:path w="297814" h="294005">
                  <a:moveTo>
                    <a:pt x="170180" y="245618"/>
                  </a:moveTo>
                  <a:lnTo>
                    <a:pt x="8000" y="245618"/>
                  </a:lnTo>
                  <a:lnTo>
                    <a:pt x="6858" y="245999"/>
                  </a:lnTo>
                  <a:lnTo>
                    <a:pt x="5842" y="246887"/>
                  </a:lnTo>
                  <a:lnTo>
                    <a:pt x="4825" y="247650"/>
                  </a:lnTo>
                  <a:lnTo>
                    <a:pt x="3810" y="248920"/>
                  </a:lnTo>
                  <a:lnTo>
                    <a:pt x="3048" y="250698"/>
                  </a:lnTo>
                  <a:lnTo>
                    <a:pt x="2159" y="252476"/>
                  </a:lnTo>
                  <a:lnTo>
                    <a:pt x="1650" y="254889"/>
                  </a:lnTo>
                  <a:lnTo>
                    <a:pt x="889" y="260731"/>
                  </a:lnTo>
                  <a:lnTo>
                    <a:pt x="635" y="264287"/>
                  </a:lnTo>
                  <a:lnTo>
                    <a:pt x="635" y="272796"/>
                  </a:lnTo>
                  <a:lnTo>
                    <a:pt x="889" y="276352"/>
                  </a:lnTo>
                  <a:lnTo>
                    <a:pt x="1397" y="279146"/>
                  </a:lnTo>
                  <a:lnTo>
                    <a:pt x="1778" y="282067"/>
                  </a:lnTo>
                  <a:lnTo>
                    <a:pt x="2412" y="284480"/>
                  </a:lnTo>
                  <a:lnTo>
                    <a:pt x="3302" y="286131"/>
                  </a:lnTo>
                  <a:lnTo>
                    <a:pt x="4064" y="287782"/>
                  </a:lnTo>
                  <a:lnTo>
                    <a:pt x="4953" y="289052"/>
                  </a:lnTo>
                  <a:lnTo>
                    <a:pt x="6096" y="289814"/>
                  </a:lnTo>
                  <a:lnTo>
                    <a:pt x="7112" y="290576"/>
                  </a:lnTo>
                  <a:lnTo>
                    <a:pt x="8255" y="290957"/>
                  </a:lnTo>
                  <a:lnTo>
                    <a:pt x="170180" y="290957"/>
                  </a:lnTo>
                  <a:lnTo>
                    <a:pt x="171323" y="290576"/>
                  </a:lnTo>
                  <a:lnTo>
                    <a:pt x="173355" y="289052"/>
                  </a:lnTo>
                  <a:lnTo>
                    <a:pt x="174371" y="287782"/>
                  </a:lnTo>
                  <a:lnTo>
                    <a:pt x="175133" y="286131"/>
                  </a:lnTo>
                  <a:lnTo>
                    <a:pt x="176022" y="284480"/>
                  </a:lnTo>
                  <a:lnTo>
                    <a:pt x="176656" y="282067"/>
                  </a:lnTo>
                  <a:lnTo>
                    <a:pt x="177037" y="279146"/>
                  </a:lnTo>
                  <a:lnTo>
                    <a:pt x="177546" y="276352"/>
                  </a:lnTo>
                  <a:lnTo>
                    <a:pt x="177546" y="260731"/>
                  </a:lnTo>
                  <a:lnTo>
                    <a:pt x="176784" y="254889"/>
                  </a:lnTo>
                  <a:lnTo>
                    <a:pt x="172466" y="246887"/>
                  </a:lnTo>
                  <a:lnTo>
                    <a:pt x="171323" y="245999"/>
                  </a:lnTo>
                  <a:lnTo>
                    <a:pt x="170180" y="245618"/>
                  </a:lnTo>
                  <a:close/>
                </a:path>
                <a:path w="297814" h="294005">
                  <a:moveTo>
                    <a:pt x="121666" y="57658"/>
                  </a:moveTo>
                  <a:lnTo>
                    <a:pt x="63246" y="57658"/>
                  </a:lnTo>
                  <a:lnTo>
                    <a:pt x="63246" y="245618"/>
                  </a:lnTo>
                  <a:lnTo>
                    <a:pt x="121666" y="245618"/>
                  </a:lnTo>
                  <a:lnTo>
                    <a:pt x="121666" y="57658"/>
                  </a:lnTo>
                  <a:close/>
                </a:path>
                <a:path w="297814" h="294005">
                  <a:moveTo>
                    <a:pt x="101218" y="0"/>
                  </a:moveTo>
                  <a:lnTo>
                    <a:pt x="90931" y="0"/>
                  </a:lnTo>
                  <a:lnTo>
                    <a:pt x="87249" y="127"/>
                  </a:lnTo>
                  <a:lnTo>
                    <a:pt x="84328" y="127"/>
                  </a:lnTo>
                  <a:lnTo>
                    <a:pt x="78993" y="381"/>
                  </a:lnTo>
                  <a:lnTo>
                    <a:pt x="77216" y="635"/>
                  </a:lnTo>
                  <a:lnTo>
                    <a:pt x="75437" y="762"/>
                  </a:lnTo>
                  <a:lnTo>
                    <a:pt x="6223" y="44323"/>
                  </a:lnTo>
                  <a:lnTo>
                    <a:pt x="1397" y="50546"/>
                  </a:lnTo>
                  <a:lnTo>
                    <a:pt x="762" y="52197"/>
                  </a:lnTo>
                  <a:lnTo>
                    <a:pt x="381" y="54102"/>
                  </a:lnTo>
                  <a:lnTo>
                    <a:pt x="127" y="58674"/>
                  </a:lnTo>
                  <a:lnTo>
                    <a:pt x="0" y="61722"/>
                  </a:lnTo>
                  <a:lnTo>
                    <a:pt x="0" y="70866"/>
                  </a:lnTo>
                  <a:lnTo>
                    <a:pt x="6223" y="86741"/>
                  </a:lnTo>
                  <a:lnTo>
                    <a:pt x="10541" y="85979"/>
                  </a:lnTo>
                  <a:lnTo>
                    <a:pt x="13335" y="84962"/>
                  </a:lnTo>
                  <a:lnTo>
                    <a:pt x="16764" y="83312"/>
                  </a:lnTo>
                  <a:lnTo>
                    <a:pt x="63246" y="57658"/>
                  </a:lnTo>
                  <a:lnTo>
                    <a:pt x="121666" y="57658"/>
                  </a:lnTo>
                  <a:lnTo>
                    <a:pt x="121666" y="5587"/>
                  </a:lnTo>
                  <a:lnTo>
                    <a:pt x="121412" y="4572"/>
                  </a:lnTo>
                  <a:lnTo>
                    <a:pt x="105791" y="127"/>
                  </a:lnTo>
                  <a:lnTo>
                    <a:pt x="101218" y="0"/>
                  </a:lnTo>
                  <a:close/>
                </a:path>
              </a:pathLst>
            </a:custGeom>
            <a:solidFill>
              <a:srgbClr val="001F5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125725" y="1721611"/>
              <a:ext cx="72136" cy="76581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125725" y="1575561"/>
              <a:ext cx="72136" cy="76581"/>
            </a:xfrm>
            <a:prstGeom prst="rect">
              <a:avLst/>
            </a:prstGeom>
          </p:spPr>
        </p:pic>
        <p:sp>
          <p:nvSpPr>
            <p:cNvPr id="13" name="object 13" descr=""/>
            <p:cNvSpPr/>
            <p:nvPr/>
          </p:nvSpPr>
          <p:spPr>
            <a:xfrm>
              <a:off x="1895982" y="1499743"/>
              <a:ext cx="177800" cy="291465"/>
            </a:xfrm>
            <a:custGeom>
              <a:avLst/>
              <a:gdLst/>
              <a:ahLst/>
              <a:cxnLst/>
              <a:rect l="l" t="t" r="r" b="b"/>
              <a:pathLst>
                <a:path w="177800" h="291464">
                  <a:moveTo>
                    <a:pt x="95504" y="0"/>
                  </a:moveTo>
                  <a:lnTo>
                    <a:pt x="101218" y="0"/>
                  </a:lnTo>
                  <a:lnTo>
                    <a:pt x="105791" y="127"/>
                  </a:lnTo>
                  <a:lnTo>
                    <a:pt x="121666" y="5587"/>
                  </a:lnTo>
                  <a:lnTo>
                    <a:pt x="121666" y="6985"/>
                  </a:lnTo>
                  <a:lnTo>
                    <a:pt x="121666" y="245618"/>
                  </a:lnTo>
                  <a:lnTo>
                    <a:pt x="168783" y="245618"/>
                  </a:lnTo>
                  <a:lnTo>
                    <a:pt x="170180" y="245618"/>
                  </a:lnTo>
                  <a:lnTo>
                    <a:pt x="171323" y="245999"/>
                  </a:lnTo>
                  <a:lnTo>
                    <a:pt x="172466" y="246887"/>
                  </a:lnTo>
                  <a:lnTo>
                    <a:pt x="173609" y="247650"/>
                  </a:lnTo>
                  <a:lnTo>
                    <a:pt x="174498" y="248920"/>
                  </a:lnTo>
                  <a:lnTo>
                    <a:pt x="177673" y="264287"/>
                  </a:lnTo>
                  <a:lnTo>
                    <a:pt x="177673" y="268605"/>
                  </a:lnTo>
                  <a:lnTo>
                    <a:pt x="177673" y="272796"/>
                  </a:lnTo>
                  <a:lnTo>
                    <a:pt x="177546" y="276352"/>
                  </a:lnTo>
                  <a:lnTo>
                    <a:pt x="177037" y="279146"/>
                  </a:lnTo>
                  <a:lnTo>
                    <a:pt x="176656" y="282067"/>
                  </a:lnTo>
                  <a:lnTo>
                    <a:pt x="176022" y="284480"/>
                  </a:lnTo>
                  <a:lnTo>
                    <a:pt x="175133" y="286131"/>
                  </a:lnTo>
                  <a:lnTo>
                    <a:pt x="174371" y="287782"/>
                  </a:lnTo>
                  <a:lnTo>
                    <a:pt x="173355" y="289052"/>
                  </a:lnTo>
                  <a:lnTo>
                    <a:pt x="172339" y="289814"/>
                  </a:lnTo>
                  <a:lnTo>
                    <a:pt x="171323" y="290576"/>
                  </a:lnTo>
                  <a:lnTo>
                    <a:pt x="170180" y="290957"/>
                  </a:lnTo>
                  <a:lnTo>
                    <a:pt x="168783" y="290957"/>
                  </a:lnTo>
                  <a:lnTo>
                    <a:pt x="9398" y="290957"/>
                  </a:lnTo>
                  <a:lnTo>
                    <a:pt x="8255" y="290957"/>
                  </a:lnTo>
                  <a:lnTo>
                    <a:pt x="7112" y="290576"/>
                  </a:lnTo>
                  <a:lnTo>
                    <a:pt x="6096" y="289814"/>
                  </a:lnTo>
                  <a:lnTo>
                    <a:pt x="4953" y="289052"/>
                  </a:lnTo>
                  <a:lnTo>
                    <a:pt x="4064" y="287782"/>
                  </a:lnTo>
                  <a:lnTo>
                    <a:pt x="3302" y="286131"/>
                  </a:lnTo>
                  <a:lnTo>
                    <a:pt x="2412" y="284480"/>
                  </a:lnTo>
                  <a:lnTo>
                    <a:pt x="1778" y="282067"/>
                  </a:lnTo>
                  <a:lnTo>
                    <a:pt x="1397" y="279146"/>
                  </a:lnTo>
                  <a:lnTo>
                    <a:pt x="889" y="276352"/>
                  </a:lnTo>
                  <a:lnTo>
                    <a:pt x="635" y="272796"/>
                  </a:lnTo>
                  <a:lnTo>
                    <a:pt x="635" y="268605"/>
                  </a:lnTo>
                  <a:lnTo>
                    <a:pt x="635" y="264287"/>
                  </a:lnTo>
                  <a:lnTo>
                    <a:pt x="3048" y="250698"/>
                  </a:lnTo>
                  <a:lnTo>
                    <a:pt x="3810" y="248920"/>
                  </a:lnTo>
                  <a:lnTo>
                    <a:pt x="4825" y="247650"/>
                  </a:lnTo>
                  <a:lnTo>
                    <a:pt x="5842" y="246887"/>
                  </a:lnTo>
                  <a:lnTo>
                    <a:pt x="6858" y="245999"/>
                  </a:lnTo>
                  <a:lnTo>
                    <a:pt x="8000" y="245618"/>
                  </a:lnTo>
                  <a:lnTo>
                    <a:pt x="9398" y="245618"/>
                  </a:lnTo>
                  <a:lnTo>
                    <a:pt x="63246" y="245618"/>
                  </a:lnTo>
                  <a:lnTo>
                    <a:pt x="63246" y="57658"/>
                  </a:lnTo>
                  <a:lnTo>
                    <a:pt x="16764" y="83312"/>
                  </a:lnTo>
                  <a:lnTo>
                    <a:pt x="13335" y="84962"/>
                  </a:lnTo>
                  <a:lnTo>
                    <a:pt x="10541" y="85979"/>
                  </a:lnTo>
                  <a:lnTo>
                    <a:pt x="8381" y="86360"/>
                  </a:lnTo>
                  <a:lnTo>
                    <a:pt x="6223" y="86741"/>
                  </a:lnTo>
                  <a:lnTo>
                    <a:pt x="4572" y="86233"/>
                  </a:lnTo>
                  <a:lnTo>
                    <a:pt x="3302" y="84962"/>
                  </a:lnTo>
                  <a:lnTo>
                    <a:pt x="2031" y="83693"/>
                  </a:lnTo>
                  <a:lnTo>
                    <a:pt x="1143" y="81534"/>
                  </a:lnTo>
                  <a:lnTo>
                    <a:pt x="635" y="78359"/>
                  </a:lnTo>
                  <a:lnTo>
                    <a:pt x="254" y="75311"/>
                  </a:lnTo>
                  <a:lnTo>
                    <a:pt x="0" y="70866"/>
                  </a:lnTo>
                  <a:lnTo>
                    <a:pt x="0" y="65278"/>
                  </a:lnTo>
                  <a:lnTo>
                    <a:pt x="0" y="61722"/>
                  </a:lnTo>
                  <a:lnTo>
                    <a:pt x="1397" y="50546"/>
                  </a:lnTo>
                  <a:lnTo>
                    <a:pt x="1905" y="48895"/>
                  </a:lnTo>
                  <a:lnTo>
                    <a:pt x="2793" y="47498"/>
                  </a:lnTo>
                  <a:lnTo>
                    <a:pt x="3810" y="46482"/>
                  </a:lnTo>
                  <a:lnTo>
                    <a:pt x="4825" y="45466"/>
                  </a:lnTo>
                  <a:lnTo>
                    <a:pt x="6223" y="44323"/>
                  </a:lnTo>
                  <a:lnTo>
                    <a:pt x="8000" y="43180"/>
                  </a:lnTo>
                  <a:lnTo>
                    <a:pt x="70104" y="2921"/>
                  </a:lnTo>
                  <a:lnTo>
                    <a:pt x="77216" y="635"/>
                  </a:lnTo>
                  <a:lnTo>
                    <a:pt x="78993" y="381"/>
                  </a:lnTo>
                  <a:lnTo>
                    <a:pt x="81406" y="254"/>
                  </a:lnTo>
                  <a:lnTo>
                    <a:pt x="84328" y="127"/>
                  </a:lnTo>
                  <a:lnTo>
                    <a:pt x="87249" y="127"/>
                  </a:lnTo>
                  <a:lnTo>
                    <a:pt x="90931" y="0"/>
                  </a:lnTo>
                  <a:lnTo>
                    <a:pt x="95504" y="0"/>
                  </a:lnTo>
                  <a:close/>
                </a:path>
              </a:pathLst>
            </a:custGeom>
            <a:ln w="914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1533271" y="250951"/>
              <a:ext cx="9027160" cy="975360"/>
            </a:xfrm>
            <a:custGeom>
              <a:avLst/>
              <a:gdLst/>
              <a:ahLst/>
              <a:cxnLst/>
              <a:rect l="l" t="t" r="r" b="b"/>
              <a:pathLst>
                <a:path w="9027160" h="975360">
                  <a:moveTo>
                    <a:pt x="334645" y="752602"/>
                  </a:moveTo>
                  <a:lnTo>
                    <a:pt x="334264" y="746887"/>
                  </a:lnTo>
                  <a:lnTo>
                    <a:pt x="333502" y="742315"/>
                  </a:lnTo>
                  <a:lnTo>
                    <a:pt x="332867" y="737616"/>
                  </a:lnTo>
                  <a:lnTo>
                    <a:pt x="321856" y="723011"/>
                  </a:lnTo>
                  <a:lnTo>
                    <a:pt x="320167" y="722503"/>
                  </a:lnTo>
                  <a:lnTo>
                    <a:pt x="86868" y="723011"/>
                  </a:lnTo>
                  <a:lnTo>
                    <a:pt x="85344" y="164973"/>
                  </a:lnTo>
                  <a:lnTo>
                    <a:pt x="84709" y="162687"/>
                  </a:lnTo>
                  <a:lnTo>
                    <a:pt x="83439" y="160782"/>
                  </a:lnTo>
                  <a:lnTo>
                    <a:pt x="82042" y="158750"/>
                  </a:lnTo>
                  <a:lnTo>
                    <a:pt x="79756" y="157226"/>
                  </a:lnTo>
                  <a:lnTo>
                    <a:pt x="76454" y="156083"/>
                  </a:lnTo>
                  <a:lnTo>
                    <a:pt x="73152" y="154813"/>
                  </a:lnTo>
                  <a:lnTo>
                    <a:pt x="68707" y="153924"/>
                  </a:lnTo>
                  <a:lnTo>
                    <a:pt x="63246" y="153035"/>
                  </a:lnTo>
                  <a:lnTo>
                    <a:pt x="57785" y="152273"/>
                  </a:lnTo>
                  <a:lnTo>
                    <a:pt x="50927" y="151892"/>
                  </a:lnTo>
                  <a:lnTo>
                    <a:pt x="34798" y="151892"/>
                  </a:lnTo>
                  <a:lnTo>
                    <a:pt x="2032" y="160909"/>
                  </a:lnTo>
                  <a:lnTo>
                    <a:pt x="635" y="162941"/>
                  </a:lnTo>
                  <a:lnTo>
                    <a:pt x="63" y="164973"/>
                  </a:lnTo>
                  <a:lnTo>
                    <a:pt x="0" y="167894"/>
                  </a:lnTo>
                  <a:lnTo>
                    <a:pt x="1524" y="762508"/>
                  </a:lnTo>
                  <a:lnTo>
                    <a:pt x="25781" y="797179"/>
                  </a:lnTo>
                  <a:lnTo>
                    <a:pt x="33401" y="797179"/>
                  </a:lnTo>
                  <a:lnTo>
                    <a:pt x="320294" y="796417"/>
                  </a:lnTo>
                  <a:lnTo>
                    <a:pt x="322834" y="795655"/>
                  </a:lnTo>
                  <a:lnTo>
                    <a:pt x="324993" y="794131"/>
                  </a:lnTo>
                  <a:lnTo>
                    <a:pt x="327152" y="792734"/>
                  </a:lnTo>
                  <a:lnTo>
                    <a:pt x="334645" y="765810"/>
                  </a:lnTo>
                  <a:lnTo>
                    <a:pt x="334645" y="752602"/>
                  </a:lnTo>
                  <a:close/>
                </a:path>
                <a:path w="9027160" h="975360">
                  <a:moveTo>
                    <a:pt x="801547" y="785622"/>
                  </a:moveTo>
                  <a:lnTo>
                    <a:pt x="801471" y="723900"/>
                  </a:lnTo>
                  <a:lnTo>
                    <a:pt x="800481" y="333375"/>
                  </a:lnTo>
                  <a:lnTo>
                    <a:pt x="799719" y="331216"/>
                  </a:lnTo>
                  <a:lnTo>
                    <a:pt x="798195" y="329438"/>
                  </a:lnTo>
                  <a:lnTo>
                    <a:pt x="796671" y="327533"/>
                  </a:lnTo>
                  <a:lnTo>
                    <a:pt x="794512" y="325882"/>
                  </a:lnTo>
                  <a:lnTo>
                    <a:pt x="791464" y="324485"/>
                  </a:lnTo>
                  <a:lnTo>
                    <a:pt x="788543" y="322961"/>
                  </a:lnTo>
                  <a:lnTo>
                    <a:pt x="784352" y="321945"/>
                  </a:lnTo>
                  <a:lnTo>
                    <a:pt x="779018" y="321437"/>
                  </a:lnTo>
                  <a:lnTo>
                    <a:pt x="773811" y="321056"/>
                  </a:lnTo>
                  <a:lnTo>
                    <a:pt x="767080" y="320802"/>
                  </a:lnTo>
                  <a:lnTo>
                    <a:pt x="750951" y="320802"/>
                  </a:lnTo>
                  <a:lnTo>
                    <a:pt x="718058" y="337058"/>
                  </a:lnTo>
                  <a:lnTo>
                    <a:pt x="718820" y="648462"/>
                  </a:lnTo>
                  <a:lnTo>
                    <a:pt x="701979" y="668350"/>
                  </a:lnTo>
                  <a:lnTo>
                    <a:pt x="669645" y="700493"/>
                  </a:lnTo>
                  <a:lnTo>
                    <a:pt x="623709" y="729145"/>
                  </a:lnTo>
                  <a:lnTo>
                    <a:pt x="592963" y="734695"/>
                  </a:lnTo>
                  <a:lnTo>
                    <a:pt x="581431" y="734123"/>
                  </a:lnTo>
                  <a:lnTo>
                    <a:pt x="542734" y="720534"/>
                  </a:lnTo>
                  <a:lnTo>
                    <a:pt x="516191" y="691172"/>
                  </a:lnTo>
                  <a:lnTo>
                    <a:pt x="501662" y="646988"/>
                  </a:lnTo>
                  <a:lnTo>
                    <a:pt x="498348" y="596900"/>
                  </a:lnTo>
                  <a:lnTo>
                    <a:pt x="497713" y="334264"/>
                  </a:lnTo>
                  <a:lnTo>
                    <a:pt x="496951" y="331978"/>
                  </a:lnTo>
                  <a:lnTo>
                    <a:pt x="494284" y="328295"/>
                  </a:lnTo>
                  <a:lnTo>
                    <a:pt x="492125" y="326644"/>
                  </a:lnTo>
                  <a:lnTo>
                    <a:pt x="488950" y="325247"/>
                  </a:lnTo>
                  <a:lnTo>
                    <a:pt x="485775" y="323723"/>
                  </a:lnTo>
                  <a:lnTo>
                    <a:pt x="481584" y="322707"/>
                  </a:lnTo>
                  <a:lnTo>
                    <a:pt x="476250" y="322326"/>
                  </a:lnTo>
                  <a:lnTo>
                    <a:pt x="471043" y="321818"/>
                  </a:lnTo>
                  <a:lnTo>
                    <a:pt x="464312" y="321564"/>
                  </a:lnTo>
                  <a:lnTo>
                    <a:pt x="448437" y="321564"/>
                  </a:lnTo>
                  <a:lnTo>
                    <a:pt x="415290" y="337058"/>
                  </a:lnTo>
                  <a:lnTo>
                    <a:pt x="415925" y="608076"/>
                  </a:lnTo>
                  <a:lnTo>
                    <a:pt x="418122" y="653021"/>
                  </a:lnTo>
                  <a:lnTo>
                    <a:pt x="424434" y="690626"/>
                  </a:lnTo>
                  <a:lnTo>
                    <a:pt x="442772" y="736904"/>
                  </a:lnTo>
                  <a:lnTo>
                    <a:pt x="473405" y="773036"/>
                  </a:lnTo>
                  <a:lnTo>
                    <a:pt x="517207" y="796950"/>
                  </a:lnTo>
                  <a:lnTo>
                    <a:pt x="554837" y="804329"/>
                  </a:lnTo>
                  <a:lnTo>
                    <a:pt x="576326" y="805180"/>
                  </a:lnTo>
                  <a:lnTo>
                    <a:pt x="595325" y="803948"/>
                  </a:lnTo>
                  <a:lnTo>
                    <a:pt x="632993" y="794143"/>
                  </a:lnTo>
                  <a:lnTo>
                    <a:pt x="670331" y="774484"/>
                  </a:lnTo>
                  <a:lnTo>
                    <a:pt x="707961" y="743623"/>
                  </a:lnTo>
                  <a:lnTo>
                    <a:pt x="716546" y="734695"/>
                  </a:lnTo>
                  <a:lnTo>
                    <a:pt x="726948" y="723900"/>
                  </a:lnTo>
                  <a:lnTo>
                    <a:pt x="727062" y="782434"/>
                  </a:lnTo>
                  <a:lnTo>
                    <a:pt x="756793" y="798322"/>
                  </a:lnTo>
                  <a:lnTo>
                    <a:pt x="764413" y="798322"/>
                  </a:lnTo>
                  <a:lnTo>
                    <a:pt x="771398" y="798195"/>
                  </a:lnTo>
                  <a:lnTo>
                    <a:pt x="777240" y="797941"/>
                  </a:lnTo>
                  <a:lnTo>
                    <a:pt x="782066" y="797179"/>
                  </a:lnTo>
                  <a:lnTo>
                    <a:pt x="786765" y="796544"/>
                  </a:lnTo>
                  <a:lnTo>
                    <a:pt x="799846" y="789432"/>
                  </a:lnTo>
                  <a:lnTo>
                    <a:pt x="800989" y="787654"/>
                  </a:lnTo>
                  <a:lnTo>
                    <a:pt x="801547" y="785622"/>
                  </a:lnTo>
                  <a:close/>
                </a:path>
                <a:path w="9027160" h="975360">
                  <a:moveTo>
                    <a:pt x="1318006" y="338709"/>
                  </a:moveTo>
                  <a:lnTo>
                    <a:pt x="1317879" y="330708"/>
                  </a:lnTo>
                  <a:lnTo>
                    <a:pt x="1316482" y="327660"/>
                  </a:lnTo>
                  <a:lnTo>
                    <a:pt x="1313688" y="325374"/>
                  </a:lnTo>
                  <a:lnTo>
                    <a:pt x="1310894" y="322961"/>
                  </a:lnTo>
                  <a:lnTo>
                    <a:pt x="1306449" y="321437"/>
                  </a:lnTo>
                  <a:lnTo>
                    <a:pt x="1300607" y="320675"/>
                  </a:lnTo>
                  <a:lnTo>
                    <a:pt x="1294638" y="319786"/>
                  </a:lnTo>
                  <a:lnTo>
                    <a:pt x="1287018" y="319405"/>
                  </a:lnTo>
                  <a:lnTo>
                    <a:pt x="1277747" y="319405"/>
                  </a:lnTo>
                  <a:lnTo>
                    <a:pt x="1267079" y="319532"/>
                  </a:lnTo>
                  <a:lnTo>
                    <a:pt x="1258951" y="319913"/>
                  </a:lnTo>
                  <a:lnTo>
                    <a:pt x="1253363" y="320802"/>
                  </a:lnTo>
                  <a:lnTo>
                    <a:pt x="1247775" y="321564"/>
                  </a:lnTo>
                  <a:lnTo>
                    <a:pt x="1233551" y="336931"/>
                  </a:lnTo>
                  <a:lnTo>
                    <a:pt x="1111377" y="697611"/>
                  </a:lnTo>
                  <a:lnTo>
                    <a:pt x="1109980" y="697611"/>
                  </a:lnTo>
                  <a:lnTo>
                    <a:pt x="981456" y="339598"/>
                  </a:lnTo>
                  <a:lnTo>
                    <a:pt x="979805" y="335280"/>
                  </a:lnTo>
                  <a:lnTo>
                    <a:pt x="942721" y="320294"/>
                  </a:lnTo>
                  <a:lnTo>
                    <a:pt x="932815" y="320294"/>
                  </a:lnTo>
                  <a:lnTo>
                    <a:pt x="922782" y="320421"/>
                  </a:lnTo>
                  <a:lnTo>
                    <a:pt x="914908" y="320802"/>
                  </a:lnTo>
                  <a:lnTo>
                    <a:pt x="908939" y="321691"/>
                  </a:lnTo>
                  <a:lnTo>
                    <a:pt x="902970" y="322453"/>
                  </a:lnTo>
                  <a:lnTo>
                    <a:pt x="898652" y="324104"/>
                  </a:lnTo>
                  <a:lnTo>
                    <a:pt x="895985" y="326390"/>
                  </a:lnTo>
                  <a:lnTo>
                    <a:pt x="893445" y="328676"/>
                  </a:lnTo>
                  <a:lnTo>
                    <a:pt x="892048" y="331851"/>
                  </a:lnTo>
                  <a:lnTo>
                    <a:pt x="892048" y="339852"/>
                  </a:lnTo>
                  <a:lnTo>
                    <a:pt x="893445" y="345313"/>
                  </a:lnTo>
                  <a:lnTo>
                    <a:pt x="896112" y="352171"/>
                  </a:lnTo>
                  <a:lnTo>
                    <a:pt x="1056513" y="778637"/>
                  </a:lnTo>
                  <a:lnTo>
                    <a:pt x="1057529" y="781939"/>
                  </a:lnTo>
                  <a:lnTo>
                    <a:pt x="1059307" y="785114"/>
                  </a:lnTo>
                  <a:lnTo>
                    <a:pt x="1061974" y="788035"/>
                  </a:lnTo>
                  <a:lnTo>
                    <a:pt x="1064641" y="791083"/>
                  </a:lnTo>
                  <a:lnTo>
                    <a:pt x="1067435" y="793242"/>
                  </a:lnTo>
                  <a:lnTo>
                    <a:pt x="1070483" y="794512"/>
                  </a:lnTo>
                  <a:lnTo>
                    <a:pt x="1009269" y="949960"/>
                  </a:lnTo>
                  <a:lnTo>
                    <a:pt x="1007364" y="954659"/>
                  </a:lnTo>
                  <a:lnTo>
                    <a:pt x="1006475" y="958596"/>
                  </a:lnTo>
                  <a:lnTo>
                    <a:pt x="1007237" y="965200"/>
                  </a:lnTo>
                  <a:lnTo>
                    <a:pt x="1036066" y="975233"/>
                  </a:lnTo>
                  <a:lnTo>
                    <a:pt x="1044575" y="975233"/>
                  </a:lnTo>
                  <a:lnTo>
                    <a:pt x="1089660" y="968121"/>
                  </a:lnTo>
                  <a:lnTo>
                    <a:pt x="1096683" y="958596"/>
                  </a:lnTo>
                  <a:lnTo>
                    <a:pt x="1155827" y="794258"/>
                  </a:lnTo>
                  <a:lnTo>
                    <a:pt x="1190409" y="697611"/>
                  </a:lnTo>
                  <a:lnTo>
                    <a:pt x="1314958" y="349631"/>
                  </a:lnTo>
                  <a:lnTo>
                    <a:pt x="1316990" y="343662"/>
                  </a:lnTo>
                  <a:lnTo>
                    <a:pt x="1318006" y="338709"/>
                  </a:lnTo>
                  <a:close/>
                </a:path>
                <a:path w="9027160" h="975360">
                  <a:moveTo>
                    <a:pt x="1644269" y="881380"/>
                  </a:moveTo>
                  <a:lnTo>
                    <a:pt x="1633601" y="844423"/>
                  </a:lnTo>
                  <a:lnTo>
                    <a:pt x="1595120" y="834390"/>
                  </a:lnTo>
                  <a:lnTo>
                    <a:pt x="1582039" y="835063"/>
                  </a:lnTo>
                  <a:lnTo>
                    <a:pt x="1548142" y="859650"/>
                  </a:lnTo>
                  <a:lnTo>
                    <a:pt x="1545590" y="883158"/>
                  </a:lnTo>
                  <a:lnTo>
                    <a:pt x="1546250" y="895477"/>
                  </a:lnTo>
                  <a:lnTo>
                    <a:pt x="1570863" y="927658"/>
                  </a:lnTo>
                  <a:lnTo>
                    <a:pt x="1594358" y="930148"/>
                  </a:lnTo>
                  <a:lnTo>
                    <a:pt x="1607375" y="929487"/>
                  </a:lnTo>
                  <a:lnTo>
                    <a:pt x="1641627" y="904836"/>
                  </a:lnTo>
                  <a:lnTo>
                    <a:pt x="1644269" y="881380"/>
                  </a:lnTo>
                  <a:close/>
                </a:path>
                <a:path w="9027160" h="975360">
                  <a:moveTo>
                    <a:pt x="1711706" y="239649"/>
                  </a:moveTo>
                  <a:lnTo>
                    <a:pt x="1710436" y="236220"/>
                  </a:lnTo>
                  <a:lnTo>
                    <a:pt x="1709039" y="232791"/>
                  </a:lnTo>
                  <a:lnTo>
                    <a:pt x="1706626" y="228473"/>
                  </a:lnTo>
                  <a:lnTo>
                    <a:pt x="1702943" y="223520"/>
                  </a:lnTo>
                  <a:lnTo>
                    <a:pt x="1647825" y="147447"/>
                  </a:lnTo>
                  <a:lnTo>
                    <a:pt x="1619123" y="107823"/>
                  </a:lnTo>
                  <a:lnTo>
                    <a:pt x="1584452" y="97282"/>
                  </a:lnTo>
                  <a:lnTo>
                    <a:pt x="1570228" y="97282"/>
                  </a:lnTo>
                  <a:lnTo>
                    <a:pt x="1533017" y="107696"/>
                  </a:lnTo>
                  <a:lnTo>
                    <a:pt x="1531366" y="110363"/>
                  </a:lnTo>
                  <a:lnTo>
                    <a:pt x="1449832" y="224155"/>
                  </a:lnTo>
                  <a:lnTo>
                    <a:pt x="1445895" y="229235"/>
                  </a:lnTo>
                  <a:lnTo>
                    <a:pt x="1443228" y="233426"/>
                  </a:lnTo>
                  <a:lnTo>
                    <a:pt x="1441780" y="236982"/>
                  </a:lnTo>
                  <a:lnTo>
                    <a:pt x="1440599" y="240284"/>
                  </a:lnTo>
                  <a:lnTo>
                    <a:pt x="1440688" y="243205"/>
                  </a:lnTo>
                  <a:lnTo>
                    <a:pt x="1442466" y="245364"/>
                  </a:lnTo>
                  <a:lnTo>
                    <a:pt x="1444117" y="247523"/>
                  </a:lnTo>
                  <a:lnTo>
                    <a:pt x="1447292" y="249174"/>
                  </a:lnTo>
                  <a:lnTo>
                    <a:pt x="1456944" y="251460"/>
                  </a:lnTo>
                  <a:lnTo>
                    <a:pt x="1463802" y="251968"/>
                  </a:lnTo>
                  <a:lnTo>
                    <a:pt x="1479042" y="251968"/>
                  </a:lnTo>
                  <a:lnTo>
                    <a:pt x="1512023" y="236855"/>
                  </a:lnTo>
                  <a:lnTo>
                    <a:pt x="1576197" y="147447"/>
                  </a:lnTo>
                  <a:lnTo>
                    <a:pt x="1641246" y="236982"/>
                  </a:lnTo>
                  <a:lnTo>
                    <a:pt x="1643253" y="239649"/>
                  </a:lnTo>
                  <a:lnTo>
                    <a:pt x="1645285" y="242062"/>
                  </a:lnTo>
                  <a:lnTo>
                    <a:pt x="1646936" y="244094"/>
                  </a:lnTo>
                  <a:lnTo>
                    <a:pt x="1648587" y="245999"/>
                  </a:lnTo>
                  <a:lnTo>
                    <a:pt x="1650746" y="247523"/>
                  </a:lnTo>
                  <a:lnTo>
                    <a:pt x="1653413" y="248539"/>
                  </a:lnTo>
                  <a:lnTo>
                    <a:pt x="1655953" y="249555"/>
                  </a:lnTo>
                  <a:lnTo>
                    <a:pt x="1659382" y="250190"/>
                  </a:lnTo>
                  <a:lnTo>
                    <a:pt x="1667637" y="251206"/>
                  </a:lnTo>
                  <a:lnTo>
                    <a:pt x="1673225" y="251460"/>
                  </a:lnTo>
                  <a:lnTo>
                    <a:pt x="1680210" y="251460"/>
                  </a:lnTo>
                  <a:lnTo>
                    <a:pt x="1711706" y="242443"/>
                  </a:lnTo>
                  <a:lnTo>
                    <a:pt x="1711706" y="239649"/>
                  </a:lnTo>
                  <a:close/>
                </a:path>
                <a:path w="9027160" h="975360">
                  <a:moveTo>
                    <a:pt x="1780908" y="522605"/>
                  </a:moveTo>
                  <a:lnTo>
                    <a:pt x="1777936" y="480136"/>
                  </a:lnTo>
                  <a:lnTo>
                    <a:pt x="1769491" y="440563"/>
                  </a:lnTo>
                  <a:lnTo>
                    <a:pt x="1755089" y="404583"/>
                  </a:lnTo>
                  <a:lnTo>
                    <a:pt x="1735937" y="375793"/>
                  </a:lnTo>
                  <a:lnTo>
                    <a:pt x="1734312" y="373634"/>
                  </a:lnTo>
                  <a:lnTo>
                    <a:pt x="1721573" y="360108"/>
                  </a:lnTo>
                  <a:lnTo>
                    <a:pt x="1707172" y="348081"/>
                  </a:lnTo>
                  <a:lnTo>
                    <a:pt x="1698498" y="342379"/>
                  </a:lnTo>
                  <a:lnTo>
                    <a:pt x="1698498" y="513461"/>
                  </a:lnTo>
                  <a:lnTo>
                    <a:pt x="1454785" y="514096"/>
                  </a:lnTo>
                  <a:lnTo>
                    <a:pt x="1460385" y="474345"/>
                  </a:lnTo>
                  <a:lnTo>
                    <a:pt x="1474292" y="438150"/>
                  </a:lnTo>
                  <a:lnTo>
                    <a:pt x="1505267" y="400672"/>
                  </a:lnTo>
                  <a:lnTo>
                    <a:pt x="1551178" y="378675"/>
                  </a:lnTo>
                  <a:lnTo>
                    <a:pt x="1579753" y="375793"/>
                  </a:lnTo>
                  <a:lnTo>
                    <a:pt x="1607654" y="378015"/>
                  </a:lnTo>
                  <a:lnTo>
                    <a:pt x="1652562" y="396252"/>
                  </a:lnTo>
                  <a:lnTo>
                    <a:pt x="1682699" y="432346"/>
                  </a:lnTo>
                  <a:lnTo>
                    <a:pt x="1697177" y="482930"/>
                  </a:lnTo>
                  <a:lnTo>
                    <a:pt x="1698498" y="513461"/>
                  </a:lnTo>
                  <a:lnTo>
                    <a:pt x="1698498" y="342379"/>
                  </a:lnTo>
                  <a:lnTo>
                    <a:pt x="1653946" y="321043"/>
                  </a:lnTo>
                  <a:lnTo>
                    <a:pt x="1609128" y="312699"/>
                  </a:lnTo>
                  <a:lnTo>
                    <a:pt x="1583817" y="311658"/>
                  </a:lnTo>
                  <a:lnTo>
                    <a:pt x="1559826" y="312826"/>
                  </a:lnTo>
                  <a:lnTo>
                    <a:pt x="1515440" y="321538"/>
                  </a:lnTo>
                  <a:lnTo>
                    <a:pt x="1475892" y="338632"/>
                  </a:lnTo>
                  <a:lnTo>
                    <a:pt x="1442072" y="363258"/>
                  </a:lnTo>
                  <a:lnTo>
                    <a:pt x="1414183" y="395287"/>
                  </a:lnTo>
                  <a:lnTo>
                    <a:pt x="1392847" y="434340"/>
                  </a:lnTo>
                  <a:lnTo>
                    <a:pt x="1378191" y="480136"/>
                  </a:lnTo>
                  <a:lnTo>
                    <a:pt x="1370850" y="531901"/>
                  </a:lnTo>
                  <a:lnTo>
                    <a:pt x="1369949" y="559943"/>
                  </a:lnTo>
                  <a:lnTo>
                    <a:pt x="1370939" y="589305"/>
                  </a:lnTo>
                  <a:lnTo>
                    <a:pt x="1378318" y="642404"/>
                  </a:lnTo>
                  <a:lnTo>
                    <a:pt x="1392796" y="688009"/>
                  </a:lnTo>
                  <a:lnTo>
                    <a:pt x="1414272" y="725919"/>
                  </a:lnTo>
                  <a:lnTo>
                    <a:pt x="1442605" y="756132"/>
                  </a:lnTo>
                  <a:lnTo>
                    <a:pt x="1477518" y="778852"/>
                  </a:lnTo>
                  <a:lnTo>
                    <a:pt x="1518996" y="794131"/>
                  </a:lnTo>
                  <a:lnTo>
                    <a:pt x="1567281" y="801712"/>
                  </a:lnTo>
                  <a:lnTo>
                    <a:pt x="1593977" y="802640"/>
                  </a:lnTo>
                  <a:lnTo>
                    <a:pt x="1609636" y="802259"/>
                  </a:lnTo>
                  <a:lnTo>
                    <a:pt x="1653794" y="797687"/>
                  </a:lnTo>
                  <a:lnTo>
                    <a:pt x="1692097" y="789851"/>
                  </a:lnTo>
                  <a:lnTo>
                    <a:pt x="1730692" y="777773"/>
                  </a:lnTo>
                  <a:lnTo>
                    <a:pt x="1760855" y="753237"/>
                  </a:lnTo>
                  <a:lnTo>
                    <a:pt x="1761363" y="750824"/>
                  </a:lnTo>
                  <a:lnTo>
                    <a:pt x="1762125" y="744855"/>
                  </a:lnTo>
                  <a:lnTo>
                    <a:pt x="1762379" y="741680"/>
                  </a:lnTo>
                  <a:lnTo>
                    <a:pt x="1762620" y="737997"/>
                  </a:lnTo>
                  <a:lnTo>
                    <a:pt x="1762569" y="736092"/>
                  </a:lnTo>
                  <a:lnTo>
                    <a:pt x="1762506" y="727710"/>
                  </a:lnTo>
                  <a:lnTo>
                    <a:pt x="1762252" y="722630"/>
                  </a:lnTo>
                  <a:lnTo>
                    <a:pt x="1761236" y="714375"/>
                  </a:lnTo>
                  <a:lnTo>
                    <a:pt x="1760474" y="711200"/>
                  </a:lnTo>
                  <a:lnTo>
                    <a:pt x="1759445" y="708787"/>
                  </a:lnTo>
                  <a:lnTo>
                    <a:pt x="1758569" y="706501"/>
                  </a:lnTo>
                  <a:lnTo>
                    <a:pt x="1757032" y="704850"/>
                  </a:lnTo>
                  <a:lnTo>
                    <a:pt x="1755267" y="703580"/>
                  </a:lnTo>
                  <a:lnTo>
                    <a:pt x="1753489" y="702437"/>
                  </a:lnTo>
                  <a:lnTo>
                    <a:pt x="1751330" y="701929"/>
                  </a:lnTo>
                  <a:lnTo>
                    <a:pt x="1744980" y="701929"/>
                  </a:lnTo>
                  <a:lnTo>
                    <a:pt x="1739138" y="703707"/>
                  </a:lnTo>
                  <a:lnTo>
                    <a:pt x="1725091" y="709879"/>
                  </a:lnTo>
                  <a:lnTo>
                    <a:pt x="1718017" y="712762"/>
                  </a:lnTo>
                  <a:lnTo>
                    <a:pt x="1681556" y="725131"/>
                  </a:lnTo>
                  <a:lnTo>
                    <a:pt x="1631670" y="734656"/>
                  </a:lnTo>
                  <a:lnTo>
                    <a:pt x="1601470" y="736092"/>
                  </a:lnTo>
                  <a:lnTo>
                    <a:pt x="1582051" y="735406"/>
                  </a:lnTo>
                  <a:lnTo>
                    <a:pt x="1533144" y="724789"/>
                  </a:lnTo>
                  <a:lnTo>
                    <a:pt x="1497076" y="702208"/>
                  </a:lnTo>
                  <a:lnTo>
                    <a:pt x="1472615" y="668718"/>
                  </a:lnTo>
                  <a:lnTo>
                    <a:pt x="1459268" y="625767"/>
                  </a:lnTo>
                  <a:lnTo>
                    <a:pt x="1454912" y="574167"/>
                  </a:lnTo>
                  <a:lnTo>
                    <a:pt x="1757426" y="573405"/>
                  </a:lnTo>
                  <a:lnTo>
                    <a:pt x="1764792" y="570611"/>
                  </a:lnTo>
                  <a:lnTo>
                    <a:pt x="1780908" y="537591"/>
                  </a:lnTo>
                  <a:lnTo>
                    <a:pt x="1780908" y="522605"/>
                  </a:lnTo>
                  <a:close/>
                </a:path>
                <a:path w="9027160" h="975360">
                  <a:moveTo>
                    <a:pt x="2290953" y="778891"/>
                  </a:moveTo>
                  <a:lnTo>
                    <a:pt x="2290318" y="506476"/>
                  </a:lnTo>
                  <a:lnTo>
                    <a:pt x="2288121" y="462216"/>
                  </a:lnTo>
                  <a:lnTo>
                    <a:pt x="2277097" y="408393"/>
                  </a:lnTo>
                  <a:lnTo>
                    <a:pt x="2254631" y="365633"/>
                  </a:lnTo>
                  <a:lnTo>
                    <a:pt x="2219744" y="333425"/>
                  </a:lnTo>
                  <a:lnTo>
                    <a:pt x="2171090" y="313994"/>
                  </a:lnTo>
                  <a:lnTo>
                    <a:pt x="2129917" y="310261"/>
                  </a:lnTo>
                  <a:lnTo>
                    <a:pt x="2110892" y="311581"/>
                  </a:lnTo>
                  <a:lnTo>
                    <a:pt x="2073084" y="321487"/>
                  </a:lnTo>
                  <a:lnTo>
                    <a:pt x="2035581" y="341376"/>
                  </a:lnTo>
                  <a:lnTo>
                    <a:pt x="1998052" y="372338"/>
                  </a:lnTo>
                  <a:lnTo>
                    <a:pt x="1979295" y="392049"/>
                  </a:lnTo>
                  <a:lnTo>
                    <a:pt x="1979168" y="330454"/>
                  </a:lnTo>
                  <a:lnTo>
                    <a:pt x="1978533" y="328168"/>
                  </a:lnTo>
                  <a:lnTo>
                    <a:pt x="1977390" y="326390"/>
                  </a:lnTo>
                  <a:lnTo>
                    <a:pt x="1976247" y="324485"/>
                  </a:lnTo>
                  <a:lnTo>
                    <a:pt x="1974342" y="322834"/>
                  </a:lnTo>
                  <a:lnTo>
                    <a:pt x="1971675" y="321437"/>
                  </a:lnTo>
                  <a:lnTo>
                    <a:pt x="1969008" y="319913"/>
                  </a:lnTo>
                  <a:lnTo>
                    <a:pt x="1965325" y="318897"/>
                  </a:lnTo>
                  <a:lnTo>
                    <a:pt x="1960499" y="318389"/>
                  </a:lnTo>
                  <a:lnTo>
                    <a:pt x="1955673" y="318008"/>
                  </a:lnTo>
                  <a:lnTo>
                    <a:pt x="1949704" y="317754"/>
                  </a:lnTo>
                  <a:lnTo>
                    <a:pt x="1934718" y="317754"/>
                  </a:lnTo>
                  <a:lnTo>
                    <a:pt x="1928622" y="318008"/>
                  </a:lnTo>
                  <a:lnTo>
                    <a:pt x="1919351" y="319024"/>
                  </a:lnTo>
                  <a:lnTo>
                    <a:pt x="1915541" y="320040"/>
                  </a:lnTo>
                  <a:lnTo>
                    <a:pt x="1912620" y="321564"/>
                  </a:lnTo>
                  <a:lnTo>
                    <a:pt x="1909572" y="323088"/>
                  </a:lnTo>
                  <a:lnTo>
                    <a:pt x="1907667" y="324739"/>
                  </a:lnTo>
                  <a:lnTo>
                    <a:pt x="1905635" y="328295"/>
                  </a:lnTo>
                  <a:lnTo>
                    <a:pt x="1905228" y="330073"/>
                  </a:lnTo>
                  <a:lnTo>
                    <a:pt x="1905241" y="378777"/>
                  </a:lnTo>
                  <a:lnTo>
                    <a:pt x="1906270" y="782574"/>
                  </a:lnTo>
                  <a:lnTo>
                    <a:pt x="1939163" y="795274"/>
                  </a:lnTo>
                  <a:lnTo>
                    <a:pt x="1947037" y="795274"/>
                  </a:lnTo>
                  <a:lnTo>
                    <a:pt x="1955292" y="795147"/>
                  </a:lnTo>
                  <a:lnTo>
                    <a:pt x="1962150" y="794893"/>
                  </a:lnTo>
                  <a:lnTo>
                    <a:pt x="1967357" y="794131"/>
                  </a:lnTo>
                  <a:lnTo>
                    <a:pt x="1972691" y="793496"/>
                  </a:lnTo>
                  <a:lnTo>
                    <a:pt x="1988172" y="778891"/>
                  </a:lnTo>
                  <a:lnTo>
                    <a:pt x="1987423" y="467487"/>
                  </a:lnTo>
                  <a:lnTo>
                    <a:pt x="2004072" y="447636"/>
                  </a:lnTo>
                  <a:lnTo>
                    <a:pt x="2036229" y="415582"/>
                  </a:lnTo>
                  <a:lnTo>
                    <a:pt x="2070963" y="392049"/>
                  </a:lnTo>
                  <a:lnTo>
                    <a:pt x="2113280" y="381381"/>
                  </a:lnTo>
                  <a:lnTo>
                    <a:pt x="2124824" y="381863"/>
                  </a:lnTo>
                  <a:lnTo>
                    <a:pt x="2163876" y="395109"/>
                  </a:lnTo>
                  <a:lnTo>
                    <a:pt x="2190254" y="424815"/>
                  </a:lnTo>
                  <a:lnTo>
                    <a:pt x="2204961" y="468630"/>
                  </a:lnTo>
                  <a:lnTo>
                    <a:pt x="2208403" y="517525"/>
                  </a:lnTo>
                  <a:lnTo>
                    <a:pt x="2209038" y="781812"/>
                  </a:lnTo>
                  <a:lnTo>
                    <a:pt x="2209800" y="784098"/>
                  </a:lnTo>
                  <a:lnTo>
                    <a:pt x="2242058" y="794512"/>
                  </a:lnTo>
                  <a:lnTo>
                    <a:pt x="2250313" y="794385"/>
                  </a:lnTo>
                  <a:lnTo>
                    <a:pt x="2258314" y="794385"/>
                  </a:lnTo>
                  <a:lnTo>
                    <a:pt x="2264918" y="794131"/>
                  </a:lnTo>
                  <a:lnTo>
                    <a:pt x="2270125" y="793369"/>
                  </a:lnTo>
                  <a:lnTo>
                    <a:pt x="2275459" y="792734"/>
                  </a:lnTo>
                  <a:lnTo>
                    <a:pt x="2279650" y="791718"/>
                  </a:lnTo>
                  <a:lnTo>
                    <a:pt x="2282571" y="790321"/>
                  </a:lnTo>
                  <a:lnTo>
                    <a:pt x="2285619" y="789051"/>
                  </a:lnTo>
                  <a:lnTo>
                    <a:pt x="2287651" y="787527"/>
                  </a:lnTo>
                  <a:lnTo>
                    <a:pt x="2289048" y="785622"/>
                  </a:lnTo>
                  <a:lnTo>
                    <a:pt x="2290318" y="783844"/>
                  </a:lnTo>
                  <a:lnTo>
                    <a:pt x="2290876" y="781812"/>
                  </a:lnTo>
                  <a:lnTo>
                    <a:pt x="2290953" y="778891"/>
                  </a:lnTo>
                  <a:close/>
                </a:path>
                <a:path w="9027160" h="975360">
                  <a:moveTo>
                    <a:pt x="2900553" y="738632"/>
                  </a:moveTo>
                  <a:lnTo>
                    <a:pt x="2900172" y="733679"/>
                  </a:lnTo>
                  <a:lnTo>
                    <a:pt x="2899537" y="729742"/>
                  </a:lnTo>
                  <a:lnTo>
                    <a:pt x="2899283" y="728472"/>
                  </a:lnTo>
                  <a:lnTo>
                    <a:pt x="2898775" y="725805"/>
                  </a:lnTo>
                  <a:lnTo>
                    <a:pt x="2893695" y="715645"/>
                  </a:lnTo>
                  <a:lnTo>
                    <a:pt x="2892298" y="714756"/>
                  </a:lnTo>
                  <a:lnTo>
                    <a:pt x="2890647" y="714375"/>
                  </a:lnTo>
                  <a:lnTo>
                    <a:pt x="2886329" y="714375"/>
                  </a:lnTo>
                  <a:lnTo>
                    <a:pt x="2883408" y="715137"/>
                  </a:lnTo>
                  <a:lnTo>
                    <a:pt x="2876804" y="718185"/>
                  </a:lnTo>
                  <a:lnTo>
                    <a:pt x="2872867" y="719709"/>
                  </a:lnTo>
                  <a:lnTo>
                    <a:pt x="2831973" y="728472"/>
                  </a:lnTo>
                  <a:lnTo>
                    <a:pt x="2815704" y="726998"/>
                  </a:lnTo>
                  <a:lnTo>
                    <a:pt x="2783078" y="704977"/>
                  </a:lnTo>
                  <a:lnTo>
                    <a:pt x="2770111" y="656907"/>
                  </a:lnTo>
                  <a:lnTo>
                    <a:pt x="2768600" y="386334"/>
                  </a:lnTo>
                  <a:lnTo>
                    <a:pt x="2768600" y="386080"/>
                  </a:lnTo>
                  <a:lnTo>
                    <a:pt x="2888234" y="385826"/>
                  </a:lnTo>
                  <a:lnTo>
                    <a:pt x="2892171" y="383159"/>
                  </a:lnTo>
                  <a:lnTo>
                    <a:pt x="2899537" y="345694"/>
                  </a:lnTo>
                  <a:lnTo>
                    <a:pt x="2899156" y="340487"/>
                  </a:lnTo>
                  <a:lnTo>
                    <a:pt x="2887065" y="318135"/>
                  </a:lnTo>
                  <a:lnTo>
                    <a:pt x="2885694" y="317754"/>
                  </a:lnTo>
                  <a:lnTo>
                    <a:pt x="2768346" y="318135"/>
                  </a:lnTo>
                  <a:lnTo>
                    <a:pt x="2768092" y="209550"/>
                  </a:lnTo>
                  <a:lnTo>
                    <a:pt x="2767457" y="207391"/>
                  </a:lnTo>
                  <a:lnTo>
                    <a:pt x="2766060" y="205486"/>
                  </a:lnTo>
                  <a:lnTo>
                    <a:pt x="2764790" y="203454"/>
                  </a:lnTo>
                  <a:lnTo>
                    <a:pt x="2762631" y="201676"/>
                  </a:lnTo>
                  <a:lnTo>
                    <a:pt x="2759710" y="200279"/>
                  </a:lnTo>
                  <a:lnTo>
                    <a:pt x="2756662" y="198755"/>
                  </a:lnTo>
                  <a:lnTo>
                    <a:pt x="2752471" y="197739"/>
                  </a:lnTo>
                  <a:lnTo>
                    <a:pt x="2747264" y="197104"/>
                  </a:lnTo>
                  <a:lnTo>
                    <a:pt x="2741930" y="196342"/>
                  </a:lnTo>
                  <a:lnTo>
                    <a:pt x="2735199" y="196088"/>
                  </a:lnTo>
                  <a:lnTo>
                    <a:pt x="2718943" y="196088"/>
                  </a:lnTo>
                  <a:lnTo>
                    <a:pt x="2712339" y="196469"/>
                  </a:lnTo>
                  <a:lnTo>
                    <a:pt x="2707005" y="197104"/>
                  </a:lnTo>
                  <a:lnTo>
                    <a:pt x="2701798" y="197866"/>
                  </a:lnTo>
                  <a:lnTo>
                    <a:pt x="2697480" y="198882"/>
                  </a:lnTo>
                  <a:lnTo>
                    <a:pt x="2694432" y="200406"/>
                  </a:lnTo>
                  <a:lnTo>
                    <a:pt x="2691257" y="201930"/>
                  </a:lnTo>
                  <a:lnTo>
                    <a:pt x="2686177" y="212090"/>
                  </a:lnTo>
                  <a:lnTo>
                    <a:pt x="2686558" y="318262"/>
                  </a:lnTo>
                  <a:lnTo>
                    <a:pt x="2621788" y="318516"/>
                  </a:lnTo>
                  <a:lnTo>
                    <a:pt x="2607691" y="352806"/>
                  </a:lnTo>
                  <a:lnTo>
                    <a:pt x="2607970" y="361073"/>
                  </a:lnTo>
                  <a:lnTo>
                    <a:pt x="2619121" y="386461"/>
                  </a:lnTo>
                  <a:lnTo>
                    <a:pt x="2686685" y="386410"/>
                  </a:lnTo>
                  <a:lnTo>
                    <a:pt x="2687320" y="647446"/>
                  </a:lnTo>
                  <a:lnTo>
                    <a:pt x="2691511" y="699731"/>
                  </a:lnTo>
                  <a:lnTo>
                    <a:pt x="2704109" y="740664"/>
                  </a:lnTo>
                  <a:lnTo>
                    <a:pt x="2736113" y="777925"/>
                  </a:lnTo>
                  <a:lnTo>
                    <a:pt x="2771711" y="793419"/>
                  </a:lnTo>
                  <a:lnTo>
                    <a:pt x="2818257" y="798449"/>
                  </a:lnTo>
                  <a:lnTo>
                    <a:pt x="2825877" y="798449"/>
                  </a:lnTo>
                  <a:lnTo>
                    <a:pt x="2869438" y="791591"/>
                  </a:lnTo>
                  <a:lnTo>
                    <a:pt x="2899918" y="761873"/>
                  </a:lnTo>
                  <a:lnTo>
                    <a:pt x="2900553" y="754253"/>
                  </a:lnTo>
                  <a:lnTo>
                    <a:pt x="2900553" y="738632"/>
                  </a:lnTo>
                  <a:close/>
                </a:path>
                <a:path w="9027160" h="975360">
                  <a:moveTo>
                    <a:pt x="3213608" y="877316"/>
                  </a:moveTo>
                  <a:lnTo>
                    <a:pt x="3202813" y="840359"/>
                  </a:lnTo>
                  <a:lnTo>
                    <a:pt x="3164332" y="830326"/>
                  </a:lnTo>
                  <a:lnTo>
                    <a:pt x="3151327" y="830999"/>
                  </a:lnTo>
                  <a:lnTo>
                    <a:pt x="3117481" y="855649"/>
                  </a:lnTo>
                  <a:lnTo>
                    <a:pt x="3114929" y="879094"/>
                  </a:lnTo>
                  <a:lnTo>
                    <a:pt x="3115589" y="891489"/>
                  </a:lnTo>
                  <a:lnTo>
                    <a:pt x="3140176" y="923594"/>
                  </a:lnTo>
                  <a:lnTo>
                    <a:pt x="3163697" y="926084"/>
                  </a:lnTo>
                  <a:lnTo>
                    <a:pt x="3176714" y="925423"/>
                  </a:lnTo>
                  <a:lnTo>
                    <a:pt x="3210966" y="900772"/>
                  </a:lnTo>
                  <a:lnTo>
                    <a:pt x="3213608" y="877316"/>
                  </a:lnTo>
                  <a:close/>
                </a:path>
                <a:path w="9027160" h="975360">
                  <a:moveTo>
                    <a:pt x="3297898" y="236220"/>
                  </a:moveTo>
                  <a:lnTo>
                    <a:pt x="3233966" y="143383"/>
                  </a:lnTo>
                  <a:lnTo>
                    <a:pt x="3205226" y="103759"/>
                  </a:lnTo>
                  <a:lnTo>
                    <a:pt x="3181096" y="93980"/>
                  </a:lnTo>
                  <a:lnTo>
                    <a:pt x="3176524" y="93472"/>
                  </a:lnTo>
                  <a:lnTo>
                    <a:pt x="3170682" y="93218"/>
                  </a:lnTo>
                  <a:lnTo>
                    <a:pt x="3156458" y="93218"/>
                  </a:lnTo>
                  <a:lnTo>
                    <a:pt x="3123565" y="100076"/>
                  </a:lnTo>
                  <a:lnTo>
                    <a:pt x="3121279" y="101473"/>
                  </a:lnTo>
                  <a:lnTo>
                    <a:pt x="3119247" y="103632"/>
                  </a:lnTo>
                  <a:lnTo>
                    <a:pt x="3117596" y="106299"/>
                  </a:lnTo>
                  <a:lnTo>
                    <a:pt x="3035935" y="220091"/>
                  </a:lnTo>
                  <a:lnTo>
                    <a:pt x="3031998" y="225044"/>
                  </a:lnTo>
                  <a:lnTo>
                    <a:pt x="3029458" y="229362"/>
                  </a:lnTo>
                  <a:lnTo>
                    <a:pt x="3028010" y="232918"/>
                  </a:lnTo>
                  <a:lnTo>
                    <a:pt x="3026829" y="236220"/>
                  </a:lnTo>
                  <a:lnTo>
                    <a:pt x="3026918" y="239141"/>
                  </a:lnTo>
                  <a:lnTo>
                    <a:pt x="3049905" y="247904"/>
                  </a:lnTo>
                  <a:lnTo>
                    <a:pt x="3065145" y="247904"/>
                  </a:lnTo>
                  <a:lnTo>
                    <a:pt x="3098038" y="232918"/>
                  </a:lnTo>
                  <a:lnTo>
                    <a:pt x="3162427" y="143383"/>
                  </a:lnTo>
                  <a:lnTo>
                    <a:pt x="3227070" y="232537"/>
                  </a:lnTo>
                  <a:lnTo>
                    <a:pt x="3229572" y="235585"/>
                  </a:lnTo>
                  <a:lnTo>
                    <a:pt x="3231388" y="237998"/>
                  </a:lnTo>
                  <a:lnTo>
                    <a:pt x="3259455" y="247396"/>
                  </a:lnTo>
                  <a:lnTo>
                    <a:pt x="3266313" y="247396"/>
                  </a:lnTo>
                  <a:lnTo>
                    <a:pt x="3274949" y="247269"/>
                  </a:lnTo>
                  <a:lnTo>
                    <a:pt x="3281807" y="246761"/>
                  </a:lnTo>
                  <a:lnTo>
                    <a:pt x="3286760" y="245491"/>
                  </a:lnTo>
                  <a:lnTo>
                    <a:pt x="3291713" y="244348"/>
                  </a:lnTo>
                  <a:lnTo>
                    <a:pt x="3294888" y="242697"/>
                  </a:lnTo>
                  <a:lnTo>
                    <a:pt x="3296412" y="240538"/>
                  </a:lnTo>
                  <a:lnTo>
                    <a:pt x="3297809" y="238379"/>
                  </a:lnTo>
                  <a:lnTo>
                    <a:pt x="3297898" y="236220"/>
                  </a:lnTo>
                  <a:close/>
                </a:path>
                <a:path w="9027160" h="975360">
                  <a:moveTo>
                    <a:pt x="3332365" y="732282"/>
                  </a:moveTo>
                  <a:lnTo>
                    <a:pt x="3331959" y="573024"/>
                  </a:lnTo>
                  <a:lnTo>
                    <a:pt x="3331718" y="475488"/>
                  </a:lnTo>
                  <a:lnTo>
                    <a:pt x="3331095" y="455295"/>
                  </a:lnTo>
                  <a:lnTo>
                    <a:pt x="3322066" y="402590"/>
                  </a:lnTo>
                  <a:lnTo>
                    <a:pt x="3301454" y="361416"/>
                  </a:lnTo>
                  <a:lnTo>
                    <a:pt x="3267583" y="331812"/>
                  </a:lnTo>
                  <a:lnTo>
                    <a:pt x="3250819" y="323608"/>
                  </a:lnTo>
                  <a:lnTo>
                    <a:pt x="3250819" y="667766"/>
                  </a:lnTo>
                  <a:lnTo>
                    <a:pt x="3235909" y="683628"/>
                  </a:lnTo>
                  <a:lnTo>
                    <a:pt x="3207054" y="708774"/>
                  </a:lnTo>
                  <a:lnTo>
                    <a:pt x="3164395" y="730415"/>
                  </a:lnTo>
                  <a:lnTo>
                    <a:pt x="3133344" y="734568"/>
                  </a:lnTo>
                  <a:lnTo>
                    <a:pt x="3114598" y="733361"/>
                  </a:lnTo>
                  <a:lnTo>
                    <a:pt x="3071495" y="714121"/>
                  </a:lnTo>
                  <a:lnTo>
                    <a:pt x="3050717" y="675335"/>
                  </a:lnTo>
                  <a:lnTo>
                    <a:pt x="3049270" y="658876"/>
                  </a:lnTo>
                  <a:lnTo>
                    <a:pt x="3049740" y="648995"/>
                  </a:lnTo>
                  <a:lnTo>
                    <a:pt x="3066694" y="608317"/>
                  </a:lnTo>
                  <a:lnTo>
                    <a:pt x="3099371" y="586130"/>
                  </a:lnTo>
                  <a:lnTo>
                    <a:pt x="3149066" y="574649"/>
                  </a:lnTo>
                  <a:lnTo>
                    <a:pt x="3250565" y="573100"/>
                  </a:lnTo>
                  <a:lnTo>
                    <a:pt x="3250819" y="667766"/>
                  </a:lnTo>
                  <a:lnTo>
                    <a:pt x="3250819" y="323608"/>
                  </a:lnTo>
                  <a:lnTo>
                    <a:pt x="3199625" y="310299"/>
                  </a:lnTo>
                  <a:lnTo>
                    <a:pt x="3155061" y="307721"/>
                  </a:lnTo>
                  <a:lnTo>
                    <a:pt x="3142221" y="308038"/>
                  </a:lnTo>
                  <a:lnTo>
                    <a:pt x="3104007" y="312547"/>
                  </a:lnTo>
                  <a:lnTo>
                    <a:pt x="3057398" y="324612"/>
                  </a:lnTo>
                  <a:lnTo>
                    <a:pt x="3019679" y="340487"/>
                  </a:lnTo>
                  <a:lnTo>
                    <a:pt x="2989326" y="364617"/>
                  </a:lnTo>
                  <a:lnTo>
                    <a:pt x="2986532" y="380746"/>
                  </a:lnTo>
                  <a:lnTo>
                    <a:pt x="2986557" y="394398"/>
                  </a:lnTo>
                  <a:lnTo>
                    <a:pt x="2996057" y="418719"/>
                  </a:lnTo>
                  <a:lnTo>
                    <a:pt x="2998089" y="420116"/>
                  </a:lnTo>
                  <a:lnTo>
                    <a:pt x="3000375" y="420751"/>
                  </a:lnTo>
                  <a:lnTo>
                    <a:pt x="3006979" y="420751"/>
                  </a:lnTo>
                  <a:lnTo>
                    <a:pt x="3012948" y="418338"/>
                  </a:lnTo>
                  <a:lnTo>
                    <a:pt x="3021076" y="413512"/>
                  </a:lnTo>
                  <a:lnTo>
                    <a:pt x="3027527" y="409803"/>
                  </a:lnTo>
                  <a:lnTo>
                    <a:pt x="3070898" y="389140"/>
                  </a:lnTo>
                  <a:lnTo>
                    <a:pt x="3119069" y="376085"/>
                  </a:lnTo>
                  <a:lnTo>
                    <a:pt x="3147822" y="374269"/>
                  </a:lnTo>
                  <a:lnTo>
                    <a:pt x="3161385" y="374611"/>
                  </a:lnTo>
                  <a:lnTo>
                    <a:pt x="3204705" y="384492"/>
                  </a:lnTo>
                  <a:lnTo>
                    <a:pt x="3237585" y="415417"/>
                  </a:lnTo>
                  <a:lnTo>
                    <a:pt x="3248888" y="454850"/>
                  </a:lnTo>
                  <a:lnTo>
                    <a:pt x="3250438" y="513969"/>
                  </a:lnTo>
                  <a:lnTo>
                    <a:pt x="3188843" y="514096"/>
                  </a:lnTo>
                  <a:lnTo>
                    <a:pt x="3163481" y="514692"/>
                  </a:lnTo>
                  <a:lnTo>
                    <a:pt x="3116618" y="519404"/>
                  </a:lnTo>
                  <a:lnTo>
                    <a:pt x="3075063" y="528739"/>
                  </a:lnTo>
                  <a:lnTo>
                    <a:pt x="3024632" y="551180"/>
                  </a:lnTo>
                  <a:lnTo>
                    <a:pt x="2989161" y="584212"/>
                  </a:lnTo>
                  <a:lnTo>
                    <a:pt x="2969158" y="627824"/>
                  </a:lnTo>
                  <a:lnTo>
                    <a:pt x="2965450" y="663067"/>
                  </a:lnTo>
                  <a:lnTo>
                    <a:pt x="2966161" y="678738"/>
                  </a:lnTo>
                  <a:lnTo>
                    <a:pt x="2976753" y="720598"/>
                  </a:lnTo>
                  <a:lnTo>
                    <a:pt x="2998584" y="754049"/>
                  </a:lnTo>
                  <a:lnTo>
                    <a:pt x="3030347" y="778471"/>
                  </a:lnTo>
                  <a:lnTo>
                    <a:pt x="3071469" y="793623"/>
                  </a:lnTo>
                  <a:lnTo>
                    <a:pt x="3120644" y="798703"/>
                  </a:lnTo>
                  <a:lnTo>
                    <a:pt x="3140468" y="797534"/>
                  </a:lnTo>
                  <a:lnTo>
                    <a:pt x="3178518" y="788720"/>
                  </a:lnTo>
                  <a:lnTo>
                    <a:pt x="3214281" y="771486"/>
                  </a:lnTo>
                  <a:lnTo>
                    <a:pt x="3246856" y="747064"/>
                  </a:lnTo>
                  <a:lnTo>
                    <a:pt x="3259544" y="734568"/>
                  </a:lnTo>
                  <a:lnTo>
                    <a:pt x="3261868" y="732282"/>
                  </a:lnTo>
                  <a:lnTo>
                    <a:pt x="3261918" y="754049"/>
                  </a:lnTo>
                  <a:lnTo>
                    <a:pt x="3262033" y="781050"/>
                  </a:lnTo>
                  <a:lnTo>
                    <a:pt x="3263138" y="783844"/>
                  </a:lnTo>
                  <a:lnTo>
                    <a:pt x="3265551" y="785876"/>
                  </a:lnTo>
                  <a:lnTo>
                    <a:pt x="3267837" y="787908"/>
                  </a:lnTo>
                  <a:lnTo>
                    <a:pt x="3271520" y="789305"/>
                  </a:lnTo>
                  <a:lnTo>
                    <a:pt x="3281807" y="791337"/>
                  </a:lnTo>
                  <a:lnTo>
                    <a:pt x="3288665" y="791718"/>
                  </a:lnTo>
                  <a:lnTo>
                    <a:pt x="3306191" y="791718"/>
                  </a:lnTo>
                  <a:lnTo>
                    <a:pt x="3332365" y="781050"/>
                  </a:lnTo>
                  <a:lnTo>
                    <a:pt x="3332365" y="732282"/>
                  </a:lnTo>
                  <a:close/>
                </a:path>
                <a:path w="9027160" h="975360">
                  <a:moveTo>
                    <a:pt x="3894074" y="544576"/>
                  </a:moveTo>
                  <a:lnTo>
                    <a:pt x="3891419" y="497205"/>
                  </a:lnTo>
                  <a:lnTo>
                    <a:pt x="3883914" y="452501"/>
                  </a:lnTo>
                  <a:lnTo>
                    <a:pt x="3870934" y="411759"/>
                  </a:lnTo>
                  <a:lnTo>
                    <a:pt x="3852380" y="376809"/>
                  </a:lnTo>
                  <a:lnTo>
                    <a:pt x="3852164" y="376428"/>
                  </a:lnTo>
                  <a:lnTo>
                    <a:pt x="3840518" y="360934"/>
                  </a:lnTo>
                  <a:lnTo>
                    <a:pt x="3827297" y="347179"/>
                  </a:lnTo>
                  <a:lnTo>
                    <a:pt x="3812514" y="335165"/>
                  </a:lnTo>
                  <a:lnTo>
                    <a:pt x="3809238" y="333108"/>
                  </a:lnTo>
                  <a:lnTo>
                    <a:pt x="3809238" y="554228"/>
                  </a:lnTo>
                  <a:lnTo>
                    <a:pt x="3808831" y="569823"/>
                  </a:lnTo>
                  <a:lnTo>
                    <a:pt x="3802888" y="616204"/>
                  </a:lnTo>
                  <a:lnTo>
                    <a:pt x="3789146" y="659079"/>
                  </a:lnTo>
                  <a:lnTo>
                    <a:pt x="3766985" y="694245"/>
                  </a:lnTo>
                  <a:lnTo>
                    <a:pt x="3735260" y="718235"/>
                  </a:lnTo>
                  <a:lnTo>
                    <a:pt x="3693795" y="726694"/>
                  </a:lnTo>
                  <a:lnTo>
                    <a:pt x="3677221" y="725360"/>
                  </a:lnTo>
                  <a:lnTo>
                    <a:pt x="3629787" y="704977"/>
                  </a:lnTo>
                  <a:lnTo>
                    <a:pt x="3598380" y="678408"/>
                  </a:lnTo>
                  <a:lnTo>
                    <a:pt x="3565271" y="642112"/>
                  </a:lnTo>
                  <a:lnTo>
                    <a:pt x="3564763" y="464439"/>
                  </a:lnTo>
                  <a:lnTo>
                    <a:pt x="3574351" y="452755"/>
                  </a:lnTo>
                  <a:lnTo>
                    <a:pt x="3601593" y="423418"/>
                  </a:lnTo>
                  <a:lnTo>
                    <a:pt x="3634994" y="396494"/>
                  </a:lnTo>
                  <a:lnTo>
                    <a:pt x="3674173" y="379437"/>
                  </a:lnTo>
                  <a:lnTo>
                    <a:pt x="3697859" y="376809"/>
                  </a:lnTo>
                  <a:lnTo>
                    <a:pt x="3713188" y="377672"/>
                  </a:lnTo>
                  <a:lnTo>
                    <a:pt x="3751326" y="391541"/>
                  </a:lnTo>
                  <a:lnTo>
                    <a:pt x="3778681" y="419404"/>
                  </a:lnTo>
                  <a:lnTo>
                    <a:pt x="3796550" y="457746"/>
                  </a:lnTo>
                  <a:lnTo>
                    <a:pt x="3806101" y="504088"/>
                  </a:lnTo>
                  <a:lnTo>
                    <a:pt x="3809238" y="554228"/>
                  </a:lnTo>
                  <a:lnTo>
                    <a:pt x="3809238" y="333108"/>
                  </a:lnTo>
                  <a:lnTo>
                    <a:pt x="3758311" y="310870"/>
                  </a:lnTo>
                  <a:lnTo>
                    <a:pt x="3713226" y="306197"/>
                  </a:lnTo>
                  <a:lnTo>
                    <a:pt x="3702215" y="306603"/>
                  </a:lnTo>
                  <a:lnTo>
                    <a:pt x="3660851" y="314515"/>
                  </a:lnTo>
                  <a:lnTo>
                    <a:pt x="3622167" y="332486"/>
                  </a:lnTo>
                  <a:lnTo>
                    <a:pt x="3584206" y="360756"/>
                  </a:lnTo>
                  <a:lnTo>
                    <a:pt x="3554603" y="389001"/>
                  </a:lnTo>
                  <a:lnTo>
                    <a:pt x="3554476" y="326009"/>
                  </a:lnTo>
                  <a:lnTo>
                    <a:pt x="3553841" y="323596"/>
                  </a:lnTo>
                  <a:lnTo>
                    <a:pt x="3552698" y="321818"/>
                  </a:lnTo>
                  <a:lnTo>
                    <a:pt x="3551555" y="319913"/>
                  </a:lnTo>
                  <a:lnTo>
                    <a:pt x="3549523" y="318389"/>
                  </a:lnTo>
                  <a:lnTo>
                    <a:pt x="3546475" y="317119"/>
                  </a:lnTo>
                  <a:lnTo>
                    <a:pt x="3543554" y="315722"/>
                  </a:lnTo>
                  <a:lnTo>
                    <a:pt x="3539744" y="314833"/>
                  </a:lnTo>
                  <a:lnTo>
                    <a:pt x="3535299" y="314452"/>
                  </a:lnTo>
                  <a:lnTo>
                    <a:pt x="3530854" y="313944"/>
                  </a:lnTo>
                  <a:lnTo>
                    <a:pt x="3525139" y="313690"/>
                  </a:lnTo>
                  <a:lnTo>
                    <a:pt x="3511550" y="313690"/>
                  </a:lnTo>
                  <a:lnTo>
                    <a:pt x="3505962" y="313944"/>
                  </a:lnTo>
                  <a:lnTo>
                    <a:pt x="3496691" y="314960"/>
                  </a:lnTo>
                  <a:lnTo>
                    <a:pt x="3492881" y="315849"/>
                  </a:lnTo>
                  <a:lnTo>
                    <a:pt x="3489960" y="317246"/>
                  </a:lnTo>
                  <a:lnTo>
                    <a:pt x="3486912" y="318516"/>
                  </a:lnTo>
                  <a:lnTo>
                    <a:pt x="3485007" y="320167"/>
                  </a:lnTo>
                  <a:lnTo>
                    <a:pt x="3483991" y="321945"/>
                  </a:lnTo>
                  <a:lnTo>
                    <a:pt x="3482975" y="323850"/>
                  </a:lnTo>
                  <a:lnTo>
                    <a:pt x="3482492" y="326009"/>
                  </a:lnTo>
                  <a:lnTo>
                    <a:pt x="3482543" y="360756"/>
                  </a:lnTo>
                  <a:lnTo>
                    <a:pt x="3484118" y="955675"/>
                  </a:lnTo>
                  <a:lnTo>
                    <a:pt x="3484753" y="958088"/>
                  </a:lnTo>
                  <a:lnTo>
                    <a:pt x="3485896" y="959993"/>
                  </a:lnTo>
                  <a:lnTo>
                    <a:pt x="3487039" y="962025"/>
                  </a:lnTo>
                  <a:lnTo>
                    <a:pt x="3516884" y="968883"/>
                  </a:lnTo>
                  <a:lnTo>
                    <a:pt x="3533140" y="968883"/>
                  </a:lnTo>
                  <a:lnTo>
                    <a:pt x="3539871" y="968502"/>
                  </a:lnTo>
                  <a:lnTo>
                    <a:pt x="3545205" y="967740"/>
                  </a:lnTo>
                  <a:lnTo>
                    <a:pt x="3550539" y="967105"/>
                  </a:lnTo>
                  <a:lnTo>
                    <a:pt x="3564001" y="959866"/>
                  </a:lnTo>
                  <a:lnTo>
                    <a:pt x="3565398" y="957834"/>
                  </a:lnTo>
                  <a:lnTo>
                    <a:pt x="3565995" y="955675"/>
                  </a:lnTo>
                  <a:lnTo>
                    <a:pt x="3566033" y="952881"/>
                  </a:lnTo>
                  <a:lnTo>
                    <a:pt x="3565398" y="729488"/>
                  </a:lnTo>
                  <a:lnTo>
                    <a:pt x="3574224" y="737882"/>
                  </a:lnTo>
                  <a:lnTo>
                    <a:pt x="3607231" y="765835"/>
                  </a:lnTo>
                  <a:lnTo>
                    <a:pt x="3647668" y="788225"/>
                  </a:lnTo>
                  <a:lnTo>
                    <a:pt x="3691369" y="796950"/>
                  </a:lnTo>
                  <a:lnTo>
                    <a:pt x="3701161" y="797179"/>
                  </a:lnTo>
                  <a:lnTo>
                    <a:pt x="3723830" y="795997"/>
                  </a:lnTo>
                  <a:lnTo>
                    <a:pt x="3765219" y="787044"/>
                  </a:lnTo>
                  <a:lnTo>
                    <a:pt x="3801326" y="769493"/>
                  </a:lnTo>
                  <a:lnTo>
                    <a:pt x="3831666" y="744347"/>
                  </a:lnTo>
                  <a:lnTo>
                    <a:pt x="3844239" y="729488"/>
                  </a:lnTo>
                  <a:lnTo>
                    <a:pt x="3844671" y="728980"/>
                  </a:lnTo>
                  <a:lnTo>
                    <a:pt x="3866096" y="692886"/>
                  </a:lnTo>
                  <a:lnTo>
                    <a:pt x="3881628" y="649732"/>
                  </a:lnTo>
                  <a:lnTo>
                    <a:pt x="3891038" y="600113"/>
                  </a:lnTo>
                  <a:lnTo>
                    <a:pt x="3893350" y="573087"/>
                  </a:lnTo>
                  <a:lnTo>
                    <a:pt x="3894074" y="544576"/>
                  </a:lnTo>
                  <a:close/>
                </a:path>
                <a:path w="9027160" h="975360">
                  <a:moveTo>
                    <a:pt x="4711319" y="199390"/>
                  </a:moveTo>
                  <a:lnTo>
                    <a:pt x="4698238" y="173355"/>
                  </a:lnTo>
                  <a:lnTo>
                    <a:pt x="4697476" y="173228"/>
                  </a:lnTo>
                  <a:lnTo>
                    <a:pt x="4628261" y="173355"/>
                  </a:lnTo>
                  <a:lnTo>
                    <a:pt x="4628134" y="109474"/>
                  </a:lnTo>
                  <a:lnTo>
                    <a:pt x="4627372" y="107315"/>
                  </a:lnTo>
                  <a:lnTo>
                    <a:pt x="4625848" y="105156"/>
                  </a:lnTo>
                  <a:lnTo>
                    <a:pt x="4624451" y="102997"/>
                  </a:lnTo>
                  <a:lnTo>
                    <a:pt x="4622165" y="101346"/>
                  </a:lnTo>
                  <a:lnTo>
                    <a:pt x="4594860" y="96024"/>
                  </a:lnTo>
                  <a:lnTo>
                    <a:pt x="4578604" y="96024"/>
                  </a:lnTo>
                  <a:lnTo>
                    <a:pt x="4547108" y="106006"/>
                  </a:lnTo>
                  <a:lnTo>
                    <a:pt x="4547108" y="637667"/>
                  </a:lnTo>
                  <a:lnTo>
                    <a:pt x="4537595" y="649363"/>
                  </a:lnTo>
                  <a:lnTo>
                    <a:pt x="4510532" y="678688"/>
                  </a:lnTo>
                  <a:lnTo>
                    <a:pt x="4477258" y="705866"/>
                  </a:lnTo>
                  <a:lnTo>
                    <a:pt x="4438650" y="722731"/>
                  </a:lnTo>
                  <a:lnTo>
                    <a:pt x="4414774" y="725297"/>
                  </a:lnTo>
                  <a:lnTo>
                    <a:pt x="4399343" y="724420"/>
                  </a:lnTo>
                  <a:lnTo>
                    <a:pt x="4361180" y="710311"/>
                  </a:lnTo>
                  <a:lnTo>
                    <a:pt x="4333887" y="682117"/>
                  </a:lnTo>
                  <a:lnTo>
                    <a:pt x="4315739" y="643432"/>
                  </a:lnTo>
                  <a:lnTo>
                    <a:pt x="4306265" y="597065"/>
                  </a:lnTo>
                  <a:lnTo>
                    <a:pt x="4303141" y="547497"/>
                  </a:lnTo>
                  <a:lnTo>
                    <a:pt x="4303522" y="531431"/>
                  </a:lnTo>
                  <a:lnTo>
                    <a:pt x="4309237" y="484378"/>
                  </a:lnTo>
                  <a:lnTo>
                    <a:pt x="4322610" y="441947"/>
                  </a:lnTo>
                  <a:lnTo>
                    <a:pt x="4344543" y="407670"/>
                  </a:lnTo>
                  <a:lnTo>
                    <a:pt x="4375785" y="383882"/>
                  </a:lnTo>
                  <a:lnTo>
                    <a:pt x="4416933" y="375412"/>
                  </a:lnTo>
                  <a:lnTo>
                    <a:pt x="4433862" y="376758"/>
                  </a:lnTo>
                  <a:lnTo>
                    <a:pt x="4482211" y="397129"/>
                  </a:lnTo>
                  <a:lnTo>
                    <a:pt x="4513834" y="423710"/>
                  </a:lnTo>
                  <a:lnTo>
                    <a:pt x="4546600" y="459994"/>
                  </a:lnTo>
                  <a:lnTo>
                    <a:pt x="4547108" y="637667"/>
                  </a:lnTo>
                  <a:lnTo>
                    <a:pt x="4547108" y="106006"/>
                  </a:lnTo>
                  <a:lnTo>
                    <a:pt x="4546346" y="107442"/>
                  </a:lnTo>
                  <a:lnTo>
                    <a:pt x="4545774" y="109474"/>
                  </a:lnTo>
                  <a:lnTo>
                    <a:pt x="4545711" y="112014"/>
                  </a:lnTo>
                  <a:lnTo>
                    <a:pt x="4545965" y="173609"/>
                  </a:lnTo>
                  <a:lnTo>
                    <a:pt x="4421632" y="173863"/>
                  </a:lnTo>
                  <a:lnTo>
                    <a:pt x="4412234" y="180848"/>
                  </a:lnTo>
                  <a:lnTo>
                    <a:pt x="4410710" y="183515"/>
                  </a:lnTo>
                  <a:lnTo>
                    <a:pt x="4408043" y="211836"/>
                  </a:lnTo>
                  <a:lnTo>
                    <a:pt x="4408424" y="216662"/>
                  </a:lnTo>
                  <a:lnTo>
                    <a:pt x="4409694" y="224917"/>
                  </a:lnTo>
                  <a:lnTo>
                    <a:pt x="4410837" y="228346"/>
                  </a:lnTo>
                  <a:lnTo>
                    <a:pt x="4412361" y="231013"/>
                  </a:lnTo>
                  <a:lnTo>
                    <a:pt x="4413758" y="233680"/>
                  </a:lnTo>
                  <a:lnTo>
                    <a:pt x="4415536" y="235585"/>
                  </a:lnTo>
                  <a:lnTo>
                    <a:pt x="4417568" y="236728"/>
                  </a:lnTo>
                  <a:lnTo>
                    <a:pt x="4419473" y="237871"/>
                  </a:lnTo>
                  <a:lnTo>
                    <a:pt x="4421886" y="238379"/>
                  </a:lnTo>
                  <a:lnTo>
                    <a:pt x="4546092" y="238226"/>
                  </a:lnTo>
                  <a:lnTo>
                    <a:pt x="4546473" y="372110"/>
                  </a:lnTo>
                  <a:lnTo>
                    <a:pt x="4514418" y="343319"/>
                  </a:lnTo>
                  <a:lnTo>
                    <a:pt x="4482084" y="322326"/>
                  </a:lnTo>
                  <a:lnTo>
                    <a:pt x="4429468" y="306489"/>
                  </a:lnTo>
                  <a:lnTo>
                    <a:pt x="4410329" y="305435"/>
                  </a:lnTo>
                  <a:lnTo>
                    <a:pt x="4387418" y="306616"/>
                  </a:lnTo>
                  <a:lnTo>
                    <a:pt x="4345838" y="315480"/>
                  </a:lnTo>
                  <a:lnTo>
                    <a:pt x="4309948" y="333006"/>
                  </a:lnTo>
                  <a:lnTo>
                    <a:pt x="4279849" y="358152"/>
                  </a:lnTo>
                  <a:lnTo>
                    <a:pt x="4255579" y="390652"/>
                  </a:lnTo>
                  <a:lnTo>
                    <a:pt x="4237342" y="430085"/>
                  </a:lnTo>
                  <a:lnTo>
                    <a:pt x="4225087" y="476148"/>
                  </a:lnTo>
                  <a:lnTo>
                    <a:pt x="4218991" y="528015"/>
                  </a:lnTo>
                  <a:lnTo>
                    <a:pt x="4218305" y="556133"/>
                  </a:lnTo>
                  <a:lnTo>
                    <a:pt x="4219016" y="580364"/>
                  </a:lnTo>
                  <a:lnTo>
                    <a:pt x="4224109" y="626706"/>
                  </a:lnTo>
                  <a:lnTo>
                    <a:pt x="4234192" y="669861"/>
                  </a:lnTo>
                  <a:lnTo>
                    <a:pt x="4250080" y="708075"/>
                  </a:lnTo>
                  <a:lnTo>
                    <a:pt x="4271873" y="740410"/>
                  </a:lnTo>
                  <a:lnTo>
                    <a:pt x="4300118" y="766127"/>
                  </a:lnTo>
                  <a:lnTo>
                    <a:pt x="4334980" y="784796"/>
                  </a:lnTo>
                  <a:lnTo>
                    <a:pt x="4376928" y="794232"/>
                  </a:lnTo>
                  <a:lnTo>
                    <a:pt x="4400550" y="795401"/>
                  </a:lnTo>
                  <a:lnTo>
                    <a:pt x="4422737" y="793978"/>
                  </a:lnTo>
                  <a:lnTo>
                    <a:pt x="4464316" y="783170"/>
                  </a:lnTo>
                  <a:lnTo>
                    <a:pt x="4502493" y="762025"/>
                  </a:lnTo>
                  <a:lnTo>
                    <a:pt x="4538980" y="732155"/>
                  </a:lnTo>
                  <a:lnTo>
                    <a:pt x="4545685" y="725297"/>
                  </a:lnTo>
                  <a:lnTo>
                    <a:pt x="4556760" y="713994"/>
                  </a:lnTo>
                  <a:lnTo>
                    <a:pt x="4556887" y="775716"/>
                  </a:lnTo>
                  <a:lnTo>
                    <a:pt x="4557522" y="778129"/>
                  </a:lnTo>
                  <a:lnTo>
                    <a:pt x="4558919" y="780034"/>
                  </a:lnTo>
                  <a:lnTo>
                    <a:pt x="4560189" y="782066"/>
                  </a:lnTo>
                  <a:lnTo>
                    <a:pt x="4562348" y="783590"/>
                  </a:lnTo>
                  <a:lnTo>
                    <a:pt x="4565396" y="784733"/>
                  </a:lnTo>
                  <a:lnTo>
                    <a:pt x="4568317" y="785876"/>
                  </a:lnTo>
                  <a:lnTo>
                    <a:pt x="4572127" y="786765"/>
                  </a:lnTo>
                  <a:lnTo>
                    <a:pt x="4576826" y="787400"/>
                  </a:lnTo>
                  <a:lnTo>
                    <a:pt x="4581398" y="788162"/>
                  </a:lnTo>
                  <a:lnTo>
                    <a:pt x="4587240" y="788416"/>
                  </a:lnTo>
                  <a:lnTo>
                    <a:pt x="4600829" y="788416"/>
                  </a:lnTo>
                  <a:lnTo>
                    <a:pt x="4629874" y="775716"/>
                  </a:lnTo>
                  <a:lnTo>
                    <a:pt x="4629747" y="713994"/>
                  </a:lnTo>
                  <a:lnTo>
                    <a:pt x="4628870" y="375412"/>
                  </a:lnTo>
                  <a:lnTo>
                    <a:pt x="4628858" y="372110"/>
                  </a:lnTo>
                  <a:lnTo>
                    <a:pt x="4628515" y="238125"/>
                  </a:lnTo>
                  <a:lnTo>
                    <a:pt x="4628515" y="237871"/>
                  </a:lnTo>
                  <a:lnTo>
                    <a:pt x="4698111" y="237744"/>
                  </a:lnTo>
                  <a:lnTo>
                    <a:pt x="4700397" y="237109"/>
                  </a:lnTo>
                  <a:lnTo>
                    <a:pt x="4711255" y="211836"/>
                  </a:lnTo>
                  <a:lnTo>
                    <a:pt x="4711319" y="199390"/>
                  </a:lnTo>
                  <a:close/>
                </a:path>
                <a:path w="9027160" h="975360">
                  <a:moveTo>
                    <a:pt x="5050523" y="872617"/>
                  </a:moveTo>
                  <a:lnTo>
                    <a:pt x="5039728" y="835660"/>
                  </a:lnTo>
                  <a:lnTo>
                    <a:pt x="5001260" y="825627"/>
                  </a:lnTo>
                  <a:lnTo>
                    <a:pt x="4988179" y="826300"/>
                  </a:lnTo>
                  <a:lnTo>
                    <a:pt x="4954333" y="850887"/>
                  </a:lnTo>
                  <a:lnTo>
                    <a:pt x="4951730" y="874395"/>
                  </a:lnTo>
                  <a:lnTo>
                    <a:pt x="4952390" y="886714"/>
                  </a:lnTo>
                  <a:lnTo>
                    <a:pt x="4977041" y="918895"/>
                  </a:lnTo>
                  <a:lnTo>
                    <a:pt x="5000498" y="921385"/>
                  </a:lnTo>
                  <a:lnTo>
                    <a:pt x="5013515" y="920724"/>
                  </a:lnTo>
                  <a:lnTo>
                    <a:pt x="5047831" y="896073"/>
                  </a:lnTo>
                  <a:lnTo>
                    <a:pt x="5050523" y="872617"/>
                  </a:lnTo>
                  <a:close/>
                </a:path>
                <a:path w="9027160" h="975360">
                  <a:moveTo>
                    <a:pt x="5222875" y="543052"/>
                  </a:moveTo>
                  <a:lnTo>
                    <a:pt x="5219319" y="489839"/>
                  </a:lnTo>
                  <a:lnTo>
                    <a:pt x="5208905" y="442341"/>
                  </a:lnTo>
                  <a:lnTo>
                    <a:pt x="5191760" y="401104"/>
                  </a:lnTo>
                  <a:lnTo>
                    <a:pt x="5171618" y="371475"/>
                  </a:lnTo>
                  <a:lnTo>
                    <a:pt x="5167757" y="366522"/>
                  </a:lnTo>
                  <a:lnTo>
                    <a:pt x="5153253" y="351853"/>
                  </a:lnTo>
                  <a:lnTo>
                    <a:pt x="5137924" y="339775"/>
                  </a:lnTo>
                  <a:lnTo>
                    <a:pt x="5137924" y="553212"/>
                  </a:lnTo>
                  <a:lnTo>
                    <a:pt x="5137556" y="567728"/>
                  </a:lnTo>
                  <a:lnTo>
                    <a:pt x="5130165" y="619760"/>
                  </a:lnTo>
                  <a:lnTo>
                    <a:pt x="5113172" y="663181"/>
                  </a:lnTo>
                  <a:lnTo>
                    <a:pt x="5085931" y="696175"/>
                  </a:lnTo>
                  <a:lnTo>
                    <a:pt x="5047920" y="717397"/>
                  </a:lnTo>
                  <a:lnTo>
                    <a:pt x="4999228" y="724789"/>
                  </a:lnTo>
                  <a:lnTo>
                    <a:pt x="4980241" y="723988"/>
                  </a:lnTo>
                  <a:lnTo>
                    <a:pt x="4933061" y="710819"/>
                  </a:lnTo>
                  <a:lnTo>
                    <a:pt x="4899228" y="684110"/>
                  </a:lnTo>
                  <a:lnTo>
                    <a:pt x="4877054" y="646645"/>
                  </a:lnTo>
                  <a:lnTo>
                    <a:pt x="4865014" y="600075"/>
                  </a:lnTo>
                  <a:lnTo>
                    <a:pt x="4861077" y="548767"/>
                  </a:lnTo>
                  <a:lnTo>
                    <a:pt x="4861153" y="543052"/>
                  </a:lnTo>
                  <a:lnTo>
                    <a:pt x="4865586" y="493496"/>
                  </a:lnTo>
                  <a:lnTo>
                    <a:pt x="4879467" y="446887"/>
                  </a:lnTo>
                  <a:lnTo>
                    <a:pt x="4903368" y="409994"/>
                  </a:lnTo>
                  <a:lnTo>
                    <a:pt x="4937506" y="384429"/>
                  </a:lnTo>
                  <a:lnTo>
                    <a:pt x="4982769" y="372287"/>
                  </a:lnTo>
                  <a:lnTo>
                    <a:pt x="5000371" y="371475"/>
                  </a:lnTo>
                  <a:lnTo>
                    <a:pt x="5019306" y="372287"/>
                  </a:lnTo>
                  <a:lnTo>
                    <a:pt x="5066398" y="385445"/>
                  </a:lnTo>
                  <a:lnTo>
                    <a:pt x="5100142" y="412280"/>
                  </a:lnTo>
                  <a:lnTo>
                    <a:pt x="5121999" y="450062"/>
                  </a:lnTo>
                  <a:lnTo>
                    <a:pt x="5134051" y="496671"/>
                  </a:lnTo>
                  <a:lnTo>
                    <a:pt x="5137874" y="543052"/>
                  </a:lnTo>
                  <a:lnTo>
                    <a:pt x="5137924" y="553212"/>
                  </a:lnTo>
                  <a:lnTo>
                    <a:pt x="5137924" y="339775"/>
                  </a:lnTo>
                  <a:lnTo>
                    <a:pt x="5099431" y="319024"/>
                  </a:lnTo>
                  <a:lnTo>
                    <a:pt x="5054943" y="306870"/>
                  </a:lnTo>
                  <a:lnTo>
                    <a:pt x="5003419" y="302895"/>
                  </a:lnTo>
                  <a:lnTo>
                    <a:pt x="4975745" y="304139"/>
                  </a:lnTo>
                  <a:lnTo>
                    <a:pt x="4925834" y="313474"/>
                  </a:lnTo>
                  <a:lnTo>
                    <a:pt x="4883213" y="331736"/>
                  </a:lnTo>
                  <a:lnTo>
                    <a:pt x="4847691" y="357644"/>
                  </a:lnTo>
                  <a:lnTo>
                    <a:pt x="4819231" y="390842"/>
                  </a:lnTo>
                  <a:lnTo>
                    <a:pt x="4797984" y="430466"/>
                  </a:lnTo>
                  <a:lnTo>
                    <a:pt x="4783912" y="476135"/>
                  </a:lnTo>
                  <a:lnTo>
                    <a:pt x="4777003" y="526427"/>
                  </a:lnTo>
                  <a:lnTo>
                    <a:pt x="4776216" y="553212"/>
                  </a:lnTo>
                  <a:lnTo>
                    <a:pt x="4777067" y="580745"/>
                  </a:lnTo>
                  <a:lnTo>
                    <a:pt x="4783874" y="631329"/>
                  </a:lnTo>
                  <a:lnTo>
                    <a:pt x="4797437" y="675894"/>
                  </a:lnTo>
                  <a:lnTo>
                    <a:pt x="4817910" y="713803"/>
                  </a:lnTo>
                  <a:lnTo>
                    <a:pt x="4845240" y="744931"/>
                  </a:lnTo>
                  <a:lnTo>
                    <a:pt x="4879454" y="768654"/>
                  </a:lnTo>
                  <a:lnTo>
                    <a:pt x="4920500" y="784834"/>
                  </a:lnTo>
                  <a:lnTo>
                    <a:pt x="4968506" y="792886"/>
                  </a:lnTo>
                  <a:lnTo>
                    <a:pt x="4995151" y="793877"/>
                  </a:lnTo>
                  <a:lnTo>
                    <a:pt x="5022596" y="792619"/>
                  </a:lnTo>
                  <a:lnTo>
                    <a:pt x="5072316" y="783145"/>
                  </a:lnTo>
                  <a:lnTo>
                    <a:pt x="5115204" y="764705"/>
                  </a:lnTo>
                  <a:lnTo>
                    <a:pt x="5150878" y="738657"/>
                  </a:lnTo>
                  <a:lnTo>
                    <a:pt x="5164150" y="724789"/>
                  </a:lnTo>
                  <a:lnTo>
                    <a:pt x="5165979" y="722884"/>
                  </a:lnTo>
                  <a:lnTo>
                    <a:pt x="5190947" y="686409"/>
                  </a:lnTo>
                  <a:lnTo>
                    <a:pt x="5208778" y="643636"/>
                  </a:lnTo>
                  <a:lnTo>
                    <a:pt x="5219446" y="595541"/>
                  </a:lnTo>
                  <a:lnTo>
                    <a:pt x="5222062" y="569849"/>
                  </a:lnTo>
                  <a:lnTo>
                    <a:pt x="5222875" y="543052"/>
                  </a:lnTo>
                  <a:close/>
                </a:path>
                <a:path w="9027160" h="975360">
                  <a:moveTo>
                    <a:pt x="5665470" y="707898"/>
                  </a:moveTo>
                  <a:lnTo>
                    <a:pt x="5660898" y="670052"/>
                  </a:lnTo>
                  <a:lnTo>
                    <a:pt x="5654294" y="664591"/>
                  </a:lnTo>
                  <a:lnTo>
                    <a:pt x="5647944" y="664591"/>
                  </a:lnTo>
                  <a:lnTo>
                    <a:pt x="5642356" y="667512"/>
                  </a:lnTo>
                  <a:lnTo>
                    <a:pt x="5635371" y="673354"/>
                  </a:lnTo>
                  <a:lnTo>
                    <a:pt x="5629719" y="677786"/>
                  </a:lnTo>
                  <a:lnTo>
                    <a:pt x="5592026" y="703059"/>
                  </a:lnTo>
                  <a:lnTo>
                    <a:pt x="5549049" y="719226"/>
                  </a:lnTo>
                  <a:lnTo>
                    <a:pt x="5522468" y="721487"/>
                  </a:lnTo>
                  <a:lnTo>
                    <a:pt x="5508015" y="720852"/>
                  </a:lnTo>
                  <a:lnTo>
                    <a:pt x="5469636" y="710946"/>
                  </a:lnTo>
                  <a:lnTo>
                    <a:pt x="5430647" y="678561"/>
                  </a:lnTo>
                  <a:lnTo>
                    <a:pt x="5410974" y="639813"/>
                  </a:lnTo>
                  <a:lnTo>
                    <a:pt x="5400103" y="589089"/>
                  </a:lnTo>
                  <a:lnTo>
                    <a:pt x="5398008" y="548640"/>
                  </a:lnTo>
                  <a:lnTo>
                    <a:pt x="5399875" y="507974"/>
                  </a:lnTo>
                  <a:lnTo>
                    <a:pt x="5415445" y="442010"/>
                  </a:lnTo>
                  <a:lnTo>
                    <a:pt x="5446573" y="396836"/>
                  </a:lnTo>
                  <a:lnTo>
                    <a:pt x="5491861" y="374027"/>
                  </a:lnTo>
                  <a:lnTo>
                    <a:pt x="5519674" y="371094"/>
                  </a:lnTo>
                  <a:lnTo>
                    <a:pt x="5533580" y="371602"/>
                  </a:lnTo>
                  <a:lnTo>
                    <a:pt x="5579694" y="383298"/>
                  </a:lnTo>
                  <a:lnTo>
                    <a:pt x="5619178" y="406628"/>
                  </a:lnTo>
                  <a:lnTo>
                    <a:pt x="5636641" y="420624"/>
                  </a:lnTo>
                  <a:lnTo>
                    <a:pt x="5642356" y="423418"/>
                  </a:lnTo>
                  <a:lnTo>
                    <a:pt x="5647309" y="423418"/>
                  </a:lnTo>
                  <a:lnTo>
                    <a:pt x="5651627" y="423291"/>
                  </a:lnTo>
                  <a:lnTo>
                    <a:pt x="5662549" y="392303"/>
                  </a:lnTo>
                  <a:lnTo>
                    <a:pt x="5662422" y="377698"/>
                  </a:lnTo>
                  <a:lnTo>
                    <a:pt x="5662003" y="373100"/>
                  </a:lnTo>
                  <a:lnTo>
                    <a:pt x="5661876" y="371094"/>
                  </a:lnTo>
                  <a:lnTo>
                    <a:pt x="5648071" y="345440"/>
                  </a:lnTo>
                  <a:lnTo>
                    <a:pt x="5644134" y="341503"/>
                  </a:lnTo>
                  <a:lnTo>
                    <a:pt x="5607139" y="319595"/>
                  </a:lnTo>
                  <a:lnTo>
                    <a:pt x="5561838" y="305943"/>
                  </a:lnTo>
                  <a:lnTo>
                    <a:pt x="5520436" y="302133"/>
                  </a:lnTo>
                  <a:lnTo>
                    <a:pt x="5498731" y="303072"/>
                  </a:lnTo>
                  <a:lnTo>
                    <a:pt x="5457660" y="310515"/>
                  </a:lnTo>
                  <a:lnTo>
                    <a:pt x="5419979" y="325310"/>
                  </a:lnTo>
                  <a:lnTo>
                    <a:pt x="5387022" y="347840"/>
                  </a:lnTo>
                  <a:lnTo>
                    <a:pt x="5359209" y="378294"/>
                  </a:lnTo>
                  <a:lnTo>
                    <a:pt x="5337162" y="417156"/>
                  </a:lnTo>
                  <a:lnTo>
                    <a:pt x="5321427" y="464693"/>
                  </a:lnTo>
                  <a:lnTo>
                    <a:pt x="5313565" y="521462"/>
                  </a:lnTo>
                  <a:lnTo>
                    <a:pt x="5312664" y="553339"/>
                  </a:lnTo>
                  <a:lnTo>
                    <a:pt x="5313565" y="581469"/>
                  </a:lnTo>
                  <a:lnTo>
                    <a:pt x="5320233" y="632663"/>
                  </a:lnTo>
                  <a:lnTo>
                    <a:pt x="5333403" y="677037"/>
                  </a:lnTo>
                  <a:lnTo>
                    <a:pt x="5352643" y="714514"/>
                  </a:lnTo>
                  <a:lnTo>
                    <a:pt x="5377802" y="744956"/>
                  </a:lnTo>
                  <a:lnTo>
                    <a:pt x="5408993" y="768057"/>
                  </a:lnTo>
                  <a:lnTo>
                    <a:pt x="5446166" y="783767"/>
                  </a:lnTo>
                  <a:lnTo>
                    <a:pt x="5488889" y="791578"/>
                  </a:lnTo>
                  <a:lnTo>
                    <a:pt x="5512308" y="792480"/>
                  </a:lnTo>
                  <a:lnTo>
                    <a:pt x="5523852" y="792200"/>
                  </a:lnTo>
                  <a:lnTo>
                    <a:pt x="5568124" y="785456"/>
                  </a:lnTo>
                  <a:lnTo>
                    <a:pt x="5606923" y="772363"/>
                  </a:lnTo>
                  <a:lnTo>
                    <a:pt x="5643981" y="751205"/>
                  </a:lnTo>
                  <a:lnTo>
                    <a:pt x="5663184" y="727329"/>
                  </a:lnTo>
                  <a:lnTo>
                    <a:pt x="5664073" y="724535"/>
                  </a:lnTo>
                  <a:lnTo>
                    <a:pt x="5664517" y="721487"/>
                  </a:lnTo>
                  <a:lnTo>
                    <a:pt x="5664593" y="720852"/>
                  </a:lnTo>
                  <a:lnTo>
                    <a:pt x="5664962" y="716915"/>
                  </a:lnTo>
                  <a:lnTo>
                    <a:pt x="5665470" y="707898"/>
                  </a:lnTo>
                  <a:close/>
                </a:path>
                <a:path w="9027160" h="975360">
                  <a:moveTo>
                    <a:pt x="6388989" y="768350"/>
                  </a:moveTo>
                  <a:lnTo>
                    <a:pt x="6388354" y="495935"/>
                  </a:lnTo>
                  <a:lnTo>
                    <a:pt x="6386157" y="451675"/>
                  </a:lnTo>
                  <a:lnTo>
                    <a:pt x="6375133" y="397852"/>
                  </a:lnTo>
                  <a:lnTo>
                    <a:pt x="6352667" y="355092"/>
                  </a:lnTo>
                  <a:lnTo>
                    <a:pt x="6317780" y="322884"/>
                  </a:lnTo>
                  <a:lnTo>
                    <a:pt x="6269126" y="303453"/>
                  </a:lnTo>
                  <a:lnTo>
                    <a:pt x="6227953" y="299720"/>
                  </a:lnTo>
                  <a:lnTo>
                    <a:pt x="6208928" y="301040"/>
                  </a:lnTo>
                  <a:lnTo>
                    <a:pt x="6171120" y="310946"/>
                  </a:lnTo>
                  <a:lnTo>
                    <a:pt x="6133617" y="330835"/>
                  </a:lnTo>
                  <a:lnTo>
                    <a:pt x="6096089" y="361797"/>
                  </a:lnTo>
                  <a:lnTo>
                    <a:pt x="6077331" y="381508"/>
                  </a:lnTo>
                  <a:lnTo>
                    <a:pt x="6077204" y="319786"/>
                  </a:lnTo>
                  <a:lnTo>
                    <a:pt x="6076569" y="317627"/>
                  </a:lnTo>
                  <a:lnTo>
                    <a:pt x="6075426" y="315849"/>
                  </a:lnTo>
                  <a:lnTo>
                    <a:pt x="6074283" y="313944"/>
                  </a:lnTo>
                  <a:lnTo>
                    <a:pt x="6072378" y="312293"/>
                  </a:lnTo>
                  <a:lnTo>
                    <a:pt x="6069711" y="310896"/>
                  </a:lnTo>
                  <a:lnTo>
                    <a:pt x="6067044" y="309372"/>
                  </a:lnTo>
                  <a:lnTo>
                    <a:pt x="6063361" y="308356"/>
                  </a:lnTo>
                  <a:lnTo>
                    <a:pt x="6058535" y="307848"/>
                  </a:lnTo>
                  <a:lnTo>
                    <a:pt x="6053709" y="307467"/>
                  </a:lnTo>
                  <a:lnTo>
                    <a:pt x="6047613" y="307213"/>
                  </a:lnTo>
                  <a:lnTo>
                    <a:pt x="6032754" y="307213"/>
                  </a:lnTo>
                  <a:lnTo>
                    <a:pt x="6026658" y="307467"/>
                  </a:lnTo>
                  <a:lnTo>
                    <a:pt x="6017387" y="308483"/>
                  </a:lnTo>
                  <a:lnTo>
                    <a:pt x="6013577" y="309499"/>
                  </a:lnTo>
                  <a:lnTo>
                    <a:pt x="6010656" y="311023"/>
                  </a:lnTo>
                  <a:lnTo>
                    <a:pt x="6007608" y="312547"/>
                  </a:lnTo>
                  <a:lnTo>
                    <a:pt x="6005703" y="314198"/>
                  </a:lnTo>
                  <a:lnTo>
                    <a:pt x="6003671" y="317754"/>
                  </a:lnTo>
                  <a:lnTo>
                    <a:pt x="6003264" y="319532"/>
                  </a:lnTo>
                  <a:lnTo>
                    <a:pt x="6003277" y="368236"/>
                  </a:lnTo>
                  <a:lnTo>
                    <a:pt x="6004306" y="772033"/>
                  </a:lnTo>
                  <a:lnTo>
                    <a:pt x="6037199" y="784733"/>
                  </a:lnTo>
                  <a:lnTo>
                    <a:pt x="6045073" y="784733"/>
                  </a:lnTo>
                  <a:lnTo>
                    <a:pt x="6053328" y="784606"/>
                  </a:lnTo>
                  <a:lnTo>
                    <a:pt x="6060186" y="784352"/>
                  </a:lnTo>
                  <a:lnTo>
                    <a:pt x="6065393" y="783590"/>
                  </a:lnTo>
                  <a:lnTo>
                    <a:pt x="6070727" y="782955"/>
                  </a:lnTo>
                  <a:lnTo>
                    <a:pt x="6086208" y="768350"/>
                  </a:lnTo>
                  <a:lnTo>
                    <a:pt x="6085459" y="456946"/>
                  </a:lnTo>
                  <a:lnTo>
                    <a:pt x="6102045" y="437095"/>
                  </a:lnTo>
                  <a:lnTo>
                    <a:pt x="6134239" y="405041"/>
                  </a:lnTo>
                  <a:lnTo>
                    <a:pt x="6168999" y="381508"/>
                  </a:lnTo>
                  <a:lnTo>
                    <a:pt x="6211316" y="370840"/>
                  </a:lnTo>
                  <a:lnTo>
                    <a:pt x="6222860" y="371322"/>
                  </a:lnTo>
                  <a:lnTo>
                    <a:pt x="6261862" y="384568"/>
                  </a:lnTo>
                  <a:lnTo>
                    <a:pt x="6288227" y="414274"/>
                  </a:lnTo>
                  <a:lnTo>
                    <a:pt x="6302946" y="458089"/>
                  </a:lnTo>
                  <a:lnTo>
                    <a:pt x="6306439" y="506984"/>
                  </a:lnTo>
                  <a:lnTo>
                    <a:pt x="6307074" y="771271"/>
                  </a:lnTo>
                  <a:lnTo>
                    <a:pt x="6307836" y="773430"/>
                  </a:lnTo>
                  <a:lnTo>
                    <a:pt x="6340094" y="783971"/>
                  </a:lnTo>
                  <a:lnTo>
                    <a:pt x="6348349" y="783844"/>
                  </a:lnTo>
                  <a:lnTo>
                    <a:pt x="6356350" y="783844"/>
                  </a:lnTo>
                  <a:lnTo>
                    <a:pt x="6362954" y="783463"/>
                  </a:lnTo>
                  <a:lnTo>
                    <a:pt x="6373495" y="782193"/>
                  </a:lnTo>
                  <a:lnTo>
                    <a:pt x="6377686" y="781177"/>
                  </a:lnTo>
                  <a:lnTo>
                    <a:pt x="6380607" y="779780"/>
                  </a:lnTo>
                  <a:lnTo>
                    <a:pt x="6383528" y="778510"/>
                  </a:lnTo>
                  <a:lnTo>
                    <a:pt x="6385687" y="776986"/>
                  </a:lnTo>
                  <a:lnTo>
                    <a:pt x="6387084" y="775081"/>
                  </a:lnTo>
                  <a:lnTo>
                    <a:pt x="6388354" y="773303"/>
                  </a:lnTo>
                  <a:lnTo>
                    <a:pt x="6388913" y="771271"/>
                  </a:lnTo>
                  <a:lnTo>
                    <a:pt x="6388989" y="768350"/>
                  </a:lnTo>
                  <a:close/>
                </a:path>
                <a:path w="9027160" h="975360">
                  <a:moveTo>
                    <a:pt x="6863969" y="223139"/>
                  </a:moveTo>
                  <a:lnTo>
                    <a:pt x="6861048" y="217551"/>
                  </a:lnTo>
                  <a:lnTo>
                    <a:pt x="6855460" y="210312"/>
                  </a:lnTo>
                  <a:lnTo>
                    <a:pt x="6800253" y="134239"/>
                  </a:lnTo>
                  <a:lnTo>
                    <a:pt x="6773164" y="96901"/>
                  </a:lnTo>
                  <a:lnTo>
                    <a:pt x="6729857" y="84074"/>
                  </a:lnTo>
                  <a:lnTo>
                    <a:pt x="6719633" y="84264"/>
                  </a:lnTo>
                  <a:lnTo>
                    <a:pt x="6683629" y="97028"/>
                  </a:lnTo>
                  <a:lnTo>
                    <a:pt x="6601841" y="210947"/>
                  </a:lnTo>
                  <a:lnTo>
                    <a:pt x="6595872" y="218567"/>
                  </a:lnTo>
                  <a:lnTo>
                    <a:pt x="6592951" y="224155"/>
                  </a:lnTo>
                  <a:lnTo>
                    <a:pt x="6592951" y="231521"/>
                  </a:lnTo>
                  <a:lnTo>
                    <a:pt x="6595491" y="234188"/>
                  </a:lnTo>
                  <a:lnTo>
                    <a:pt x="6600444" y="235966"/>
                  </a:lnTo>
                  <a:lnTo>
                    <a:pt x="6605397" y="237871"/>
                  </a:lnTo>
                  <a:lnTo>
                    <a:pt x="6613525" y="238760"/>
                  </a:lnTo>
                  <a:lnTo>
                    <a:pt x="6633248" y="238467"/>
                  </a:lnTo>
                  <a:lnTo>
                    <a:pt x="6640423" y="237959"/>
                  </a:lnTo>
                  <a:lnTo>
                    <a:pt x="6663944" y="223647"/>
                  </a:lnTo>
                  <a:lnTo>
                    <a:pt x="6728460" y="134239"/>
                  </a:lnTo>
                  <a:lnTo>
                    <a:pt x="6793484" y="223393"/>
                  </a:lnTo>
                  <a:lnTo>
                    <a:pt x="6795770" y="226314"/>
                  </a:lnTo>
                  <a:lnTo>
                    <a:pt x="6797802" y="228854"/>
                  </a:lnTo>
                  <a:lnTo>
                    <a:pt x="6799707" y="230759"/>
                  </a:lnTo>
                  <a:lnTo>
                    <a:pt x="6801485" y="232791"/>
                  </a:lnTo>
                  <a:lnTo>
                    <a:pt x="6803644" y="234315"/>
                  </a:lnTo>
                  <a:lnTo>
                    <a:pt x="6806184" y="235204"/>
                  </a:lnTo>
                  <a:lnTo>
                    <a:pt x="6808597" y="236220"/>
                  </a:lnTo>
                  <a:lnTo>
                    <a:pt x="6811899" y="236982"/>
                  </a:lnTo>
                  <a:lnTo>
                    <a:pt x="6820154" y="237998"/>
                  </a:lnTo>
                  <a:lnTo>
                    <a:pt x="6825742" y="238125"/>
                  </a:lnTo>
                  <a:lnTo>
                    <a:pt x="6843903" y="238125"/>
                  </a:lnTo>
                  <a:lnTo>
                    <a:pt x="6852031" y="237236"/>
                  </a:lnTo>
                  <a:lnTo>
                    <a:pt x="6856730" y="235331"/>
                  </a:lnTo>
                  <a:lnTo>
                    <a:pt x="6861556" y="233553"/>
                  </a:lnTo>
                  <a:lnTo>
                    <a:pt x="6863969" y="230759"/>
                  </a:lnTo>
                  <a:lnTo>
                    <a:pt x="6863969" y="223139"/>
                  </a:lnTo>
                  <a:close/>
                </a:path>
                <a:path w="9027160" h="975360">
                  <a:moveTo>
                    <a:pt x="6952615" y="538607"/>
                  </a:moveTo>
                  <a:lnTo>
                    <a:pt x="6949059" y="485394"/>
                  </a:lnTo>
                  <a:lnTo>
                    <a:pt x="6938645" y="437896"/>
                  </a:lnTo>
                  <a:lnTo>
                    <a:pt x="6921500" y="396659"/>
                  </a:lnTo>
                  <a:lnTo>
                    <a:pt x="6901358" y="367030"/>
                  </a:lnTo>
                  <a:lnTo>
                    <a:pt x="6897497" y="362077"/>
                  </a:lnTo>
                  <a:lnTo>
                    <a:pt x="6882993" y="347408"/>
                  </a:lnTo>
                  <a:lnTo>
                    <a:pt x="6867665" y="335330"/>
                  </a:lnTo>
                  <a:lnTo>
                    <a:pt x="6867665" y="548767"/>
                  </a:lnTo>
                  <a:lnTo>
                    <a:pt x="6867296" y="563257"/>
                  </a:lnTo>
                  <a:lnTo>
                    <a:pt x="6859905" y="615315"/>
                  </a:lnTo>
                  <a:lnTo>
                    <a:pt x="6842912" y="658685"/>
                  </a:lnTo>
                  <a:lnTo>
                    <a:pt x="6815671" y="691730"/>
                  </a:lnTo>
                  <a:lnTo>
                    <a:pt x="6777660" y="712952"/>
                  </a:lnTo>
                  <a:lnTo>
                    <a:pt x="6728968" y="720344"/>
                  </a:lnTo>
                  <a:lnTo>
                    <a:pt x="6709981" y="719543"/>
                  </a:lnTo>
                  <a:lnTo>
                    <a:pt x="6662801" y="706374"/>
                  </a:lnTo>
                  <a:lnTo>
                    <a:pt x="6628968" y="679665"/>
                  </a:lnTo>
                  <a:lnTo>
                    <a:pt x="6606768" y="642200"/>
                  </a:lnTo>
                  <a:lnTo>
                    <a:pt x="6594691" y="595630"/>
                  </a:lnTo>
                  <a:lnTo>
                    <a:pt x="6590817" y="544322"/>
                  </a:lnTo>
                  <a:lnTo>
                    <a:pt x="6590893" y="538607"/>
                  </a:lnTo>
                  <a:lnTo>
                    <a:pt x="6595262" y="489051"/>
                  </a:lnTo>
                  <a:lnTo>
                    <a:pt x="6609169" y="442442"/>
                  </a:lnTo>
                  <a:lnTo>
                    <a:pt x="6633057" y="405549"/>
                  </a:lnTo>
                  <a:lnTo>
                    <a:pt x="6667246" y="379984"/>
                  </a:lnTo>
                  <a:lnTo>
                    <a:pt x="6712509" y="367842"/>
                  </a:lnTo>
                  <a:lnTo>
                    <a:pt x="6730111" y="367030"/>
                  </a:lnTo>
                  <a:lnTo>
                    <a:pt x="6749047" y="367842"/>
                  </a:lnTo>
                  <a:lnTo>
                    <a:pt x="6796151" y="381000"/>
                  </a:lnTo>
                  <a:lnTo>
                    <a:pt x="6829882" y="407809"/>
                  </a:lnTo>
                  <a:lnTo>
                    <a:pt x="6851739" y="445566"/>
                  </a:lnTo>
                  <a:lnTo>
                    <a:pt x="6863791" y="492226"/>
                  </a:lnTo>
                  <a:lnTo>
                    <a:pt x="6867614" y="538607"/>
                  </a:lnTo>
                  <a:lnTo>
                    <a:pt x="6867665" y="548767"/>
                  </a:lnTo>
                  <a:lnTo>
                    <a:pt x="6867665" y="335330"/>
                  </a:lnTo>
                  <a:lnTo>
                    <a:pt x="6829171" y="314579"/>
                  </a:lnTo>
                  <a:lnTo>
                    <a:pt x="6784670" y="302425"/>
                  </a:lnTo>
                  <a:lnTo>
                    <a:pt x="6733032" y="298450"/>
                  </a:lnTo>
                  <a:lnTo>
                    <a:pt x="6705435" y="299694"/>
                  </a:lnTo>
                  <a:lnTo>
                    <a:pt x="6655575" y="309029"/>
                  </a:lnTo>
                  <a:lnTo>
                    <a:pt x="6612903" y="327291"/>
                  </a:lnTo>
                  <a:lnTo>
                    <a:pt x="6577419" y="353199"/>
                  </a:lnTo>
                  <a:lnTo>
                    <a:pt x="6548971" y="386397"/>
                  </a:lnTo>
                  <a:lnTo>
                    <a:pt x="6527724" y="426021"/>
                  </a:lnTo>
                  <a:lnTo>
                    <a:pt x="6513652" y="471690"/>
                  </a:lnTo>
                  <a:lnTo>
                    <a:pt x="6506743" y="521982"/>
                  </a:lnTo>
                  <a:lnTo>
                    <a:pt x="6505956" y="548767"/>
                  </a:lnTo>
                  <a:lnTo>
                    <a:pt x="6506807" y="576300"/>
                  </a:lnTo>
                  <a:lnTo>
                    <a:pt x="6513614" y="626884"/>
                  </a:lnTo>
                  <a:lnTo>
                    <a:pt x="6527178" y="671449"/>
                  </a:lnTo>
                  <a:lnTo>
                    <a:pt x="6547650" y="709358"/>
                  </a:lnTo>
                  <a:lnTo>
                    <a:pt x="6574980" y="740486"/>
                  </a:lnTo>
                  <a:lnTo>
                    <a:pt x="6609194" y="764209"/>
                  </a:lnTo>
                  <a:lnTo>
                    <a:pt x="6650241" y="780389"/>
                  </a:lnTo>
                  <a:lnTo>
                    <a:pt x="6698247" y="788441"/>
                  </a:lnTo>
                  <a:lnTo>
                    <a:pt x="6724904" y="789432"/>
                  </a:lnTo>
                  <a:lnTo>
                    <a:pt x="6752336" y="788174"/>
                  </a:lnTo>
                  <a:lnTo>
                    <a:pt x="6802056" y="778700"/>
                  </a:lnTo>
                  <a:lnTo>
                    <a:pt x="6844881" y="760260"/>
                  </a:lnTo>
                  <a:lnTo>
                    <a:pt x="6880593" y="734212"/>
                  </a:lnTo>
                  <a:lnTo>
                    <a:pt x="6893890" y="720344"/>
                  </a:lnTo>
                  <a:lnTo>
                    <a:pt x="6895719" y="718439"/>
                  </a:lnTo>
                  <a:lnTo>
                    <a:pt x="6920636" y="681964"/>
                  </a:lnTo>
                  <a:lnTo>
                    <a:pt x="6938518" y="639191"/>
                  </a:lnTo>
                  <a:lnTo>
                    <a:pt x="6949135" y="591096"/>
                  </a:lnTo>
                  <a:lnTo>
                    <a:pt x="6951777" y="565404"/>
                  </a:lnTo>
                  <a:lnTo>
                    <a:pt x="6952615" y="538607"/>
                  </a:lnTo>
                  <a:close/>
                </a:path>
                <a:path w="9027160" h="975360">
                  <a:moveTo>
                    <a:pt x="6988175" y="15125"/>
                  </a:moveTo>
                  <a:lnTo>
                    <a:pt x="6949186" y="4076"/>
                  </a:lnTo>
                  <a:lnTo>
                    <a:pt x="6938099" y="4305"/>
                  </a:lnTo>
                  <a:lnTo>
                    <a:pt x="6898132" y="22606"/>
                  </a:lnTo>
                  <a:lnTo>
                    <a:pt x="6836918" y="120523"/>
                  </a:lnTo>
                  <a:lnTo>
                    <a:pt x="6832219" y="127762"/>
                  </a:lnTo>
                  <a:lnTo>
                    <a:pt x="6831584" y="133223"/>
                  </a:lnTo>
                  <a:lnTo>
                    <a:pt x="6834632" y="136652"/>
                  </a:lnTo>
                  <a:lnTo>
                    <a:pt x="6838074" y="138912"/>
                  </a:lnTo>
                  <a:lnTo>
                    <a:pt x="6843674" y="140538"/>
                  </a:lnTo>
                  <a:lnTo>
                    <a:pt x="6851409" y="141478"/>
                  </a:lnTo>
                  <a:lnTo>
                    <a:pt x="6861302" y="141732"/>
                  </a:lnTo>
                  <a:lnTo>
                    <a:pt x="6868160" y="141732"/>
                  </a:lnTo>
                  <a:lnTo>
                    <a:pt x="6896227" y="133731"/>
                  </a:lnTo>
                  <a:lnTo>
                    <a:pt x="6898386" y="131826"/>
                  </a:lnTo>
                  <a:lnTo>
                    <a:pt x="6900799" y="129159"/>
                  </a:lnTo>
                  <a:lnTo>
                    <a:pt x="6903339" y="125857"/>
                  </a:lnTo>
                  <a:lnTo>
                    <a:pt x="6982587" y="26797"/>
                  </a:lnTo>
                  <a:lnTo>
                    <a:pt x="6987794" y="20574"/>
                  </a:lnTo>
                  <a:lnTo>
                    <a:pt x="6988175" y="15125"/>
                  </a:lnTo>
                  <a:close/>
                </a:path>
                <a:path w="9027160" h="975360">
                  <a:moveTo>
                    <a:pt x="7156069" y="766445"/>
                  </a:moveTo>
                  <a:lnTo>
                    <a:pt x="7154926" y="317373"/>
                  </a:lnTo>
                  <a:lnTo>
                    <a:pt x="7154291" y="315214"/>
                  </a:lnTo>
                  <a:lnTo>
                    <a:pt x="7152894" y="313309"/>
                  </a:lnTo>
                  <a:lnTo>
                    <a:pt x="7151624" y="311277"/>
                  </a:lnTo>
                  <a:lnTo>
                    <a:pt x="7149465" y="309626"/>
                  </a:lnTo>
                  <a:lnTo>
                    <a:pt x="7146417" y="308356"/>
                  </a:lnTo>
                  <a:lnTo>
                    <a:pt x="7143496" y="306959"/>
                  </a:lnTo>
                  <a:lnTo>
                    <a:pt x="7139305" y="306070"/>
                  </a:lnTo>
                  <a:lnTo>
                    <a:pt x="7134098" y="305435"/>
                  </a:lnTo>
                  <a:lnTo>
                    <a:pt x="7128764" y="304673"/>
                  </a:lnTo>
                  <a:lnTo>
                    <a:pt x="7122033" y="304419"/>
                  </a:lnTo>
                  <a:lnTo>
                    <a:pt x="7105777" y="304419"/>
                  </a:lnTo>
                  <a:lnTo>
                    <a:pt x="7073011" y="319913"/>
                  </a:lnTo>
                  <a:lnTo>
                    <a:pt x="7074154" y="769239"/>
                  </a:lnTo>
                  <a:lnTo>
                    <a:pt x="7074789" y="771525"/>
                  </a:lnTo>
                  <a:lnTo>
                    <a:pt x="7075932" y="773303"/>
                  </a:lnTo>
                  <a:lnTo>
                    <a:pt x="7077075" y="775208"/>
                  </a:lnTo>
                  <a:lnTo>
                    <a:pt x="7079234" y="776732"/>
                  </a:lnTo>
                  <a:lnTo>
                    <a:pt x="7082409" y="778002"/>
                  </a:lnTo>
                  <a:lnTo>
                    <a:pt x="7085584" y="779399"/>
                  </a:lnTo>
                  <a:lnTo>
                    <a:pt x="7089775" y="780288"/>
                  </a:lnTo>
                  <a:lnTo>
                    <a:pt x="7095109" y="780923"/>
                  </a:lnTo>
                  <a:lnTo>
                    <a:pt x="7100316" y="781685"/>
                  </a:lnTo>
                  <a:lnTo>
                    <a:pt x="7107047" y="781939"/>
                  </a:lnTo>
                  <a:lnTo>
                    <a:pt x="7123176" y="781939"/>
                  </a:lnTo>
                  <a:lnTo>
                    <a:pt x="7156031" y="769239"/>
                  </a:lnTo>
                  <a:lnTo>
                    <a:pt x="7156069" y="766445"/>
                  </a:lnTo>
                  <a:close/>
                </a:path>
                <a:path w="9027160" h="975360">
                  <a:moveTo>
                    <a:pt x="7163943" y="168783"/>
                  </a:moveTo>
                  <a:lnTo>
                    <a:pt x="7153275" y="130429"/>
                  </a:lnTo>
                  <a:lnTo>
                    <a:pt x="7113778" y="120269"/>
                  </a:lnTo>
                  <a:lnTo>
                    <a:pt x="7100252" y="120992"/>
                  </a:lnTo>
                  <a:lnTo>
                    <a:pt x="7065404" y="145859"/>
                  </a:lnTo>
                  <a:lnTo>
                    <a:pt x="7062724" y="170053"/>
                  </a:lnTo>
                  <a:lnTo>
                    <a:pt x="7063410" y="183095"/>
                  </a:lnTo>
                  <a:lnTo>
                    <a:pt x="7088733" y="216077"/>
                  </a:lnTo>
                  <a:lnTo>
                    <a:pt x="7113016" y="218567"/>
                  </a:lnTo>
                  <a:lnTo>
                    <a:pt x="7126465" y="217906"/>
                  </a:lnTo>
                  <a:lnTo>
                    <a:pt x="7161301" y="192989"/>
                  </a:lnTo>
                  <a:lnTo>
                    <a:pt x="7163943" y="168783"/>
                  </a:lnTo>
                  <a:close/>
                </a:path>
                <a:path w="9027160" h="975360">
                  <a:moveTo>
                    <a:pt x="7769733" y="726186"/>
                  </a:moveTo>
                  <a:lnTo>
                    <a:pt x="7769352" y="721233"/>
                  </a:lnTo>
                  <a:lnTo>
                    <a:pt x="7768717" y="717169"/>
                  </a:lnTo>
                  <a:lnTo>
                    <a:pt x="7768463" y="715899"/>
                  </a:lnTo>
                  <a:lnTo>
                    <a:pt x="7767955" y="713232"/>
                  </a:lnTo>
                  <a:lnTo>
                    <a:pt x="7762875" y="703072"/>
                  </a:lnTo>
                  <a:lnTo>
                    <a:pt x="7761478" y="702310"/>
                  </a:lnTo>
                  <a:lnTo>
                    <a:pt x="7759827" y="701802"/>
                  </a:lnTo>
                  <a:lnTo>
                    <a:pt x="7755509" y="701802"/>
                  </a:lnTo>
                  <a:lnTo>
                    <a:pt x="7752588" y="702564"/>
                  </a:lnTo>
                  <a:lnTo>
                    <a:pt x="7745984" y="705612"/>
                  </a:lnTo>
                  <a:lnTo>
                    <a:pt x="7742047" y="707136"/>
                  </a:lnTo>
                  <a:lnTo>
                    <a:pt x="7737348" y="708787"/>
                  </a:lnTo>
                  <a:lnTo>
                    <a:pt x="7732776" y="710565"/>
                  </a:lnTo>
                  <a:lnTo>
                    <a:pt x="7727442" y="712089"/>
                  </a:lnTo>
                  <a:lnTo>
                    <a:pt x="7715504" y="715137"/>
                  </a:lnTo>
                  <a:lnTo>
                    <a:pt x="7708773" y="715899"/>
                  </a:lnTo>
                  <a:lnTo>
                    <a:pt x="7701153" y="715899"/>
                  </a:lnTo>
                  <a:lnTo>
                    <a:pt x="7660449" y="702729"/>
                  </a:lnTo>
                  <a:lnTo>
                    <a:pt x="7641895" y="663257"/>
                  </a:lnTo>
                  <a:lnTo>
                    <a:pt x="7638415" y="622681"/>
                  </a:lnTo>
                  <a:lnTo>
                    <a:pt x="7637780" y="373761"/>
                  </a:lnTo>
                  <a:lnTo>
                    <a:pt x="7637780" y="373634"/>
                  </a:lnTo>
                  <a:lnTo>
                    <a:pt x="7757414" y="373253"/>
                  </a:lnTo>
                  <a:lnTo>
                    <a:pt x="7761351" y="370586"/>
                  </a:lnTo>
                  <a:lnTo>
                    <a:pt x="7768717" y="333248"/>
                  </a:lnTo>
                  <a:lnTo>
                    <a:pt x="7768336" y="327914"/>
                  </a:lnTo>
                  <a:lnTo>
                    <a:pt x="7756017" y="305562"/>
                  </a:lnTo>
                  <a:lnTo>
                    <a:pt x="7754874" y="305308"/>
                  </a:lnTo>
                  <a:lnTo>
                    <a:pt x="7637526" y="305562"/>
                  </a:lnTo>
                  <a:lnTo>
                    <a:pt x="7637272" y="197104"/>
                  </a:lnTo>
                  <a:lnTo>
                    <a:pt x="7636637" y="194945"/>
                  </a:lnTo>
                  <a:lnTo>
                    <a:pt x="7635240" y="192913"/>
                  </a:lnTo>
                  <a:lnTo>
                    <a:pt x="7633970" y="190881"/>
                  </a:lnTo>
                  <a:lnTo>
                    <a:pt x="7631811" y="189230"/>
                  </a:lnTo>
                  <a:lnTo>
                    <a:pt x="7628763" y="187706"/>
                  </a:lnTo>
                  <a:lnTo>
                    <a:pt x="7625842" y="186182"/>
                  </a:lnTo>
                  <a:lnTo>
                    <a:pt x="7621651" y="185166"/>
                  </a:lnTo>
                  <a:lnTo>
                    <a:pt x="7611110" y="183896"/>
                  </a:lnTo>
                  <a:lnTo>
                    <a:pt x="7604379" y="183515"/>
                  </a:lnTo>
                  <a:lnTo>
                    <a:pt x="7595997" y="183642"/>
                  </a:lnTo>
                  <a:lnTo>
                    <a:pt x="7588123" y="183642"/>
                  </a:lnTo>
                  <a:lnTo>
                    <a:pt x="7581519" y="183896"/>
                  </a:lnTo>
                  <a:lnTo>
                    <a:pt x="7576185" y="184658"/>
                  </a:lnTo>
                  <a:lnTo>
                    <a:pt x="7570851" y="185293"/>
                  </a:lnTo>
                  <a:lnTo>
                    <a:pt x="7557135" y="193167"/>
                  </a:lnTo>
                  <a:lnTo>
                    <a:pt x="7555992" y="195072"/>
                  </a:lnTo>
                  <a:lnTo>
                    <a:pt x="7555382" y="197104"/>
                  </a:lnTo>
                  <a:lnTo>
                    <a:pt x="7555357" y="199517"/>
                  </a:lnTo>
                  <a:lnTo>
                    <a:pt x="7555611" y="305816"/>
                  </a:lnTo>
                  <a:lnTo>
                    <a:pt x="7490968" y="305943"/>
                  </a:lnTo>
                  <a:lnTo>
                    <a:pt x="7476871" y="340233"/>
                  </a:lnTo>
                  <a:lnTo>
                    <a:pt x="7477150" y="348576"/>
                  </a:lnTo>
                  <a:lnTo>
                    <a:pt x="7488301" y="374015"/>
                  </a:lnTo>
                  <a:lnTo>
                    <a:pt x="7493254" y="373888"/>
                  </a:lnTo>
                  <a:lnTo>
                    <a:pt x="7555865" y="373837"/>
                  </a:lnTo>
                  <a:lnTo>
                    <a:pt x="7556500" y="634873"/>
                  </a:lnTo>
                  <a:lnTo>
                    <a:pt x="7560691" y="687209"/>
                  </a:lnTo>
                  <a:lnTo>
                    <a:pt x="7573289" y="728141"/>
                  </a:lnTo>
                  <a:lnTo>
                    <a:pt x="7605204" y="765403"/>
                  </a:lnTo>
                  <a:lnTo>
                    <a:pt x="7640891" y="780859"/>
                  </a:lnTo>
                  <a:lnTo>
                    <a:pt x="7687437" y="785876"/>
                  </a:lnTo>
                  <a:lnTo>
                    <a:pt x="7695057" y="785876"/>
                  </a:lnTo>
                  <a:lnTo>
                    <a:pt x="7738618" y="779018"/>
                  </a:lnTo>
                  <a:lnTo>
                    <a:pt x="7749921" y="774827"/>
                  </a:lnTo>
                  <a:lnTo>
                    <a:pt x="7755255" y="772541"/>
                  </a:lnTo>
                  <a:lnTo>
                    <a:pt x="7759192" y="770001"/>
                  </a:lnTo>
                  <a:lnTo>
                    <a:pt x="7764526" y="764667"/>
                  </a:lnTo>
                  <a:lnTo>
                    <a:pt x="7766431" y="760603"/>
                  </a:lnTo>
                  <a:lnTo>
                    <a:pt x="7767701" y="754888"/>
                  </a:lnTo>
                  <a:lnTo>
                    <a:pt x="7769098" y="749300"/>
                  </a:lnTo>
                  <a:lnTo>
                    <a:pt x="7769733" y="741680"/>
                  </a:lnTo>
                  <a:lnTo>
                    <a:pt x="7769733" y="726186"/>
                  </a:lnTo>
                  <a:close/>
                </a:path>
                <a:path w="9027160" h="975360">
                  <a:moveTo>
                    <a:pt x="7959217" y="764413"/>
                  </a:moveTo>
                  <a:lnTo>
                    <a:pt x="7958074" y="315341"/>
                  </a:lnTo>
                  <a:lnTo>
                    <a:pt x="7957439" y="313182"/>
                  </a:lnTo>
                  <a:lnTo>
                    <a:pt x="7956042" y="311150"/>
                  </a:lnTo>
                  <a:lnTo>
                    <a:pt x="7954772" y="309245"/>
                  </a:lnTo>
                  <a:lnTo>
                    <a:pt x="7925181" y="302387"/>
                  </a:lnTo>
                  <a:lnTo>
                    <a:pt x="7908925" y="302387"/>
                  </a:lnTo>
                  <a:lnTo>
                    <a:pt x="7902321" y="302768"/>
                  </a:lnTo>
                  <a:lnTo>
                    <a:pt x="7891653" y="304038"/>
                  </a:lnTo>
                  <a:lnTo>
                    <a:pt x="7887462" y="305054"/>
                  </a:lnTo>
                  <a:lnTo>
                    <a:pt x="7884287" y="306451"/>
                  </a:lnTo>
                  <a:lnTo>
                    <a:pt x="7881239" y="307721"/>
                  </a:lnTo>
                  <a:lnTo>
                    <a:pt x="7879080" y="309372"/>
                  </a:lnTo>
                  <a:lnTo>
                    <a:pt x="7876794" y="313436"/>
                  </a:lnTo>
                  <a:lnTo>
                    <a:pt x="7876222" y="315341"/>
                  </a:lnTo>
                  <a:lnTo>
                    <a:pt x="7876159" y="317881"/>
                  </a:lnTo>
                  <a:lnTo>
                    <a:pt x="7877302" y="767207"/>
                  </a:lnTo>
                  <a:lnTo>
                    <a:pt x="7910195" y="779907"/>
                  </a:lnTo>
                  <a:lnTo>
                    <a:pt x="7918069" y="779907"/>
                  </a:lnTo>
                  <a:lnTo>
                    <a:pt x="7926324" y="779780"/>
                  </a:lnTo>
                  <a:lnTo>
                    <a:pt x="7933182" y="779526"/>
                  </a:lnTo>
                  <a:lnTo>
                    <a:pt x="7938389" y="778764"/>
                  </a:lnTo>
                  <a:lnTo>
                    <a:pt x="7943723" y="778129"/>
                  </a:lnTo>
                  <a:lnTo>
                    <a:pt x="7959141" y="767207"/>
                  </a:lnTo>
                  <a:lnTo>
                    <a:pt x="7959217" y="764413"/>
                  </a:lnTo>
                  <a:close/>
                </a:path>
                <a:path w="9027160" h="975360">
                  <a:moveTo>
                    <a:pt x="7967091" y="166751"/>
                  </a:moveTo>
                  <a:lnTo>
                    <a:pt x="7956296" y="128270"/>
                  </a:lnTo>
                  <a:lnTo>
                    <a:pt x="7916926" y="118237"/>
                  </a:lnTo>
                  <a:lnTo>
                    <a:pt x="7903400" y="118910"/>
                  </a:lnTo>
                  <a:lnTo>
                    <a:pt x="7868552" y="143827"/>
                  </a:lnTo>
                  <a:lnTo>
                    <a:pt x="7865872" y="168021"/>
                  </a:lnTo>
                  <a:lnTo>
                    <a:pt x="7866558" y="181000"/>
                  </a:lnTo>
                  <a:lnTo>
                    <a:pt x="7891881" y="214033"/>
                  </a:lnTo>
                  <a:lnTo>
                    <a:pt x="7916164" y="216535"/>
                  </a:lnTo>
                  <a:lnTo>
                    <a:pt x="7929613" y="215823"/>
                  </a:lnTo>
                  <a:lnTo>
                    <a:pt x="7964449" y="190944"/>
                  </a:lnTo>
                  <a:lnTo>
                    <a:pt x="7967091" y="166751"/>
                  </a:lnTo>
                  <a:close/>
                </a:path>
                <a:path w="9027160" h="975360">
                  <a:moveTo>
                    <a:pt x="8430260" y="219202"/>
                  </a:moveTo>
                  <a:lnTo>
                    <a:pt x="8427466" y="213487"/>
                  </a:lnTo>
                  <a:lnTo>
                    <a:pt x="8421751" y="206248"/>
                  </a:lnTo>
                  <a:lnTo>
                    <a:pt x="8366544" y="130175"/>
                  </a:lnTo>
                  <a:lnTo>
                    <a:pt x="8339455" y="92849"/>
                  </a:lnTo>
                  <a:lnTo>
                    <a:pt x="8336153" y="88150"/>
                  </a:lnTo>
                  <a:lnTo>
                    <a:pt x="8331454" y="84975"/>
                  </a:lnTo>
                  <a:lnTo>
                    <a:pt x="8296148" y="80010"/>
                  </a:lnTo>
                  <a:lnTo>
                    <a:pt x="8285924" y="80200"/>
                  </a:lnTo>
                  <a:lnTo>
                    <a:pt x="8249920" y="93103"/>
                  </a:lnTo>
                  <a:lnTo>
                    <a:pt x="8168132" y="206883"/>
                  </a:lnTo>
                  <a:lnTo>
                    <a:pt x="8162163" y="214503"/>
                  </a:lnTo>
                  <a:lnTo>
                    <a:pt x="8159242" y="220218"/>
                  </a:lnTo>
                  <a:lnTo>
                    <a:pt x="8159242" y="227457"/>
                  </a:lnTo>
                  <a:lnTo>
                    <a:pt x="8161782" y="230124"/>
                  </a:lnTo>
                  <a:lnTo>
                    <a:pt x="8166735" y="232029"/>
                  </a:lnTo>
                  <a:lnTo>
                    <a:pt x="8171688" y="233807"/>
                  </a:lnTo>
                  <a:lnTo>
                    <a:pt x="8179816" y="234696"/>
                  </a:lnTo>
                  <a:lnTo>
                    <a:pt x="8190992" y="234696"/>
                  </a:lnTo>
                  <a:lnTo>
                    <a:pt x="8230235" y="219710"/>
                  </a:lnTo>
                  <a:lnTo>
                    <a:pt x="8294751" y="130175"/>
                  </a:lnTo>
                  <a:lnTo>
                    <a:pt x="8359775" y="219329"/>
                  </a:lnTo>
                  <a:lnTo>
                    <a:pt x="8392033" y="234188"/>
                  </a:lnTo>
                  <a:lnTo>
                    <a:pt x="8399018" y="234188"/>
                  </a:lnTo>
                  <a:lnTo>
                    <a:pt x="8430260" y="226822"/>
                  </a:lnTo>
                  <a:lnTo>
                    <a:pt x="8430260" y="219202"/>
                  </a:lnTo>
                  <a:close/>
                </a:path>
                <a:path w="9027160" h="975360">
                  <a:moveTo>
                    <a:pt x="8491093" y="505333"/>
                  </a:moveTo>
                  <a:lnTo>
                    <a:pt x="8490775" y="496824"/>
                  </a:lnTo>
                  <a:lnTo>
                    <a:pt x="8490306" y="483857"/>
                  </a:lnTo>
                  <a:lnTo>
                    <a:pt x="8488108" y="462864"/>
                  </a:lnTo>
                  <a:lnTo>
                    <a:pt x="8479663" y="423291"/>
                  </a:lnTo>
                  <a:lnTo>
                    <a:pt x="8465261" y="387311"/>
                  </a:lnTo>
                  <a:lnTo>
                    <a:pt x="8446110" y="358521"/>
                  </a:lnTo>
                  <a:lnTo>
                    <a:pt x="8444484" y="356362"/>
                  </a:lnTo>
                  <a:lnTo>
                    <a:pt x="8431733" y="342836"/>
                  </a:lnTo>
                  <a:lnTo>
                    <a:pt x="8417331" y="330809"/>
                  </a:lnTo>
                  <a:lnTo>
                    <a:pt x="8408670" y="325132"/>
                  </a:lnTo>
                  <a:lnTo>
                    <a:pt x="8408670" y="496189"/>
                  </a:lnTo>
                  <a:lnTo>
                    <a:pt x="8164957" y="496824"/>
                  </a:lnTo>
                  <a:lnTo>
                    <a:pt x="8170507" y="457073"/>
                  </a:lnTo>
                  <a:lnTo>
                    <a:pt x="8184451" y="420878"/>
                  </a:lnTo>
                  <a:lnTo>
                    <a:pt x="8215414" y="383400"/>
                  </a:lnTo>
                  <a:lnTo>
                    <a:pt x="8261324" y="361442"/>
                  </a:lnTo>
                  <a:lnTo>
                    <a:pt x="8289925" y="358521"/>
                  </a:lnTo>
                  <a:lnTo>
                    <a:pt x="8317801" y="360743"/>
                  </a:lnTo>
                  <a:lnTo>
                    <a:pt x="8362620" y="378980"/>
                  </a:lnTo>
                  <a:lnTo>
                    <a:pt x="8392769" y="415074"/>
                  </a:lnTo>
                  <a:lnTo>
                    <a:pt x="8407336" y="465658"/>
                  </a:lnTo>
                  <a:lnTo>
                    <a:pt x="8408670" y="496189"/>
                  </a:lnTo>
                  <a:lnTo>
                    <a:pt x="8408670" y="325132"/>
                  </a:lnTo>
                  <a:lnTo>
                    <a:pt x="8364067" y="303822"/>
                  </a:lnTo>
                  <a:lnTo>
                    <a:pt x="8319300" y="295490"/>
                  </a:lnTo>
                  <a:lnTo>
                    <a:pt x="8293989" y="294513"/>
                  </a:lnTo>
                  <a:lnTo>
                    <a:pt x="8269999" y="295605"/>
                  </a:lnTo>
                  <a:lnTo>
                    <a:pt x="8225561" y="304266"/>
                  </a:lnTo>
                  <a:lnTo>
                    <a:pt x="8186001" y="321360"/>
                  </a:lnTo>
                  <a:lnTo>
                    <a:pt x="8152231" y="345986"/>
                  </a:lnTo>
                  <a:lnTo>
                    <a:pt x="8124342" y="378015"/>
                  </a:lnTo>
                  <a:lnTo>
                    <a:pt x="8102955" y="417068"/>
                  </a:lnTo>
                  <a:lnTo>
                    <a:pt x="8088312" y="462864"/>
                  </a:lnTo>
                  <a:lnTo>
                    <a:pt x="8081023" y="514629"/>
                  </a:lnTo>
                  <a:lnTo>
                    <a:pt x="8080121" y="542671"/>
                  </a:lnTo>
                  <a:lnTo>
                    <a:pt x="8081111" y="572033"/>
                  </a:lnTo>
                  <a:lnTo>
                    <a:pt x="8088490" y="625132"/>
                  </a:lnTo>
                  <a:lnTo>
                    <a:pt x="8102968" y="670737"/>
                  </a:lnTo>
                  <a:lnTo>
                    <a:pt x="8124380" y="708647"/>
                  </a:lnTo>
                  <a:lnTo>
                    <a:pt x="8152663" y="738860"/>
                  </a:lnTo>
                  <a:lnTo>
                    <a:pt x="8187614" y="761580"/>
                  </a:lnTo>
                  <a:lnTo>
                    <a:pt x="8229117" y="776859"/>
                  </a:lnTo>
                  <a:lnTo>
                    <a:pt x="8277453" y="784440"/>
                  </a:lnTo>
                  <a:lnTo>
                    <a:pt x="8304149" y="785368"/>
                  </a:lnTo>
                  <a:lnTo>
                    <a:pt x="8319808" y="784987"/>
                  </a:lnTo>
                  <a:lnTo>
                    <a:pt x="8363966" y="780415"/>
                  </a:lnTo>
                  <a:lnTo>
                    <a:pt x="8402155" y="772579"/>
                  </a:lnTo>
                  <a:lnTo>
                    <a:pt x="8440788" y="760501"/>
                  </a:lnTo>
                  <a:lnTo>
                    <a:pt x="8471027" y="735965"/>
                  </a:lnTo>
                  <a:lnTo>
                    <a:pt x="8471535" y="733552"/>
                  </a:lnTo>
                  <a:lnTo>
                    <a:pt x="8471916" y="730758"/>
                  </a:lnTo>
                  <a:lnTo>
                    <a:pt x="8472297" y="727583"/>
                  </a:lnTo>
                  <a:lnTo>
                    <a:pt x="8472551" y="724408"/>
                  </a:lnTo>
                  <a:lnTo>
                    <a:pt x="8472678" y="718820"/>
                  </a:lnTo>
                  <a:lnTo>
                    <a:pt x="8472576" y="708647"/>
                  </a:lnTo>
                  <a:lnTo>
                    <a:pt x="8465439" y="686435"/>
                  </a:lnTo>
                  <a:lnTo>
                    <a:pt x="8463534" y="685165"/>
                  </a:lnTo>
                  <a:lnTo>
                    <a:pt x="8461502" y="684657"/>
                  </a:lnTo>
                  <a:lnTo>
                    <a:pt x="8455152" y="684657"/>
                  </a:lnTo>
                  <a:lnTo>
                    <a:pt x="8449310" y="686435"/>
                  </a:lnTo>
                  <a:lnTo>
                    <a:pt x="8435200" y="692607"/>
                  </a:lnTo>
                  <a:lnTo>
                    <a:pt x="8428126" y="695490"/>
                  </a:lnTo>
                  <a:lnTo>
                    <a:pt x="8391665" y="707872"/>
                  </a:lnTo>
                  <a:lnTo>
                    <a:pt x="8341779" y="717397"/>
                  </a:lnTo>
                  <a:lnTo>
                    <a:pt x="8311642" y="718820"/>
                  </a:lnTo>
                  <a:lnTo>
                    <a:pt x="8292211" y="718134"/>
                  </a:lnTo>
                  <a:lnTo>
                    <a:pt x="8243316" y="707517"/>
                  </a:lnTo>
                  <a:lnTo>
                    <a:pt x="8207197" y="684936"/>
                  </a:lnTo>
                  <a:lnTo>
                    <a:pt x="8182800" y="651446"/>
                  </a:lnTo>
                  <a:lnTo>
                    <a:pt x="8169364" y="608495"/>
                  </a:lnTo>
                  <a:lnTo>
                    <a:pt x="8165084" y="556895"/>
                  </a:lnTo>
                  <a:lnTo>
                    <a:pt x="8467598" y="556133"/>
                  </a:lnTo>
                  <a:lnTo>
                    <a:pt x="8474964" y="553339"/>
                  </a:lnTo>
                  <a:lnTo>
                    <a:pt x="8491093" y="520319"/>
                  </a:lnTo>
                  <a:lnTo>
                    <a:pt x="8491093" y="505333"/>
                  </a:lnTo>
                  <a:close/>
                </a:path>
                <a:path w="9027160" h="975360">
                  <a:moveTo>
                    <a:pt x="8554593" y="11176"/>
                  </a:moveTo>
                  <a:lnTo>
                    <a:pt x="8515604" y="0"/>
                  </a:lnTo>
                  <a:lnTo>
                    <a:pt x="8504453" y="317"/>
                  </a:lnTo>
                  <a:lnTo>
                    <a:pt x="8464423" y="18542"/>
                  </a:lnTo>
                  <a:lnTo>
                    <a:pt x="8403209" y="116459"/>
                  </a:lnTo>
                  <a:lnTo>
                    <a:pt x="8398510" y="123825"/>
                  </a:lnTo>
                  <a:lnTo>
                    <a:pt x="8397875" y="129159"/>
                  </a:lnTo>
                  <a:lnTo>
                    <a:pt x="8400923" y="132588"/>
                  </a:lnTo>
                  <a:lnTo>
                    <a:pt x="8404365" y="134912"/>
                  </a:lnTo>
                  <a:lnTo>
                    <a:pt x="8409965" y="136525"/>
                  </a:lnTo>
                  <a:lnTo>
                    <a:pt x="8417700" y="137490"/>
                  </a:lnTo>
                  <a:lnTo>
                    <a:pt x="8427593" y="137795"/>
                  </a:lnTo>
                  <a:lnTo>
                    <a:pt x="8434451" y="137795"/>
                  </a:lnTo>
                  <a:lnTo>
                    <a:pt x="8469757" y="121793"/>
                  </a:lnTo>
                  <a:lnTo>
                    <a:pt x="8548878" y="22733"/>
                  </a:lnTo>
                  <a:lnTo>
                    <a:pt x="8554085" y="16510"/>
                  </a:lnTo>
                  <a:lnTo>
                    <a:pt x="8554593" y="11176"/>
                  </a:lnTo>
                  <a:close/>
                </a:path>
                <a:path w="9027160" h="975360">
                  <a:moveTo>
                    <a:pt x="9026906" y="531368"/>
                  </a:moveTo>
                  <a:lnTo>
                    <a:pt x="9024252" y="483997"/>
                  </a:lnTo>
                  <a:lnTo>
                    <a:pt x="9016746" y="439293"/>
                  </a:lnTo>
                  <a:lnTo>
                    <a:pt x="9003767" y="398551"/>
                  </a:lnTo>
                  <a:lnTo>
                    <a:pt x="8985212" y="363601"/>
                  </a:lnTo>
                  <a:lnTo>
                    <a:pt x="8984996" y="363220"/>
                  </a:lnTo>
                  <a:lnTo>
                    <a:pt x="8973350" y="347726"/>
                  </a:lnTo>
                  <a:lnTo>
                    <a:pt x="8960129" y="333971"/>
                  </a:lnTo>
                  <a:lnTo>
                    <a:pt x="8945347" y="321957"/>
                  </a:lnTo>
                  <a:lnTo>
                    <a:pt x="8941943" y="319824"/>
                  </a:lnTo>
                  <a:lnTo>
                    <a:pt x="8941943" y="541020"/>
                  </a:lnTo>
                  <a:lnTo>
                    <a:pt x="8941613" y="556615"/>
                  </a:lnTo>
                  <a:lnTo>
                    <a:pt x="8935720" y="602996"/>
                  </a:lnTo>
                  <a:lnTo>
                    <a:pt x="8921928" y="645858"/>
                  </a:lnTo>
                  <a:lnTo>
                    <a:pt x="8899804" y="681037"/>
                  </a:lnTo>
                  <a:lnTo>
                    <a:pt x="8868092" y="705027"/>
                  </a:lnTo>
                  <a:lnTo>
                    <a:pt x="8826627" y="713486"/>
                  </a:lnTo>
                  <a:lnTo>
                    <a:pt x="8810053" y="712152"/>
                  </a:lnTo>
                  <a:lnTo>
                    <a:pt x="8762619" y="691769"/>
                  </a:lnTo>
                  <a:lnTo>
                    <a:pt x="8731199" y="665200"/>
                  </a:lnTo>
                  <a:lnTo>
                    <a:pt x="8697976" y="628904"/>
                  </a:lnTo>
                  <a:lnTo>
                    <a:pt x="8697595" y="451231"/>
                  </a:lnTo>
                  <a:lnTo>
                    <a:pt x="8707171" y="439547"/>
                  </a:lnTo>
                  <a:lnTo>
                    <a:pt x="8734425" y="410210"/>
                  </a:lnTo>
                  <a:lnTo>
                    <a:pt x="8767826" y="383286"/>
                  </a:lnTo>
                  <a:lnTo>
                    <a:pt x="8806955" y="366229"/>
                  </a:lnTo>
                  <a:lnTo>
                    <a:pt x="8830691" y="363601"/>
                  </a:lnTo>
                  <a:lnTo>
                    <a:pt x="8846020" y="364464"/>
                  </a:lnTo>
                  <a:lnTo>
                    <a:pt x="8884158" y="378333"/>
                  </a:lnTo>
                  <a:lnTo>
                    <a:pt x="8911514" y="406196"/>
                  </a:lnTo>
                  <a:lnTo>
                    <a:pt x="8929383" y="444538"/>
                  </a:lnTo>
                  <a:lnTo>
                    <a:pt x="8938933" y="490880"/>
                  </a:lnTo>
                  <a:lnTo>
                    <a:pt x="8941943" y="541020"/>
                  </a:lnTo>
                  <a:lnTo>
                    <a:pt x="8941943" y="319824"/>
                  </a:lnTo>
                  <a:lnTo>
                    <a:pt x="8891092" y="297662"/>
                  </a:lnTo>
                  <a:lnTo>
                    <a:pt x="8846058" y="292989"/>
                  </a:lnTo>
                  <a:lnTo>
                    <a:pt x="8835034" y="293395"/>
                  </a:lnTo>
                  <a:lnTo>
                    <a:pt x="8793683" y="301307"/>
                  </a:lnTo>
                  <a:lnTo>
                    <a:pt x="8754935" y="319278"/>
                  </a:lnTo>
                  <a:lnTo>
                    <a:pt x="8717039" y="347548"/>
                  </a:lnTo>
                  <a:lnTo>
                    <a:pt x="8687435" y="375793"/>
                  </a:lnTo>
                  <a:lnTo>
                    <a:pt x="8687308" y="312801"/>
                  </a:lnTo>
                  <a:lnTo>
                    <a:pt x="8686673" y="310388"/>
                  </a:lnTo>
                  <a:lnTo>
                    <a:pt x="8685530" y="308610"/>
                  </a:lnTo>
                  <a:lnTo>
                    <a:pt x="8684387" y="306705"/>
                  </a:lnTo>
                  <a:lnTo>
                    <a:pt x="8682355" y="305181"/>
                  </a:lnTo>
                  <a:lnTo>
                    <a:pt x="8679307" y="303911"/>
                  </a:lnTo>
                  <a:lnTo>
                    <a:pt x="8676386" y="302514"/>
                  </a:lnTo>
                  <a:lnTo>
                    <a:pt x="8672576" y="301625"/>
                  </a:lnTo>
                  <a:lnTo>
                    <a:pt x="8668131" y="301244"/>
                  </a:lnTo>
                  <a:lnTo>
                    <a:pt x="8663686" y="300736"/>
                  </a:lnTo>
                  <a:lnTo>
                    <a:pt x="8657971" y="300482"/>
                  </a:lnTo>
                  <a:lnTo>
                    <a:pt x="8644382" y="300482"/>
                  </a:lnTo>
                  <a:lnTo>
                    <a:pt x="8638794" y="300736"/>
                  </a:lnTo>
                  <a:lnTo>
                    <a:pt x="8629523" y="301752"/>
                  </a:lnTo>
                  <a:lnTo>
                    <a:pt x="8625713" y="302641"/>
                  </a:lnTo>
                  <a:lnTo>
                    <a:pt x="8622792" y="304038"/>
                  </a:lnTo>
                  <a:lnTo>
                    <a:pt x="8619744" y="305308"/>
                  </a:lnTo>
                  <a:lnTo>
                    <a:pt x="8617839" y="306959"/>
                  </a:lnTo>
                  <a:lnTo>
                    <a:pt x="8616823" y="308737"/>
                  </a:lnTo>
                  <a:lnTo>
                    <a:pt x="8615807" y="310642"/>
                  </a:lnTo>
                  <a:lnTo>
                    <a:pt x="8615324" y="312801"/>
                  </a:lnTo>
                  <a:lnTo>
                    <a:pt x="8615375" y="347548"/>
                  </a:lnTo>
                  <a:lnTo>
                    <a:pt x="8616950" y="942467"/>
                  </a:lnTo>
                  <a:lnTo>
                    <a:pt x="8617585" y="944880"/>
                  </a:lnTo>
                  <a:lnTo>
                    <a:pt x="8618728" y="946785"/>
                  </a:lnTo>
                  <a:lnTo>
                    <a:pt x="8619871" y="948817"/>
                  </a:lnTo>
                  <a:lnTo>
                    <a:pt x="8622030" y="950468"/>
                  </a:lnTo>
                  <a:lnTo>
                    <a:pt x="8625205" y="951738"/>
                  </a:lnTo>
                  <a:lnTo>
                    <a:pt x="8628253" y="953008"/>
                  </a:lnTo>
                  <a:lnTo>
                    <a:pt x="8632571" y="954024"/>
                  </a:lnTo>
                  <a:lnTo>
                    <a:pt x="8643112" y="955294"/>
                  </a:lnTo>
                  <a:lnTo>
                    <a:pt x="8649716" y="955675"/>
                  </a:lnTo>
                  <a:lnTo>
                    <a:pt x="8665972" y="955675"/>
                  </a:lnTo>
                  <a:lnTo>
                    <a:pt x="8672703" y="955294"/>
                  </a:lnTo>
                  <a:lnTo>
                    <a:pt x="8678037" y="954532"/>
                  </a:lnTo>
                  <a:lnTo>
                    <a:pt x="8683371" y="953897"/>
                  </a:lnTo>
                  <a:lnTo>
                    <a:pt x="8696833" y="946658"/>
                  </a:lnTo>
                  <a:lnTo>
                    <a:pt x="8698230" y="944626"/>
                  </a:lnTo>
                  <a:lnTo>
                    <a:pt x="8698827" y="942467"/>
                  </a:lnTo>
                  <a:lnTo>
                    <a:pt x="8698865" y="939673"/>
                  </a:lnTo>
                  <a:lnTo>
                    <a:pt x="8698230" y="716280"/>
                  </a:lnTo>
                  <a:lnTo>
                    <a:pt x="8707056" y="724674"/>
                  </a:lnTo>
                  <a:lnTo>
                    <a:pt x="8740064" y="752627"/>
                  </a:lnTo>
                  <a:lnTo>
                    <a:pt x="8780501" y="775017"/>
                  </a:lnTo>
                  <a:lnTo>
                    <a:pt x="8824138" y="783742"/>
                  </a:lnTo>
                  <a:lnTo>
                    <a:pt x="8833866" y="783971"/>
                  </a:lnTo>
                  <a:lnTo>
                    <a:pt x="8856548" y="782789"/>
                  </a:lnTo>
                  <a:lnTo>
                    <a:pt x="8898026" y="773836"/>
                  </a:lnTo>
                  <a:lnTo>
                    <a:pt x="8934158" y="756285"/>
                  </a:lnTo>
                  <a:lnTo>
                    <a:pt x="8964498" y="731139"/>
                  </a:lnTo>
                  <a:lnTo>
                    <a:pt x="8977071" y="716280"/>
                  </a:lnTo>
                  <a:lnTo>
                    <a:pt x="8977503" y="715772"/>
                  </a:lnTo>
                  <a:lnTo>
                    <a:pt x="8998928" y="679678"/>
                  </a:lnTo>
                  <a:lnTo>
                    <a:pt x="9014460" y="636524"/>
                  </a:lnTo>
                  <a:lnTo>
                    <a:pt x="9023820" y="586905"/>
                  </a:lnTo>
                  <a:lnTo>
                    <a:pt x="9026131" y="559879"/>
                  </a:lnTo>
                  <a:lnTo>
                    <a:pt x="9026906" y="531368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624454" y="1574164"/>
              <a:ext cx="1998471" cy="824102"/>
            </a:xfrm>
            <a:prstGeom prst="rect">
              <a:avLst/>
            </a:prstGeom>
          </p:spPr>
        </p:pic>
        <p:sp>
          <p:nvSpPr>
            <p:cNvPr id="16" name="object 16" descr=""/>
            <p:cNvSpPr/>
            <p:nvPr/>
          </p:nvSpPr>
          <p:spPr>
            <a:xfrm>
              <a:off x="4941125" y="1553590"/>
              <a:ext cx="4471035" cy="713105"/>
            </a:xfrm>
            <a:custGeom>
              <a:avLst/>
              <a:gdLst/>
              <a:ahLst/>
              <a:cxnLst/>
              <a:rect l="l" t="t" r="r" b="b"/>
              <a:pathLst>
                <a:path w="4471034" h="713105">
                  <a:moveTo>
                    <a:pt x="292925" y="668782"/>
                  </a:moveTo>
                  <a:lnTo>
                    <a:pt x="292798" y="653161"/>
                  </a:lnTo>
                  <a:lnTo>
                    <a:pt x="292544" y="648208"/>
                  </a:lnTo>
                  <a:lnTo>
                    <a:pt x="291782" y="644271"/>
                  </a:lnTo>
                  <a:lnTo>
                    <a:pt x="291553" y="642874"/>
                  </a:lnTo>
                  <a:lnTo>
                    <a:pt x="283019" y="628904"/>
                  </a:lnTo>
                  <a:lnTo>
                    <a:pt x="278701" y="628904"/>
                  </a:lnTo>
                  <a:lnTo>
                    <a:pt x="275780" y="629666"/>
                  </a:lnTo>
                  <a:lnTo>
                    <a:pt x="272478" y="631190"/>
                  </a:lnTo>
                  <a:lnTo>
                    <a:pt x="269176" y="632587"/>
                  </a:lnTo>
                  <a:lnTo>
                    <a:pt x="265112" y="634238"/>
                  </a:lnTo>
                  <a:lnTo>
                    <a:pt x="255968" y="637540"/>
                  </a:lnTo>
                  <a:lnTo>
                    <a:pt x="250634" y="639191"/>
                  </a:lnTo>
                  <a:lnTo>
                    <a:pt x="244665" y="640588"/>
                  </a:lnTo>
                  <a:lnTo>
                    <a:pt x="238696" y="642112"/>
                  </a:lnTo>
                  <a:lnTo>
                    <a:pt x="231965" y="642874"/>
                  </a:lnTo>
                  <a:lnTo>
                    <a:pt x="224345" y="642874"/>
                  </a:lnTo>
                  <a:lnTo>
                    <a:pt x="183527" y="629767"/>
                  </a:lnTo>
                  <a:lnTo>
                    <a:pt x="165011" y="590270"/>
                  </a:lnTo>
                  <a:lnTo>
                    <a:pt x="161480" y="549783"/>
                  </a:lnTo>
                  <a:lnTo>
                    <a:pt x="160845" y="300863"/>
                  </a:lnTo>
                  <a:lnTo>
                    <a:pt x="160845" y="300609"/>
                  </a:lnTo>
                  <a:lnTo>
                    <a:pt x="280479" y="300355"/>
                  </a:lnTo>
                  <a:lnTo>
                    <a:pt x="284543" y="297688"/>
                  </a:lnTo>
                  <a:lnTo>
                    <a:pt x="291884" y="267208"/>
                  </a:lnTo>
                  <a:lnTo>
                    <a:pt x="291782" y="260223"/>
                  </a:lnTo>
                  <a:lnTo>
                    <a:pt x="291528" y="254889"/>
                  </a:lnTo>
                  <a:lnTo>
                    <a:pt x="290766" y="250698"/>
                  </a:lnTo>
                  <a:lnTo>
                    <a:pt x="290131" y="246380"/>
                  </a:lnTo>
                  <a:lnTo>
                    <a:pt x="289115" y="242824"/>
                  </a:lnTo>
                  <a:lnTo>
                    <a:pt x="287591" y="240030"/>
                  </a:lnTo>
                  <a:lnTo>
                    <a:pt x="286067" y="237109"/>
                  </a:lnTo>
                  <a:lnTo>
                    <a:pt x="284289" y="235204"/>
                  </a:lnTo>
                  <a:lnTo>
                    <a:pt x="282384" y="234061"/>
                  </a:lnTo>
                  <a:lnTo>
                    <a:pt x="280352" y="232918"/>
                  </a:lnTo>
                  <a:lnTo>
                    <a:pt x="279425" y="232664"/>
                  </a:lnTo>
                  <a:lnTo>
                    <a:pt x="278066" y="232283"/>
                  </a:lnTo>
                  <a:lnTo>
                    <a:pt x="160718" y="232664"/>
                  </a:lnTo>
                  <a:lnTo>
                    <a:pt x="160464" y="124079"/>
                  </a:lnTo>
                  <a:lnTo>
                    <a:pt x="159829" y="121920"/>
                  </a:lnTo>
                  <a:lnTo>
                    <a:pt x="158432" y="119888"/>
                  </a:lnTo>
                  <a:lnTo>
                    <a:pt x="157162" y="117983"/>
                  </a:lnTo>
                  <a:lnTo>
                    <a:pt x="155003" y="116205"/>
                  </a:lnTo>
                  <a:lnTo>
                    <a:pt x="151955" y="114808"/>
                  </a:lnTo>
                  <a:lnTo>
                    <a:pt x="149034" y="113284"/>
                  </a:lnTo>
                  <a:lnTo>
                    <a:pt x="144843" y="112141"/>
                  </a:lnTo>
                  <a:lnTo>
                    <a:pt x="134302" y="110871"/>
                  </a:lnTo>
                  <a:lnTo>
                    <a:pt x="127444" y="110617"/>
                  </a:lnTo>
                  <a:lnTo>
                    <a:pt x="111315" y="110617"/>
                  </a:lnTo>
                  <a:lnTo>
                    <a:pt x="78549" y="126619"/>
                  </a:lnTo>
                  <a:lnTo>
                    <a:pt x="78803" y="232791"/>
                  </a:lnTo>
                  <a:lnTo>
                    <a:pt x="16827" y="232918"/>
                  </a:lnTo>
                  <a:lnTo>
                    <a:pt x="0" y="260223"/>
                  </a:lnTo>
                  <a:lnTo>
                    <a:pt x="63" y="267208"/>
                  </a:lnTo>
                  <a:lnTo>
                    <a:pt x="11493" y="300990"/>
                  </a:lnTo>
                  <a:lnTo>
                    <a:pt x="79057" y="300939"/>
                  </a:lnTo>
                  <a:lnTo>
                    <a:pt x="79692" y="561848"/>
                  </a:lnTo>
                  <a:lnTo>
                    <a:pt x="83870" y="614248"/>
                  </a:lnTo>
                  <a:lnTo>
                    <a:pt x="96481" y="655154"/>
                  </a:lnTo>
                  <a:lnTo>
                    <a:pt x="128384" y="692454"/>
                  </a:lnTo>
                  <a:lnTo>
                    <a:pt x="164058" y="707898"/>
                  </a:lnTo>
                  <a:lnTo>
                    <a:pt x="210629" y="712978"/>
                  </a:lnTo>
                  <a:lnTo>
                    <a:pt x="218249" y="712978"/>
                  </a:lnTo>
                  <a:lnTo>
                    <a:pt x="261810" y="706120"/>
                  </a:lnTo>
                  <a:lnTo>
                    <a:pt x="273113" y="701802"/>
                  </a:lnTo>
                  <a:lnTo>
                    <a:pt x="278447" y="699516"/>
                  </a:lnTo>
                  <a:lnTo>
                    <a:pt x="290893" y="681990"/>
                  </a:lnTo>
                  <a:lnTo>
                    <a:pt x="292290" y="676275"/>
                  </a:lnTo>
                  <a:lnTo>
                    <a:pt x="292925" y="668782"/>
                  </a:lnTo>
                  <a:close/>
                </a:path>
                <a:path w="4471034" h="713105">
                  <a:moveTo>
                    <a:pt x="785177" y="690626"/>
                  </a:moveTo>
                  <a:lnTo>
                    <a:pt x="784415" y="418592"/>
                  </a:lnTo>
                  <a:lnTo>
                    <a:pt x="782320" y="374053"/>
                  </a:lnTo>
                  <a:lnTo>
                    <a:pt x="771245" y="320078"/>
                  </a:lnTo>
                  <a:lnTo>
                    <a:pt x="748855" y="277241"/>
                  </a:lnTo>
                  <a:lnTo>
                    <a:pt x="713917" y="245135"/>
                  </a:lnTo>
                  <a:lnTo>
                    <a:pt x="665251" y="225679"/>
                  </a:lnTo>
                  <a:lnTo>
                    <a:pt x="624141" y="221996"/>
                  </a:lnTo>
                  <a:lnTo>
                    <a:pt x="606069" y="223151"/>
                  </a:lnTo>
                  <a:lnTo>
                    <a:pt x="552259" y="240284"/>
                  </a:lnTo>
                  <a:lnTo>
                    <a:pt x="516636" y="263271"/>
                  </a:lnTo>
                  <a:lnTo>
                    <a:pt x="481393" y="295783"/>
                  </a:lnTo>
                  <a:lnTo>
                    <a:pt x="480758" y="28448"/>
                  </a:lnTo>
                  <a:lnTo>
                    <a:pt x="447738" y="12446"/>
                  </a:lnTo>
                  <a:lnTo>
                    <a:pt x="439483" y="12446"/>
                  </a:lnTo>
                  <a:lnTo>
                    <a:pt x="431482" y="12573"/>
                  </a:lnTo>
                  <a:lnTo>
                    <a:pt x="424878" y="12827"/>
                  </a:lnTo>
                  <a:lnTo>
                    <a:pt x="419671" y="13589"/>
                  </a:lnTo>
                  <a:lnTo>
                    <a:pt x="414337" y="14224"/>
                  </a:lnTo>
                  <a:lnTo>
                    <a:pt x="400494" y="21590"/>
                  </a:lnTo>
                  <a:lnTo>
                    <a:pt x="399351" y="23495"/>
                  </a:lnTo>
                  <a:lnTo>
                    <a:pt x="398894" y="25654"/>
                  </a:lnTo>
                  <a:lnTo>
                    <a:pt x="398843" y="28448"/>
                  </a:lnTo>
                  <a:lnTo>
                    <a:pt x="400494" y="694309"/>
                  </a:lnTo>
                  <a:lnTo>
                    <a:pt x="401129" y="696468"/>
                  </a:lnTo>
                  <a:lnTo>
                    <a:pt x="402272" y="698246"/>
                  </a:lnTo>
                  <a:lnTo>
                    <a:pt x="403415" y="700151"/>
                  </a:lnTo>
                  <a:lnTo>
                    <a:pt x="405574" y="701675"/>
                  </a:lnTo>
                  <a:lnTo>
                    <a:pt x="408749" y="702945"/>
                  </a:lnTo>
                  <a:lnTo>
                    <a:pt x="411924" y="704342"/>
                  </a:lnTo>
                  <a:lnTo>
                    <a:pt x="416115" y="705358"/>
                  </a:lnTo>
                  <a:lnTo>
                    <a:pt x="426656" y="706628"/>
                  </a:lnTo>
                  <a:lnTo>
                    <a:pt x="433260" y="706882"/>
                  </a:lnTo>
                  <a:lnTo>
                    <a:pt x="449516" y="706882"/>
                  </a:lnTo>
                  <a:lnTo>
                    <a:pt x="474027" y="702818"/>
                  </a:lnTo>
                  <a:lnTo>
                    <a:pt x="476948" y="701548"/>
                  </a:lnTo>
                  <a:lnTo>
                    <a:pt x="479107" y="699897"/>
                  </a:lnTo>
                  <a:lnTo>
                    <a:pt x="480377" y="698119"/>
                  </a:lnTo>
                  <a:lnTo>
                    <a:pt x="481774" y="696341"/>
                  </a:lnTo>
                  <a:lnTo>
                    <a:pt x="482333" y="694309"/>
                  </a:lnTo>
                  <a:lnTo>
                    <a:pt x="482396" y="690626"/>
                  </a:lnTo>
                  <a:lnTo>
                    <a:pt x="481647" y="379222"/>
                  </a:lnTo>
                  <a:lnTo>
                    <a:pt x="498233" y="359346"/>
                  </a:lnTo>
                  <a:lnTo>
                    <a:pt x="530377" y="327202"/>
                  </a:lnTo>
                  <a:lnTo>
                    <a:pt x="576694" y="298551"/>
                  </a:lnTo>
                  <a:lnTo>
                    <a:pt x="607504" y="292989"/>
                  </a:lnTo>
                  <a:lnTo>
                    <a:pt x="619048" y="293547"/>
                  </a:lnTo>
                  <a:lnTo>
                    <a:pt x="658050" y="306781"/>
                  </a:lnTo>
                  <a:lnTo>
                    <a:pt x="684377" y="336397"/>
                  </a:lnTo>
                  <a:lnTo>
                    <a:pt x="699122" y="380301"/>
                  </a:lnTo>
                  <a:lnTo>
                    <a:pt x="702627" y="429260"/>
                  </a:lnTo>
                  <a:lnTo>
                    <a:pt x="703262" y="693420"/>
                  </a:lnTo>
                  <a:lnTo>
                    <a:pt x="703897" y="695706"/>
                  </a:lnTo>
                  <a:lnTo>
                    <a:pt x="705294" y="697484"/>
                  </a:lnTo>
                  <a:lnTo>
                    <a:pt x="706564" y="699389"/>
                  </a:lnTo>
                  <a:lnTo>
                    <a:pt x="708723" y="700913"/>
                  </a:lnTo>
                  <a:lnTo>
                    <a:pt x="711771" y="702183"/>
                  </a:lnTo>
                  <a:lnTo>
                    <a:pt x="714692" y="703580"/>
                  </a:lnTo>
                  <a:lnTo>
                    <a:pt x="718883" y="704469"/>
                  </a:lnTo>
                  <a:lnTo>
                    <a:pt x="724217" y="705104"/>
                  </a:lnTo>
                  <a:lnTo>
                    <a:pt x="729424" y="705866"/>
                  </a:lnTo>
                  <a:lnTo>
                    <a:pt x="736282" y="706120"/>
                  </a:lnTo>
                  <a:lnTo>
                    <a:pt x="752411" y="706120"/>
                  </a:lnTo>
                  <a:lnTo>
                    <a:pt x="759015" y="705739"/>
                  </a:lnTo>
                  <a:lnTo>
                    <a:pt x="785139" y="693420"/>
                  </a:lnTo>
                  <a:lnTo>
                    <a:pt x="785177" y="690626"/>
                  </a:lnTo>
                  <a:close/>
                </a:path>
                <a:path w="4471034" h="713105">
                  <a:moveTo>
                    <a:pt x="1314513" y="446532"/>
                  </a:moveTo>
                  <a:lnTo>
                    <a:pt x="1314386" y="431673"/>
                  </a:lnTo>
                  <a:lnTo>
                    <a:pt x="1314094" y="423037"/>
                  </a:lnTo>
                  <a:lnTo>
                    <a:pt x="1313662" y="410184"/>
                  </a:lnTo>
                  <a:lnTo>
                    <a:pt x="1307998" y="369087"/>
                  </a:lnTo>
                  <a:lnTo>
                    <a:pt x="1296657" y="330911"/>
                  </a:lnTo>
                  <a:lnTo>
                    <a:pt x="1269517" y="284734"/>
                  </a:lnTo>
                  <a:lnTo>
                    <a:pt x="1267904" y="282575"/>
                  </a:lnTo>
                  <a:lnTo>
                    <a:pt x="1255102" y="269100"/>
                  </a:lnTo>
                  <a:lnTo>
                    <a:pt x="1240701" y="257073"/>
                  </a:lnTo>
                  <a:lnTo>
                    <a:pt x="1231963" y="251307"/>
                  </a:lnTo>
                  <a:lnTo>
                    <a:pt x="1231963" y="422402"/>
                  </a:lnTo>
                  <a:lnTo>
                    <a:pt x="988250" y="423037"/>
                  </a:lnTo>
                  <a:lnTo>
                    <a:pt x="993902" y="383362"/>
                  </a:lnTo>
                  <a:lnTo>
                    <a:pt x="1007821" y="347154"/>
                  </a:lnTo>
                  <a:lnTo>
                    <a:pt x="1038834" y="309613"/>
                  </a:lnTo>
                  <a:lnTo>
                    <a:pt x="1084745" y="287705"/>
                  </a:lnTo>
                  <a:lnTo>
                    <a:pt x="1113345" y="284734"/>
                  </a:lnTo>
                  <a:lnTo>
                    <a:pt x="1141222" y="286956"/>
                  </a:lnTo>
                  <a:lnTo>
                    <a:pt x="1186040" y="305244"/>
                  </a:lnTo>
                  <a:lnTo>
                    <a:pt x="1216164" y="341363"/>
                  </a:lnTo>
                  <a:lnTo>
                    <a:pt x="1230642" y="391934"/>
                  </a:lnTo>
                  <a:lnTo>
                    <a:pt x="1231963" y="422402"/>
                  </a:lnTo>
                  <a:lnTo>
                    <a:pt x="1231963" y="251307"/>
                  </a:lnTo>
                  <a:lnTo>
                    <a:pt x="1187475" y="230035"/>
                  </a:lnTo>
                  <a:lnTo>
                    <a:pt x="1142657" y="221703"/>
                  </a:lnTo>
                  <a:lnTo>
                    <a:pt x="1117282" y="220726"/>
                  </a:lnTo>
                  <a:lnTo>
                    <a:pt x="1093292" y="221881"/>
                  </a:lnTo>
                  <a:lnTo>
                    <a:pt x="1048905" y="230555"/>
                  </a:lnTo>
                  <a:lnTo>
                    <a:pt x="1009421" y="247637"/>
                  </a:lnTo>
                  <a:lnTo>
                    <a:pt x="975652" y="272262"/>
                  </a:lnTo>
                  <a:lnTo>
                    <a:pt x="947762" y="304292"/>
                  </a:lnTo>
                  <a:lnTo>
                    <a:pt x="926376" y="343293"/>
                  </a:lnTo>
                  <a:lnTo>
                    <a:pt x="911720" y="389128"/>
                  </a:lnTo>
                  <a:lnTo>
                    <a:pt x="904392" y="440855"/>
                  </a:lnTo>
                  <a:lnTo>
                    <a:pt x="903541" y="468884"/>
                  </a:lnTo>
                  <a:lnTo>
                    <a:pt x="904519" y="498246"/>
                  </a:lnTo>
                  <a:lnTo>
                    <a:pt x="911860" y="551395"/>
                  </a:lnTo>
                  <a:lnTo>
                    <a:pt x="926363" y="597001"/>
                  </a:lnTo>
                  <a:lnTo>
                    <a:pt x="947750" y="634911"/>
                  </a:lnTo>
                  <a:lnTo>
                    <a:pt x="976083" y="665149"/>
                  </a:lnTo>
                  <a:lnTo>
                    <a:pt x="1011034" y="687908"/>
                  </a:lnTo>
                  <a:lnTo>
                    <a:pt x="1052537" y="703135"/>
                  </a:lnTo>
                  <a:lnTo>
                    <a:pt x="1100874" y="710704"/>
                  </a:lnTo>
                  <a:lnTo>
                    <a:pt x="1127569" y="711581"/>
                  </a:lnTo>
                  <a:lnTo>
                    <a:pt x="1143165" y="711276"/>
                  </a:lnTo>
                  <a:lnTo>
                    <a:pt x="1187386" y="706755"/>
                  </a:lnTo>
                  <a:lnTo>
                    <a:pt x="1225575" y="698855"/>
                  </a:lnTo>
                  <a:lnTo>
                    <a:pt x="1264208" y="686765"/>
                  </a:lnTo>
                  <a:lnTo>
                    <a:pt x="1287462" y="674624"/>
                  </a:lnTo>
                  <a:lnTo>
                    <a:pt x="1289367" y="672846"/>
                  </a:lnTo>
                  <a:lnTo>
                    <a:pt x="1290764" y="670941"/>
                  </a:lnTo>
                  <a:lnTo>
                    <a:pt x="1291907" y="668909"/>
                  </a:lnTo>
                  <a:lnTo>
                    <a:pt x="1293177" y="667004"/>
                  </a:lnTo>
                  <a:lnTo>
                    <a:pt x="1295590" y="653796"/>
                  </a:lnTo>
                  <a:lnTo>
                    <a:pt x="1295971" y="650621"/>
                  </a:lnTo>
                  <a:lnTo>
                    <a:pt x="1296098" y="645033"/>
                  </a:lnTo>
                  <a:lnTo>
                    <a:pt x="1295996" y="634911"/>
                  </a:lnTo>
                  <a:lnTo>
                    <a:pt x="1295844" y="631698"/>
                  </a:lnTo>
                  <a:lnTo>
                    <a:pt x="1284922" y="610870"/>
                  </a:lnTo>
                  <a:lnTo>
                    <a:pt x="1278572" y="610870"/>
                  </a:lnTo>
                  <a:lnTo>
                    <a:pt x="1272730" y="612648"/>
                  </a:lnTo>
                  <a:lnTo>
                    <a:pt x="1264856" y="616204"/>
                  </a:lnTo>
                  <a:lnTo>
                    <a:pt x="1258620" y="618871"/>
                  </a:lnTo>
                  <a:lnTo>
                    <a:pt x="1215085" y="634085"/>
                  </a:lnTo>
                  <a:lnTo>
                    <a:pt x="1165161" y="643699"/>
                  </a:lnTo>
                  <a:lnTo>
                    <a:pt x="1135062" y="645033"/>
                  </a:lnTo>
                  <a:lnTo>
                    <a:pt x="1115631" y="644398"/>
                  </a:lnTo>
                  <a:lnTo>
                    <a:pt x="1066609" y="633857"/>
                  </a:lnTo>
                  <a:lnTo>
                    <a:pt x="1030566" y="611200"/>
                  </a:lnTo>
                  <a:lnTo>
                    <a:pt x="1006157" y="577786"/>
                  </a:lnTo>
                  <a:lnTo>
                    <a:pt x="992784" y="534758"/>
                  </a:lnTo>
                  <a:lnTo>
                    <a:pt x="988504" y="483108"/>
                  </a:lnTo>
                  <a:lnTo>
                    <a:pt x="1291018" y="482346"/>
                  </a:lnTo>
                  <a:lnTo>
                    <a:pt x="1298384" y="479552"/>
                  </a:lnTo>
                  <a:lnTo>
                    <a:pt x="1304861" y="474091"/>
                  </a:lnTo>
                  <a:lnTo>
                    <a:pt x="1309090" y="469303"/>
                  </a:lnTo>
                  <a:lnTo>
                    <a:pt x="1312113" y="463130"/>
                  </a:lnTo>
                  <a:lnTo>
                    <a:pt x="1313903" y="455536"/>
                  </a:lnTo>
                  <a:lnTo>
                    <a:pt x="1314513" y="446532"/>
                  </a:lnTo>
                  <a:close/>
                </a:path>
                <a:path w="4471034" h="713105">
                  <a:moveTo>
                    <a:pt x="1854771" y="459486"/>
                  </a:moveTo>
                  <a:lnTo>
                    <a:pt x="1851164" y="406323"/>
                  </a:lnTo>
                  <a:lnTo>
                    <a:pt x="1840801" y="358775"/>
                  </a:lnTo>
                  <a:lnTo>
                    <a:pt x="1823656" y="317538"/>
                  </a:lnTo>
                  <a:lnTo>
                    <a:pt x="1803514" y="287909"/>
                  </a:lnTo>
                  <a:lnTo>
                    <a:pt x="1799653" y="282956"/>
                  </a:lnTo>
                  <a:lnTo>
                    <a:pt x="1785099" y="268287"/>
                  </a:lnTo>
                  <a:lnTo>
                    <a:pt x="1769706" y="256171"/>
                  </a:lnTo>
                  <a:lnTo>
                    <a:pt x="1769706" y="469646"/>
                  </a:lnTo>
                  <a:lnTo>
                    <a:pt x="1769376" y="484162"/>
                  </a:lnTo>
                  <a:lnTo>
                    <a:pt x="1762061" y="536194"/>
                  </a:lnTo>
                  <a:lnTo>
                    <a:pt x="1745068" y="579628"/>
                  </a:lnTo>
                  <a:lnTo>
                    <a:pt x="1717814" y="612673"/>
                  </a:lnTo>
                  <a:lnTo>
                    <a:pt x="1679765" y="633945"/>
                  </a:lnTo>
                  <a:lnTo>
                    <a:pt x="1631124" y="641350"/>
                  </a:lnTo>
                  <a:lnTo>
                    <a:pt x="1612099" y="640473"/>
                  </a:lnTo>
                  <a:lnTo>
                    <a:pt x="1564944" y="627253"/>
                  </a:lnTo>
                  <a:lnTo>
                    <a:pt x="1531112" y="600608"/>
                  </a:lnTo>
                  <a:lnTo>
                    <a:pt x="1508925" y="563118"/>
                  </a:lnTo>
                  <a:lnTo>
                    <a:pt x="1496796" y="516509"/>
                  </a:lnTo>
                  <a:lnTo>
                    <a:pt x="1492973" y="465201"/>
                  </a:lnTo>
                  <a:lnTo>
                    <a:pt x="1493050" y="459486"/>
                  </a:lnTo>
                  <a:lnTo>
                    <a:pt x="1497368" y="409943"/>
                  </a:lnTo>
                  <a:lnTo>
                    <a:pt x="1511325" y="363372"/>
                  </a:lnTo>
                  <a:lnTo>
                    <a:pt x="1535163" y="326428"/>
                  </a:lnTo>
                  <a:lnTo>
                    <a:pt x="1569402" y="300990"/>
                  </a:lnTo>
                  <a:lnTo>
                    <a:pt x="1614487" y="288747"/>
                  </a:lnTo>
                  <a:lnTo>
                    <a:pt x="1632140" y="287909"/>
                  </a:lnTo>
                  <a:lnTo>
                    <a:pt x="1651139" y="288721"/>
                  </a:lnTo>
                  <a:lnTo>
                    <a:pt x="1698294" y="301879"/>
                  </a:lnTo>
                  <a:lnTo>
                    <a:pt x="1731987" y="328714"/>
                  </a:lnTo>
                  <a:lnTo>
                    <a:pt x="1753895" y="366496"/>
                  </a:lnTo>
                  <a:lnTo>
                    <a:pt x="1765947" y="413105"/>
                  </a:lnTo>
                  <a:lnTo>
                    <a:pt x="1769668" y="459486"/>
                  </a:lnTo>
                  <a:lnTo>
                    <a:pt x="1769706" y="469646"/>
                  </a:lnTo>
                  <a:lnTo>
                    <a:pt x="1769706" y="256171"/>
                  </a:lnTo>
                  <a:lnTo>
                    <a:pt x="1731327" y="235458"/>
                  </a:lnTo>
                  <a:lnTo>
                    <a:pt x="1686775" y="223354"/>
                  </a:lnTo>
                  <a:lnTo>
                    <a:pt x="1635188" y="219329"/>
                  </a:lnTo>
                  <a:lnTo>
                    <a:pt x="1607591" y="220573"/>
                  </a:lnTo>
                  <a:lnTo>
                    <a:pt x="1557731" y="229908"/>
                  </a:lnTo>
                  <a:lnTo>
                    <a:pt x="1515046" y="248170"/>
                  </a:lnTo>
                  <a:lnTo>
                    <a:pt x="1479511" y="274078"/>
                  </a:lnTo>
                  <a:lnTo>
                    <a:pt x="1451063" y="307276"/>
                  </a:lnTo>
                  <a:lnTo>
                    <a:pt x="1429829" y="346900"/>
                  </a:lnTo>
                  <a:lnTo>
                    <a:pt x="1415796" y="392569"/>
                  </a:lnTo>
                  <a:lnTo>
                    <a:pt x="1408836" y="442861"/>
                  </a:lnTo>
                  <a:lnTo>
                    <a:pt x="1407985" y="469646"/>
                  </a:lnTo>
                  <a:lnTo>
                    <a:pt x="1408912" y="497205"/>
                  </a:lnTo>
                  <a:lnTo>
                    <a:pt x="1415770" y="547827"/>
                  </a:lnTo>
                  <a:lnTo>
                    <a:pt x="1429321" y="592328"/>
                  </a:lnTo>
                  <a:lnTo>
                    <a:pt x="1449755" y="630237"/>
                  </a:lnTo>
                  <a:lnTo>
                    <a:pt x="1477137" y="661365"/>
                  </a:lnTo>
                  <a:lnTo>
                    <a:pt x="1511287" y="685088"/>
                  </a:lnTo>
                  <a:lnTo>
                    <a:pt x="1552346" y="701281"/>
                  </a:lnTo>
                  <a:lnTo>
                    <a:pt x="1600403" y="709371"/>
                  </a:lnTo>
                  <a:lnTo>
                    <a:pt x="1627047" y="710311"/>
                  </a:lnTo>
                  <a:lnTo>
                    <a:pt x="1654492" y="709079"/>
                  </a:lnTo>
                  <a:lnTo>
                    <a:pt x="1704213" y="699643"/>
                  </a:lnTo>
                  <a:lnTo>
                    <a:pt x="1747024" y="681139"/>
                  </a:lnTo>
                  <a:lnTo>
                    <a:pt x="1782699" y="655091"/>
                  </a:lnTo>
                  <a:lnTo>
                    <a:pt x="1795919" y="641350"/>
                  </a:lnTo>
                  <a:lnTo>
                    <a:pt x="1797875" y="639318"/>
                  </a:lnTo>
                  <a:lnTo>
                    <a:pt x="1822729" y="602843"/>
                  </a:lnTo>
                  <a:lnTo>
                    <a:pt x="1840547" y="560070"/>
                  </a:lnTo>
                  <a:lnTo>
                    <a:pt x="1851228" y="511975"/>
                  </a:lnTo>
                  <a:lnTo>
                    <a:pt x="1853882" y="486283"/>
                  </a:lnTo>
                  <a:lnTo>
                    <a:pt x="1854771" y="459486"/>
                  </a:lnTo>
                  <a:close/>
                </a:path>
                <a:path w="4471034" h="713105">
                  <a:moveTo>
                    <a:pt x="2589593" y="685927"/>
                  </a:moveTo>
                  <a:lnTo>
                    <a:pt x="2588831" y="413512"/>
                  </a:lnTo>
                  <a:lnTo>
                    <a:pt x="2586736" y="369252"/>
                  </a:lnTo>
                  <a:lnTo>
                    <a:pt x="2575661" y="315429"/>
                  </a:lnTo>
                  <a:lnTo>
                    <a:pt x="2553271" y="272669"/>
                  </a:lnTo>
                  <a:lnTo>
                    <a:pt x="2518333" y="240461"/>
                  </a:lnTo>
                  <a:lnTo>
                    <a:pt x="2469667" y="221030"/>
                  </a:lnTo>
                  <a:lnTo>
                    <a:pt x="2428557" y="217297"/>
                  </a:lnTo>
                  <a:lnTo>
                    <a:pt x="2409469" y="218617"/>
                  </a:lnTo>
                  <a:lnTo>
                    <a:pt x="2371648" y="228523"/>
                  </a:lnTo>
                  <a:lnTo>
                    <a:pt x="2334171" y="248412"/>
                  </a:lnTo>
                  <a:lnTo>
                    <a:pt x="2296693" y="279374"/>
                  </a:lnTo>
                  <a:lnTo>
                    <a:pt x="2277935" y="299085"/>
                  </a:lnTo>
                  <a:lnTo>
                    <a:pt x="2277719" y="248412"/>
                  </a:lnTo>
                  <a:lnTo>
                    <a:pt x="2270188" y="228473"/>
                  </a:lnTo>
                  <a:lnTo>
                    <a:pt x="2267648" y="226949"/>
                  </a:lnTo>
                  <a:lnTo>
                    <a:pt x="2263838" y="225933"/>
                  </a:lnTo>
                  <a:lnTo>
                    <a:pt x="2259012" y="225425"/>
                  </a:lnTo>
                  <a:lnTo>
                    <a:pt x="2254313" y="225044"/>
                  </a:lnTo>
                  <a:lnTo>
                    <a:pt x="2248217" y="224790"/>
                  </a:lnTo>
                  <a:lnTo>
                    <a:pt x="2233358" y="224790"/>
                  </a:lnTo>
                  <a:lnTo>
                    <a:pt x="2205291" y="233553"/>
                  </a:lnTo>
                  <a:lnTo>
                    <a:pt x="2204275" y="235331"/>
                  </a:lnTo>
                  <a:lnTo>
                    <a:pt x="2203869" y="237109"/>
                  </a:lnTo>
                  <a:lnTo>
                    <a:pt x="2203881" y="285813"/>
                  </a:lnTo>
                  <a:lnTo>
                    <a:pt x="2204910" y="689610"/>
                  </a:lnTo>
                  <a:lnTo>
                    <a:pt x="2237676" y="702310"/>
                  </a:lnTo>
                  <a:lnTo>
                    <a:pt x="2245677" y="702183"/>
                  </a:lnTo>
                  <a:lnTo>
                    <a:pt x="2253932" y="702183"/>
                  </a:lnTo>
                  <a:lnTo>
                    <a:pt x="2260663" y="701929"/>
                  </a:lnTo>
                  <a:lnTo>
                    <a:pt x="2265997" y="701167"/>
                  </a:lnTo>
                  <a:lnTo>
                    <a:pt x="2271331" y="700532"/>
                  </a:lnTo>
                  <a:lnTo>
                    <a:pt x="2284793" y="693420"/>
                  </a:lnTo>
                  <a:lnTo>
                    <a:pt x="2286190" y="691642"/>
                  </a:lnTo>
                  <a:lnTo>
                    <a:pt x="2286749" y="689610"/>
                  </a:lnTo>
                  <a:lnTo>
                    <a:pt x="2286812" y="685927"/>
                  </a:lnTo>
                  <a:lnTo>
                    <a:pt x="2286063" y="374523"/>
                  </a:lnTo>
                  <a:lnTo>
                    <a:pt x="2302649" y="354672"/>
                  </a:lnTo>
                  <a:lnTo>
                    <a:pt x="2334793" y="322618"/>
                  </a:lnTo>
                  <a:lnTo>
                    <a:pt x="2369553" y="299085"/>
                  </a:lnTo>
                  <a:lnTo>
                    <a:pt x="2411920" y="288417"/>
                  </a:lnTo>
                  <a:lnTo>
                    <a:pt x="2423464" y="288899"/>
                  </a:lnTo>
                  <a:lnTo>
                    <a:pt x="2462466" y="302145"/>
                  </a:lnTo>
                  <a:lnTo>
                    <a:pt x="2488831" y="331851"/>
                  </a:lnTo>
                  <a:lnTo>
                    <a:pt x="2503538" y="375666"/>
                  </a:lnTo>
                  <a:lnTo>
                    <a:pt x="2507043" y="424561"/>
                  </a:lnTo>
                  <a:lnTo>
                    <a:pt x="2507678" y="688848"/>
                  </a:lnTo>
                  <a:lnTo>
                    <a:pt x="2508313" y="691007"/>
                  </a:lnTo>
                  <a:lnTo>
                    <a:pt x="2509710" y="692912"/>
                  </a:lnTo>
                  <a:lnTo>
                    <a:pt x="2510980" y="694690"/>
                  </a:lnTo>
                  <a:lnTo>
                    <a:pt x="2513139" y="696214"/>
                  </a:lnTo>
                  <a:lnTo>
                    <a:pt x="2540698" y="701548"/>
                  </a:lnTo>
                  <a:lnTo>
                    <a:pt x="2548953" y="701421"/>
                  </a:lnTo>
                  <a:lnTo>
                    <a:pt x="2556827" y="701421"/>
                  </a:lnTo>
                  <a:lnTo>
                    <a:pt x="2563431" y="701040"/>
                  </a:lnTo>
                  <a:lnTo>
                    <a:pt x="2574099" y="699770"/>
                  </a:lnTo>
                  <a:lnTo>
                    <a:pt x="2578163" y="698754"/>
                  </a:lnTo>
                  <a:lnTo>
                    <a:pt x="2581211" y="697357"/>
                  </a:lnTo>
                  <a:lnTo>
                    <a:pt x="2584132" y="696087"/>
                  </a:lnTo>
                  <a:lnTo>
                    <a:pt x="2586291" y="694563"/>
                  </a:lnTo>
                  <a:lnTo>
                    <a:pt x="2587561" y="692658"/>
                  </a:lnTo>
                  <a:lnTo>
                    <a:pt x="2588958" y="690880"/>
                  </a:lnTo>
                  <a:lnTo>
                    <a:pt x="2589517" y="688848"/>
                  </a:lnTo>
                  <a:lnTo>
                    <a:pt x="2589593" y="685927"/>
                  </a:lnTo>
                  <a:close/>
                </a:path>
                <a:path w="4471034" h="713105">
                  <a:moveTo>
                    <a:pt x="3122993" y="684657"/>
                  </a:moveTo>
                  <a:lnTo>
                    <a:pt x="3122231" y="412623"/>
                  </a:lnTo>
                  <a:lnTo>
                    <a:pt x="3120136" y="368020"/>
                  </a:lnTo>
                  <a:lnTo>
                    <a:pt x="3113824" y="330377"/>
                  </a:lnTo>
                  <a:lnTo>
                    <a:pt x="3096818" y="287020"/>
                  </a:lnTo>
                  <a:lnTo>
                    <a:pt x="3064853" y="248513"/>
                  </a:lnTo>
                  <a:lnTo>
                    <a:pt x="3020999" y="224320"/>
                  </a:lnTo>
                  <a:lnTo>
                    <a:pt x="2983382" y="216890"/>
                  </a:lnTo>
                  <a:lnTo>
                    <a:pt x="2961957" y="216027"/>
                  </a:lnTo>
                  <a:lnTo>
                    <a:pt x="2943885" y="217170"/>
                  </a:lnTo>
                  <a:lnTo>
                    <a:pt x="2890075" y="234315"/>
                  </a:lnTo>
                  <a:lnTo>
                    <a:pt x="2854439" y="257263"/>
                  </a:lnTo>
                  <a:lnTo>
                    <a:pt x="2819209" y="289814"/>
                  </a:lnTo>
                  <a:lnTo>
                    <a:pt x="2818447" y="19685"/>
                  </a:lnTo>
                  <a:lnTo>
                    <a:pt x="2810065" y="10414"/>
                  </a:lnTo>
                  <a:lnTo>
                    <a:pt x="2807017" y="9017"/>
                  </a:lnTo>
                  <a:lnTo>
                    <a:pt x="2802953" y="8128"/>
                  </a:lnTo>
                  <a:lnTo>
                    <a:pt x="2797619" y="7493"/>
                  </a:lnTo>
                  <a:lnTo>
                    <a:pt x="2792285" y="6731"/>
                  </a:lnTo>
                  <a:lnTo>
                    <a:pt x="2785554" y="6477"/>
                  </a:lnTo>
                  <a:lnTo>
                    <a:pt x="2769298" y="6477"/>
                  </a:lnTo>
                  <a:lnTo>
                    <a:pt x="2736659" y="22479"/>
                  </a:lnTo>
                  <a:lnTo>
                    <a:pt x="2738310" y="688213"/>
                  </a:lnTo>
                  <a:lnTo>
                    <a:pt x="2771076" y="700913"/>
                  </a:lnTo>
                  <a:lnTo>
                    <a:pt x="2787332" y="700913"/>
                  </a:lnTo>
                  <a:lnTo>
                    <a:pt x="2794063" y="700532"/>
                  </a:lnTo>
                  <a:lnTo>
                    <a:pt x="2799397" y="699770"/>
                  </a:lnTo>
                  <a:lnTo>
                    <a:pt x="2804731" y="699135"/>
                  </a:lnTo>
                  <a:lnTo>
                    <a:pt x="2818193" y="692023"/>
                  </a:lnTo>
                  <a:lnTo>
                    <a:pt x="2819590" y="690245"/>
                  </a:lnTo>
                  <a:lnTo>
                    <a:pt x="2820187" y="688213"/>
                  </a:lnTo>
                  <a:lnTo>
                    <a:pt x="2820212" y="684657"/>
                  </a:lnTo>
                  <a:lnTo>
                    <a:pt x="2819463" y="373126"/>
                  </a:lnTo>
                  <a:lnTo>
                    <a:pt x="2836049" y="353326"/>
                  </a:lnTo>
                  <a:lnTo>
                    <a:pt x="2868193" y="321233"/>
                  </a:lnTo>
                  <a:lnTo>
                    <a:pt x="2914497" y="292531"/>
                  </a:lnTo>
                  <a:lnTo>
                    <a:pt x="2945193" y="287020"/>
                  </a:lnTo>
                  <a:lnTo>
                    <a:pt x="2956814" y="287515"/>
                  </a:lnTo>
                  <a:lnTo>
                    <a:pt x="2995866" y="300748"/>
                  </a:lnTo>
                  <a:lnTo>
                    <a:pt x="3022231" y="330454"/>
                  </a:lnTo>
                  <a:lnTo>
                    <a:pt x="3036938" y="374269"/>
                  </a:lnTo>
                  <a:lnTo>
                    <a:pt x="3040443" y="423291"/>
                  </a:lnTo>
                  <a:lnTo>
                    <a:pt x="3041078" y="687451"/>
                  </a:lnTo>
                  <a:lnTo>
                    <a:pt x="3041713" y="689737"/>
                  </a:lnTo>
                  <a:lnTo>
                    <a:pt x="3043110" y="691515"/>
                  </a:lnTo>
                  <a:lnTo>
                    <a:pt x="3044380" y="693293"/>
                  </a:lnTo>
                  <a:lnTo>
                    <a:pt x="3046539" y="694944"/>
                  </a:lnTo>
                  <a:lnTo>
                    <a:pt x="3049587" y="696214"/>
                  </a:lnTo>
                  <a:lnTo>
                    <a:pt x="3052508" y="697484"/>
                  </a:lnTo>
                  <a:lnTo>
                    <a:pt x="3056699" y="698500"/>
                  </a:lnTo>
                  <a:lnTo>
                    <a:pt x="3067240" y="699770"/>
                  </a:lnTo>
                  <a:lnTo>
                    <a:pt x="3074098" y="700151"/>
                  </a:lnTo>
                  <a:lnTo>
                    <a:pt x="3082353" y="700151"/>
                  </a:lnTo>
                  <a:lnTo>
                    <a:pt x="3090227" y="700024"/>
                  </a:lnTo>
                  <a:lnTo>
                    <a:pt x="3096831" y="699770"/>
                  </a:lnTo>
                  <a:lnTo>
                    <a:pt x="3102165" y="699008"/>
                  </a:lnTo>
                  <a:lnTo>
                    <a:pt x="3107499" y="698373"/>
                  </a:lnTo>
                  <a:lnTo>
                    <a:pt x="3120961" y="691261"/>
                  </a:lnTo>
                  <a:lnTo>
                    <a:pt x="3122358" y="689483"/>
                  </a:lnTo>
                  <a:lnTo>
                    <a:pt x="3122917" y="687451"/>
                  </a:lnTo>
                  <a:lnTo>
                    <a:pt x="3122993" y="684657"/>
                  </a:lnTo>
                  <a:close/>
                </a:path>
                <a:path w="4471034" h="713105">
                  <a:moveTo>
                    <a:pt x="3592004" y="11303"/>
                  </a:moveTo>
                  <a:lnTo>
                    <a:pt x="3590988" y="8763"/>
                  </a:lnTo>
                  <a:lnTo>
                    <a:pt x="3588575" y="6604"/>
                  </a:lnTo>
                  <a:lnTo>
                    <a:pt x="3586289" y="4445"/>
                  </a:lnTo>
                  <a:lnTo>
                    <a:pt x="3582225" y="2794"/>
                  </a:lnTo>
                  <a:lnTo>
                    <a:pt x="3570668" y="508"/>
                  </a:lnTo>
                  <a:lnTo>
                    <a:pt x="3563175" y="0"/>
                  </a:lnTo>
                  <a:lnTo>
                    <a:pt x="3545903" y="0"/>
                  </a:lnTo>
                  <a:lnTo>
                    <a:pt x="3507041" y="11938"/>
                  </a:lnTo>
                  <a:lnTo>
                    <a:pt x="3502723" y="18542"/>
                  </a:lnTo>
                  <a:lnTo>
                    <a:pt x="3428809" y="137033"/>
                  </a:lnTo>
                  <a:lnTo>
                    <a:pt x="3427412" y="140208"/>
                  </a:lnTo>
                  <a:lnTo>
                    <a:pt x="3426396" y="145415"/>
                  </a:lnTo>
                  <a:lnTo>
                    <a:pt x="3427031" y="147574"/>
                  </a:lnTo>
                  <a:lnTo>
                    <a:pt x="3428936" y="149225"/>
                  </a:lnTo>
                  <a:lnTo>
                    <a:pt x="3430714" y="150876"/>
                  </a:lnTo>
                  <a:lnTo>
                    <a:pt x="3433762" y="152273"/>
                  </a:lnTo>
                  <a:lnTo>
                    <a:pt x="3438080" y="153162"/>
                  </a:lnTo>
                  <a:lnTo>
                    <a:pt x="3442398" y="154178"/>
                  </a:lnTo>
                  <a:lnTo>
                    <a:pt x="3448240" y="154686"/>
                  </a:lnTo>
                  <a:lnTo>
                    <a:pt x="3462083" y="154686"/>
                  </a:lnTo>
                  <a:lnTo>
                    <a:pt x="3490404" y="146558"/>
                  </a:lnTo>
                  <a:lnTo>
                    <a:pt x="3492563" y="144653"/>
                  </a:lnTo>
                  <a:lnTo>
                    <a:pt x="3494976" y="141986"/>
                  </a:lnTo>
                  <a:lnTo>
                    <a:pt x="3497643" y="138684"/>
                  </a:lnTo>
                  <a:lnTo>
                    <a:pt x="3587178" y="22733"/>
                  </a:lnTo>
                  <a:lnTo>
                    <a:pt x="3589845" y="19812"/>
                  </a:lnTo>
                  <a:lnTo>
                    <a:pt x="3591242" y="16891"/>
                  </a:lnTo>
                  <a:lnTo>
                    <a:pt x="3592004" y="11303"/>
                  </a:lnTo>
                  <a:close/>
                </a:path>
                <a:path w="4471034" h="713105">
                  <a:moveTo>
                    <a:pt x="3686619" y="454787"/>
                  </a:moveTo>
                  <a:lnTo>
                    <a:pt x="3683012" y="401624"/>
                  </a:lnTo>
                  <a:lnTo>
                    <a:pt x="3672649" y="354076"/>
                  </a:lnTo>
                  <a:lnTo>
                    <a:pt x="3655504" y="312839"/>
                  </a:lnTo>
                  <a:lnTo>
                    <a:pt x="3635362" y="283210"/>
                  </a:lnTo>
                  <a:lnTo>
                    <a:pt x="3631501" y="278257"/>
                  </a:lnTo>
                  <a:lnTo>
                    <a:pt x="3616947" y="263588"/>
                  </a:lnTo>
                  <a:lnTo>
                    <a:pt x="3601555" y="251472"/>
                  </a:lnTo>
                  <a:lnTo>
                    <a:pt x="3601555" y="464947"/>
                  </a:lnTo>
                  <a:lnTo>
                    <a:pt x="3601224" y="479463"/>
                  </a:lnTo>
                  <a:lnTo>
                    <a:pt x="3593909" y="531495"/>
                  </a:lnTo>
                  <a:lnTo>
                    <a:pt x="3576917" y="574929"/>
                  </a:lnTo>
                  <a:lnTo>
                    <a:pt x="3549612" y="607923"/>
                  </a:lnTo>
                  <a:lnTo>
                    <a:pt x="3511613" y="629246"/>
                  </a:lnTo>
                  <a:lnTo>
                    <a:pt x="3462972" y="636524"/>
                  </a:lnTo>
                  <a:lnTo>
                    <a:pt x="3443948" y="635723"/>
                  </a:lnTo>
                  <a:lnTo>
                    <a:pt x="3396805" y="622554"/>
                  </a:lnTo>
                  <a:lnTo>
                    <a:pt x="3362960" y="595845"/>
                  </a:lnTo>
                  <a:lnTo>
                    <a:pt x="3340773" y="558380"/>
                  </a:lnTo>
                  <a:lnTo>
                    <a:pt x="3328644" y="511810"/>
                  </a:lnTo>
                  <a:lnTo>
                    <a:pt x="3324822" y="460502"/>
                  </a:lnTo>
                  <a:lnTo>
                    <a:pt x="3324885" y="454787"/>
                  </a:lnTo>
                  <a:lnTo>
                    <a:pt x="3329216" y="405231"/>
                  </a:lnTo>
                  <a:lnTo>
                    <a:pt x="3343173" y="358622"/>
                  </a:lnTo>
                  <a:lnTo>
                    <a:pt x="3367011" y="321729"/>
                  </a:lnTo>
                  <a:lnTo>
                    <a:pt x="3401250" y="296291"/>
                  </a:lnTo>
                  <a:lnTo>
                    <a:pt x="3446335" y="284048"/>
                  </a:lnTo>
                  <a:lnTo>
                    <a:pt x="3463988" y="283210"/>
                  </a:lnTo>
                  <a:lnTo>
                    <a:pt x="3482987" y="284022"/>
                  </a:lnTo>
                  <a:lnTo>
                    <a:pt x="3530155" y="297180"/>
                  </a:lnTo>
                  <a:lnTo>
                    <a:pt x="3563836" y="324015"/>
                  </a:lnTo>
                  <a:lnTo>
                    <a:pt x="3585743" y="361797"/>
                  </a:lnTo>
                  <a:lnTo>
                    <a:pt x="3597795" y="408406"/>
                  </a:lnTo>
                  <a:lnTo>
                    <a:pt x="3601516" y="454787"/>
                  </a:lnTo>
                  <a:lnTo>
                    <a:pt x="3601555" y="464947"/>
                  </a:lnTo>
                  <a:lnTo>
                    <a:pt x="3601555" y="251472"/>
                  </a:lnTo>
                  <a:lnTo>
                    <a:pt x="3563175" y="230759"/>
                  </a:lnTo>
                  <a:lnTo>
                    <a:pt x="3518624" y="218655"/>
                  </a:lnTo>
                  <a:lnTo>
                    <a:pt x="3467036" y="214630"/>
                  </a:lnTo>
                  <a:lnTo>
                    <a:pt x="3439439" y="215874"/>
                  </a:lnTo>
                  <a:lnTo>
                    <a:pt x="3389579" y="225209"/>
                  </a:lnTo>
                  <a:lnTo>
                    <a:pt x="3346894" y="243471"/>
                  </a:lnTo>
                  <a:lnTo>
                    <a:pt x="3311360" y="269379"/>
                  </a:lnTo>
                  <a:lnTo>
                    <a:pt x="3282912" y="302577"/>
                  </a:lnTo>
                  <a:lnTo>
                    <a:pt x="3261677" y="342201"/>
                  </a:lnTo>
                  <a:lnTo>
                    <a:pt x="3247644" y="387870"/>
                  </a:lnTo>
                  <a:lnTo>
                    <a:pt x="3240684" y="438162"/>
                  </a:lnTo>
                  <a:lnTo>
                    <a:pt x="3239833" y="464947"/>
                  </a:lnTo>
                  <a:lnTo>
                    <a:pt x="3240760" y="492480"/>
                  </a:lnTo>
                  <a:lnTo>
                    <a:pt x="3247618" y="543064"/>
                  </a:lnTo>
                  <a:lnTo>
                    <a:pt x="3261169" y="587629"/>
                  </a:lnTo>
                  <a:lnTo>
                    <a:pt x="3281603" y="625538"/>
                  </a:lnTo>
                  <a:lnTo>
                    <a:pt x="3308985" y="656666"/>
                  </a:lnTo>
                  <a:lnTo>
                    <a:pt x="3343135" y="680389"/>
                  </a:lnTo>
                  <a:lnTo>
                    <a:pt x="3384143" y="696569"/>
                  </a:lnTo>
                  <a:lnTo>
                    <a:pt x="3432238" y="704621"/>
                  </a:lnTo>
                  <a:lnTo>
                    <a:pt x="3458908" y="705612"/>
                  </a:lnTo>
                  <a:lnTo>
                    <a:pt x="3486340" y="704354"/>
                  </a:lnTo>
                  <a:lnTo>
                    <a:pt x="3536061" y="694880"/>
                  </a:lnTo>
                  <a:lnTo>
                    <a:pt x="3578872" y="676440"/>
                  </a:lnTo>
                  <a:lnTo>
                    <a:pt x="3614547" y="650392"/>
                  </a:lnTo>
                  <a:lnTo>
                    <a:pt x="3627882" y="636524"/>
                  </a:lnTo>
                  <a:lnTo>
                    <a:pt x="3629723" y="634619"/>
                  </a:lnTo>
                  <a:lnTo>
                    <a:pt x="3654577" y="598144"/>
                  </a:lnTo>
                  <a:lnTo>
                    <a:pt x="3672395" y="555371"/>
                  </a:lnTo>
                  <a:lnTo>
                    <a:pt x="3683076" y="507276"/>
                  </a:lnTo>
                  <a:lnTo>
                    <a:pt x="3685730" y="481584"/>
                  </a:lnTo>
                  <a:lnTo>
                    <a:pt x="3686619" y="454787"/>
                  </a:lnTo>
                  <a:close/>
                </a:path>
                <a:path w="4471034" h="713105">
                  <a:moveTo>
                    <a:pt x="4470717" y="681101"/>
                  </a:moveTo>
                  <a:lnTo>
                    <a:pt x="4470108" y="410591"/>
                  </a:lnTo>
                  <a:lnTo>
                    <a:pt x="4468050" y="361886"/>
                  </a:lnTo>
                  <a:lnTo>
                    <a:pt x="4457649" y="310603"/>
                  </a:lnTo>
                  <a:lnTo>
                    <a:pt x="4436173" y="267716"/>
                  </a:lnTo>
                  <a:lnTo>
                    <a:pt x="4402645" y="235623"/>
                  </a:lnTo>
                  <a:lnTo>
                    <a:pt x="4355884" y="216204"/>
                  </a:lnTo>
                  <a:lnTo>
                    <a:pt x="4316158" y="212471"/>
                  </a:lnTo>
                  <a:lnTo>
                    <a:pt x="4307281" y="212788"/>
                  </a:lnTo>
                  <a:lnTo>
                    <a:pt x="4262907" y="223494"/>
                  </a:lnTo>
                  <a:lnTo>
                    <a:pt x="4225556" y="244640"/>
                  </a:lnTo>
                  <a:lnTo>
                    <a:pt x="4195699" y="268859"/>
                  </a:lnTo>
                  <a:lnTo>
                    <a:pt x="4163504" y="301244"/>
                  </a:lnTo>
                  <a:lnTo>
                    <a:pt x="4159262" y="291566"/>
                  </a:lnTo>
                  <a:lnTo>
                    <a:pt x="4137317" y="257517"/>
                  </a:lnTo>
                  <a:lnTo>
                    <a:pt x="4105935" y="232130"/>
                  </a:lnTo>
                  <a:lnTo>
                    <a:pt x="4064330" y="216776"/>
                  </a:lnTo>
                  <a:lnTo>
                    <a:pt x="4025836" y="213233"/>
                  </a:lnTo>
                  <a:lnTo>
                    <a:pt x="4007777" y="214477"/>
                  </a:lnTo>
                  <a:lnTo>
                    <a:pt x="3954208" y="233045"/>
                  </a:lnTo>
                  <a:lnTo>
                    <a:pt x="3918191" y="258368"/>
                  </a:lnTo>
                  <a:lnTo>
                    <a:pt x="3881056" y="295021"/>
                  </a:lnTo>
                  <a:lnTo>
                    <a:pt x="3880929" y="233299"/>
                  </a:lnTo>
                  <a:lnTo>
                    <a:pt x="3880421" y="231013"/>
                  </a:lnTo>
                  <a:lnTo>
                    <a:pt x="3879151" y="229235"/>
                  </a:lnTo>
                  <a:lnTo>
                    <a:pt x="3878008" y="227457"/>
                  </a:lnTo>
                  <a:lnTo>
                    <a:pt x="3876103" y="225806"/>
                  </a:lnTo>
                  <a:lnTo>
                    <a:pt x="3873436" y="224282"/>
                  </a:lnTo>
                  <a:lnTo>
                    <a:pt x="3870896" y="222758"/>
                  </a:lnTo>
                  <a:lnTo>
                    <a:pt x="3867086" y="221869"/>
                  </a:lnTo>
                  <a:lnTo>
                    <a:pt x="3857561" y="220853"/>
                  </a:lnTo>
                  <a:lnTo>
                    <a:pt x="3851465" y="220599"/>
                  </a:lnTo>
                  <a:lnTo>
                    <a:pt x="3844226" y="220599"/>
                  </a:lnTo>
                  <a:lnTo>
                    <a:pt x="3808539" y="229489"/>
                  </a:lnTo>
                  <a:lnTo>
                    <a:pt x="3807523" y="231267"/>
                  </a:lnTo>
                  <a:lnTo>
                    <a:pt x="3807218" y="232537"/>
                  </a:lnTo>
                  <a:lnTo>
                    <a:pt x="3807091" y="268859"/>
                  </a:lnTo>
                  <a:lnTo>
                    <a:pt x="3808158" y="685546"/>
                  </a:lnTo>
                  <a:lnTo>
                    <a:pt x="3808793" y="687705"/>
                  </a:lnTo>
                  <a:lnTo>
                    <a:pt x="3810000" y="689610"/>
                  </a:lnTo>
                  <a:lnTo>
                    <a:pt x="3811079" y="691388"/>
                  </a:lnTo>
                  <a:lnTo>
                    <a:pt x="3813238" y="692912"/>
                  </a:lnTo>
                  <a:lnTo>
                    <a:pt x="3816413" y="694182"/>
                  </a:lnTo>
                  <a:lnTo>
                    <a:pt x="3819461" y="695579"/>
                  </a:lnTo>
                  <a:lnTo>
                    <a:pt x="3823779" y="696468"/>
                  </a:lnTo>
                  <a:lnTo>
                    <a:pt x="3828986" y="697230"/>
                  </a:lnTo>
                  <a:lnTo>
                    <a:pt x="3834320" y="697865"/>
                  </a:lnTo>
                  <a:lnTo>
                    <a:pt x="3840924" y="698119"/>
                  </a:lnTo>
                  <a:lnTo>
                    <a:pt x="3857180" y="698119"/>
                  </a:lnTo>
                  <a:lnTo>
                    <a:pt x="3881691" y="694055"/>
                  </a:lnTo>
                  <a:lnTo>
                    <a:pt x="3884612" y="692785"/>
                  </a:lnTo>
                  <a:lnTo>
                    <a:pt x="3886771" y="691134"/>
                  </a:lnTo>
                  <a:lnTo>
                    <a:pt x="3888041" y="689356"/>
                  </a:lnTo>
                  <a:lnTo>
                    <a:pt x="3889438" y="687451"/>
                  </a:lnTo>
                  <a:lnTo>
                    <a:pt x="3889997" y="685546"/>
                  </a:lnTo>
                  <a:lnTo>
                    <a:pt x="3890060" y="681101"/>
                  </a:lnTo>
                  <a:lnTo>
                    <a:pt x="3889311" y="370459"/>
                  </a:lnTo>
                  <a:lnTo>
                    <a:pt x="3905783" y="350583"/>
                  </a:lnTo>
                  <a:lnTo>
                    <a:pt x="3936974" y="318439"/>
                  </a:lnTo>
                  <a:lnTo>
                    <a:pt x="3969283" y="295021"/>
                  </a:lnTo>
                  <a:lnTo>
                    <a:pt x="4008691" y="284226"/>
                  </a:lnTo>
                  <a:lnTo>
                    <a:pt x="4019715" y="284784"/>
                  </a:lnTo>
                  <a:lnTo>
                    <a:pt x="4056113" y="298018"/>
                  </a:lnTo>
                  <a:lnTo>
                    <a:pt x="4080916" y="327634"/>
                  </a:lnTo>
                  <a:lnTo>
                    <a:pt x="4094657" y="370967"/>
                  </a:lnTo>
                  <a:lnTo>
                    <a:pt x="4097845" y="410591"/>
                  </a:lnTo>
                  <a:lnTo>
                    <a:pt x="4098480" y="684784"/>
                  </a:lnTo>
                  <a:lnTo>
                    <a:pt x="4099115" y="686943"/>
                  </a:lnTo>
                  <a:lnTo>
                    <a:pt x="4131627" y="697357"/>
                  </a:lnTo>
                  <a:lnTo>
                    <a:pt x="4147248" y="697357"/>
                  </a:lnTo>
                  <a:lnTo>
                    <a:pt x="4153852" y="696976"/>
                  </a:lnTo>
                  <a:lnTo>
                    <a:pt x="4164393" y="695706"/>
                  </a:lnTo>
                  <a:lnTo>
                    <a:pt x="4168584" y="694690"/>
                  </a:lnTo>
                  <a:lnTo>
                    <a:pt x="4171759" y="693293"/>
                  </a:lnTo>
                  <a:lnTo>
                    <a:pt x="4174934" y="692023"/>
                  </a:lnTo>
                  <a:lnTo>
                    <a:pt x="4180382" y="681101"/>
                  </a:lnTo>
                  <a:lnTo>
                    <a:pt x="4179633" y="369697"/>
                  </a:lnTo>
                  <a:lnTo>
                    <a:pt x="4196321" y="349821"/>
                  </a:lnTo>
                  <a:lnTo>
                    <a:pt x="4212310" y="332473"/>
                  </a:lnTo>
                  <a:lnTo>
                    <a:pt x="4227614" y="317677"/>
                  </a:lnTo>
                  <a:lnTo>
                    <a:pt x="4242244" y="305435"/>
                  </a:lnTo>
                  <a:lnTo>
                    <a:pt x="4248455" y="301244"/>
                  </a:lnTo>
                  <a:lnTo>
                    <a:pt x="4256430" y="295859"/>
                  </a:lnTo>
                  <a:lnTo>
                    <a:pt x="4270629" y="289026"/>
                  </a:lnTo>
                  <a:lnTo>
                    <a:pt x="4284815" y="284899"/>
                  </a:lnTo>
                  <a:lnTo>
                    <a:pt x="4299013" y="283464"/>
                  </a:lnTo>
                  <a:lnTo>
                    <a:pt x="4310062" y="284022"/>
                  </a:lnTo>
                  <a:lnTo>
                    <a:pt x="4346803" y="297319"/>
                  </a:lnTo>
                  <a:lnTo>
                    <a:pt x="4371759" y="327025"/>
                  </a:lnTo>
                  <a:lnTo>
                    <a:pt x="4384764" y="370217"/>
                  </a:lnTo>
                  <a:lnTo>
                    <a:pt x="4387659" y="409829"/>
                  </a:lnTo>
                  <a:lnTo>
                    <a:pt x="4388421" y="684022"/>
                  </a:lnTo>
                  <a:lnTo>
                    <a:pt x="4389056" y="686181"/>
                  </a:lnTo>
                  <a:lnTo>
                    <a:pt x="4421822" y="696595"/>
                  </a:lnTo>
                  <a:lnTo>
                    <a:pt x="4438078" y="696595"/>
                  </a:lnTo>
                  <a:lnTo>
                    <a:pt x="4444682" y="696214"/>
                  </a:lnTo>
                  <a:lnTo>
                    <a:pt x="4455223" y="694944"/>
                  </a:lnTo>
                  <a:lnTo>
                    <a:pt x="4459414" y="693928"/>
                  </a:lnTo>
                  <a:lnTo>
                    <a:pt x="4462335" y="692531"/>
                  </a:lnTo>
                  <a:lnTo>
                    <a:pt x="4465383" y="691261"/>
                  </a:lnTo>
                  <a:lnTo>
                    <a:pt x="4467542" y="689610"/>
                  </a:lnTo>
                  <a:lnTo>
                    <a:pt x="4470082" y="686054"/>
                  </a:lnTo>
                  <a:lnTo>
                    <a:pt x="4470641" y="684022"/>
                  </a:lnTo>
                  <a:lnTo>
                    <a:pt x="4470717" y="681101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32738" rIns="0" bIns="0" rtlCol="0" vert="horz">
            <a:spAutoFit/>
          </a:bodyPr>
          <a:lstStyle/>
          <a:p>
            <a:pPr marL="3139440">
              <a:lnSpc>
                <a:spcPct val="100000"/>
              </a:lnSpc>
              <a:spcBef>
                <a:spcPts val="95"/>
              </a:spcBef>
            </a:pPr>
            <a:r>
              <a:rPr dirty="0">
                <a:solidFill>
                  <a:srgbClr val="001F5F"/>
                </a:solidFill>
              </a:rPr>
              <a:t>Quà</a:t>
            </a:r>
            <a:r>
              <a:rPr dirty="0" spc="-80">
                <a:solidFill>
                  <a:srgbClr val="001F5F"/>
                </a:solidFill>
              </a:rPr>
              <a:t> </a:t>
            </a:r>
            <a:r>
              <a:rPr dirty="0">
                <a:solidFill>
                  <a:srgbClr val="001F5F"/>
                </a:solidFill>
              </a:rPr>
              <a:t>tặng</a:t>
            </a:r>
            <a:r>
              <a:rPr dirty="0" spc="-75">
                <a:solidFill>
                  <a:srgbClr val="001F5F"/>
                </a:solidFill>
              </a:rPr>
              <a:t> </a:t>
            </a:r>
            <a:r>
              <a:rPr dirty="0">
                <a:solidFill>
                  <a:srgbClr val="001F5F"/>
                </a:solidFill>
              </a:rPr>
              <a:t>mùa</a:t>
            </a:r>
            <a:r>
              <a:rPr dirty="0" spc="-90">
                <a:solidFill>
                  <a:srgbClr val="001F5F"/>
                </a:solidFill>
              </a:rPr>
              <a:t> </a:t>
            </a:r>
            <a:r>
              <a:rPr dirty="0" spc="-25">
                <a:solidFill>
                  <a:srgbClr val="001F5F"/>
                </a:solidFill>
              </a:rPr>
              <a:t>hè</a:t>
            </a:r>
          </a:p>
        </p:txBody>
      </p:sp>
      <p:sp>
        <p:nvSpPr>
          <p:cNvPr id="18" name="object 18" descr=""/>
          <p:cNvSpPr txBox="1"/>
          <p:nvPr/>
        </p:nvSpPr>
        <p:spPr>
          <a:xfrm>
            <a:off x="645668" y="2672588"/>
            <a:ext cx="10902950" cy="333184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algn="just" marL="12700" marR="5080" indent="914400">
              <a:lnSpc>
                <a:spcPct val="100499"/>
              </a:lnSpc>
              <a:spcBef>
                <a:spcPts val="75"/>
              </a:spcBef>
            </a:pPr>
            <a:r>
              <a:rPr dirty="0" sz="3600">
                <a:latin typeface="Arial"/>
                <a:cs typeface="Arial"/>
              </a:rPr>
              <a:t>Từ</a:t>
            </a:r>
            <a:r>
              <a:rPr dirty="0" sz="3600" spc="-50">
                <a:latin typeface="Arial"/>
                <a:cs typeface="Arial"/>
              </a:rPr>
              <a:t>  </a:t>
            </a:r>
            <a:r>
              <a:rPr dirty="0" sz="3600">
                <a:latin typeface="Arial"/>
                <a:cs typeface="Arial"/>
              </a:rPr>
              <a:t>ngày</a:t>
            </a:r>
            <a:r>
              <a:rPr dirty="0" sz="3600" spc="-50">
                <a:latin typeface="Arial"/>
                <a:cs typeface="Arial"/>
              </a:rPr>
              <a:t>  </a:t>
            </a:r>
            <a:r>
              <a:rPr dirty="0" sz="3600">
                <a:latin typeface="Arial"/>
                <a:cs typeface="Arial"/>
              </a:rPr>
              <a:t>01</a:t>
            </a:r>
            <a:r>
              <a:rPr dirty="0" sz="3600" spc="894">
                <a:latin typeface="Arial"/>
                <a:cs typeface="Arial"/>
              </a:rPr>
              <a:t> </a:t>
            </a:r>
            <a:r>
              <a:rPr dirty="0" sz="3600">
                <a:latin typeface="Arial"/>
                <a:cs typeface="Arial"/>
              </a:rPr>
              <a:t>đến</a:t>
            </a:r>
            <a:r>
              <a:rPr dirty="0" sz="3600" spc="-50">
                <a:latin typeface="Arial"/>
                <a:cs typeface="Arial"/>
              </a:rPr>
              <a:t>  </a:t>
            </a:r>
            <a:r>
              <a:rPr dirty="0" sz="3600">
                <a:latin typeface="Arial"/>
                <a:cs typeface="Arial"/>
              </a:rPr>
              <a:t>ngày</a:t>
            </a:r>
            <a:r>
              <a:rPr dirty="0" sz="3600" spc="890">
                <a:latin typeface="Arial"/>
                <a:cs typeface="Arial"/>
              </a:rPr>
              <a:t> </a:t>
            </a:r>
            <a:r>
              <a:rPr dirty="0" sz="3600">
                <a:latin typeface="Arial"/>
                <a:cs typeface="Arial"/>
              </a:rPr>
              <a:t>10</a:t>
            </a:r>
            <a:r>
              <a:rPr dirty="0" sz="3600" spc="-50">
                <a:latin typeface="Arial"/>
                <a:cs typeface="Arial"/>
              </a:rPr>
              <a:t>  </a:t>
            </a:r>
            <a:r>
              <a:rPr dirty="0" sz="3600">
                <a:latin typeface="Arial"/>
                <a:cs typeface="Arial"/>
              </a:rPr>
              <a:t>tháng</a:t>
            </a:r>
            <a:r>
              <a:rPr dirty="0" sz="3600" spc="890">
                <a:latin typeface="Arial"/>
                <a:cs typeface="Arial"/>
              </a:rPr>
              <a:t> </a:t>
            </a:r>
            <a:r>
              <a:rPr dirty="0" sz="3600">
                <a:latin typeface="Arial"/>
                <a:cs typeface="Arial"/>
              </a:rPr>
              <a:t>6</a:t>
            </a:r>
            <a:r>
              <a:rPr dirty="0" sz="3600" spc="-50">
                <a:latin typeface="Arial"/>
                <a:cs typeface="Arial"/>
              </a:rPr>
              <a:t>  </a:t>
            </a:r>
            <a:r>
              <a:rPr dirty="0" sz="3600">
                <a:latin typeface="Arial"/>
                <a:cs typeface="Arial"/>
              </a:rPr>
              <a:t>năm</a:t>
            </a:r>
            <a:r>
              <a:rPr dirty="0" sz="3600" spc="880">
                <a:latin typeface="Arial"/>
                <a:cs typeface="Arial"/>
              </a:rPr>
              <a:t> </a:t>
            </a:r>
            <a:r>
              <a:rPr dirty="0" sz="3600" spc="-10">
                <a:latin typeface="Arial"/>
                <a:cs typeface="Arial"/>
              </a:rPr>
              <a:t>2021, </a:t>
            </a:r>
            <a:r>
              <a:rPr dirty="0" sz="3600">
                <a:latin typeface="Arial"/>
                <a:cs typeface="Arial"/>
              </a:rPr>
              <a:t>‘‘Tuần</a:t>
            </a:r>
            <a:r>
              <a:rPr dirty="0" sz="3600" spc="320">
                <a:latin typeface="Arial"/>
                <a:cs typeface="Arial"/>
              </a:rPr>
              <a:t> </a:t>
            </a:r>
            <a:r>
              <a:rPr dirty="0" sz="3600">
                <a:latin typeface="Arial"/>
                <a:cs typeface="Arial"/>
              </a:rPr>
              <a:t>phim</a:t>
            </a:r>
            <a:r>
              <a:rPr dirty="0" sz="3600" spc="330">
                <a:latin typeface="Arial"/>
                <a:cs typeface="Arial"/>
              </a:rPr>
              <a:t> </a:t>
            </a:r>
            <a:r>
              <a:rPr dirty="0" sz="3600">
                <a:latin typeface="Arial"/>
                <a:cs typeface="Arial"/>
              </a:rPr>
              <a:t>hoạt</a:t>
            </a:r>
            <a:r>
              <a:rPr dirty="0" sz="3600" spc="330">
                <a:latin typeface="Arial"/>
                <a:cs typeface="Arial"/>
              </a:rPr>
              <a:t> </a:t>
            </a:r>
            <a:r>
              <a:rPr dirty="0" sz="3600">
                <a:latin typeface="Arial"/>
                <a:cs typeface="Arial"/>
              </a:rPr>
              <a:t>hình</a:t>
            </a:r>
            <a:r>
              <a:rPr dirty="0" sz="3600" spc="340">
                <a:latin typeface="Arial"/>
                <a:cs typeface="Arial"/>
              </a:rPr>
              <a:t> </a:t>
            </a:r>
            <a:r>
              <a:rPr dirty="0" sz="3600">
                <a:latin typeface="Arial"/>
                <a:cs typeface="Arial"/>
              </a:rPr>
              <a:t>Việt’’</a:t>
            </a:r>
            <a:r>
              <a:rPr dirty="0" sz="3600" spc="325">
                <a:latin typeface="Arial"/>
                <a:cs typeface="Arial"/>
              </a:rPr>
              <a:t> </a:t>
            </a:r>
            <a:r>
              <a:rPr dirty="0" sz="3600">
                <a:latin typeface="Arial"/>
                <a:cs typeface="Arial"/>
              </a:rPr>
              <a:t>trên</a:t>
            </a:r>
            <a:r>
              <a:rPr dirty="0" sz="3600" spc="340">
                <a:latin typeface="Arial"/>
                <a:cs typeface="Arial"/>
              </a:rPr>
              <a:t> </a:t>
            </a:r>
            <a:r>
              <a:rPr dirty="0" sz="3600">
                <a:latin typeface="Arial"/>
                <a:cs typeface="Arial"/>
              </a:rPr>
              <a:t>VTV</a:t>
            </a:r>
            <a:r>
              <a:rPr dirty="0" sz="3600" spc="335">
                <a:latin typeface="Arial"/>
                <a:cs typeface="Arial"/>
              </a:rPr>
              <a:t> </a:t>
            </a:r>
            <a:r>
              <a:rPr dirty="0" sz="3600">
                <a:latin typeface="Arial"/>
                <a:cs typeface="Arial"/>
              </a:rPr>
              <a:t>Go</a:t>
            </a:r>
            <a:r>
              <a:rPr dirty="0" sz="3600" spc="335">
                <a:latin typeface="Arial"/>
                <a:cs typeface="Arial"/>
              </a:rPr>
              <a:t> </a:t>
            </a:r>
            <a:r>
              <a:rPr dirty="0" sz="3600">
                <a:latin typeface="Arial"/>
                <a:cs typeface="Arial"/>
              </a:rPr>
              <a:t>chính</a:t>
            </a:r>
            <a:r>
              <a:rPr dirty="0" sz="3600" spc="340">
                <a:latin typeface="Arial"/>
                <a:cs typeface="Arial"/>
              </a:rPr>
              <a:t> </a:t>
            </a:r>
            <a:r>
              <a:rPr dirty="0" sz="3600" spc="-20">
                <a:latin typeface="Arial"/>
                <a:cs typeface="Arial"/>
              </a:rPr>
              <a:t>thức </a:t>
            </a:r>
            <a:r>
              <a:rPr dirty="0" sz="3600">
                <a:latin typeface="Arial"/>
                <a:cs typeface="Arial"/>
              </a:rPr>
              <a:t>công</a:t>
            </a:r>
            <a:r>
              <a:rPr dirty="0" sz="3600" spc="170">
                <a:latin typeface="Arial"/>
                <a:cs typeface="Arial"/>
              </a:rPr>
              <a:t> </a:t>
            </a:r>
            <a:r>
              <a:rPr dirty="0" sz="3600">
                <a:latin typeface="Arial"/>
                <a:cs typeface="Arial"/>
              </a:rPr>
              <a:t>chiếu.</a:t>
            </a:r>
            <a:r>
              <a:rPr dirty="0" sz="3600" spc="165">
                <a:latin typeface="Arial"/>
                <a:cs typeface="Arial"/>
              </a:rPr>
              <a:t> </a:t>
            </a:r>
            <a:r>
              <a:rPr dirty="0" sz="3600">
                <a:latin typeface="Arial"/>
                <a:cs typeface="Arial"/>
              </a:rPr>
              <a:t>Đây</a:t>
            </a:r>
            <a:r>
              <a:rPr dirty="0" sz="3600" spc="160">
                <a:latin typeface="Arial"/>
                <a:cs typeface="Arial"/>
              </a:rPr>
              <a:t> </a:t>
            </a:r>
            <a:r>
              <a:rPr dirty="0" sz="3600">
                <a:latin typeface="Arial"/>
                <a:cs typeface="Arial"/>
              </a:rPr>
              <a:t>là</a:t>
            </a:r>
            <a:r>
              <a:rPr dirty="0" sz="3600" spc="170">
                <a:latin typeface="Arial"/>
                <a:cs typeface="Arial"/>
              </a:rPr>
              <a:t> </a:t>
            </a:r>
            <a:r>
              <a:rPr dirty="0" sz="3600">
                <a:latin typeface="Arial"/>
                <a:cs typeface="Arial"/>
              </a:rPr>
              <a:t>món</a:t>
            </a:r>
            <a:r>
              <a:rPr dirty="0" sz="3600" spc="175">
                <a:latin typeface="Arial"/>
                <a:cs typeface="Arial"/>
              </a:rPr>
              <a:t> </a:t>
            </a:r>
            <a:r>
              <a:rPr dirty="0" sz="3600">
                <a:latin typeface="Arial"/>
                <a:cs typeface="Arial"/>
              </a:rPr>
              <a:t>quà</a:t>
            </a:r>
            <a:r>
              <a:rPr dirty="0" sz="3600" spc="160">
                <a:latin typeface="Arial"/>
                <a:cs typeface="Arial"/>
              </a:rPr>
              <a:t> </a:t>
            </a:r>
            <a:r>
              <a:rPr dirty="0" sz="3600">
                <a:latin typeface="Arial"/>
                <a:cs typeface="Arial"/>
              </a:rPr>
              <a:t>mùa</a:t>
            </a:r>
            <a:r>
              <a:rPr dirty="0" sz="3600" spc="170">
                <a:latin typeface="Arial"/>
                <a:cs typeface="Arial"/>
              </a:rPr>
              <a:t> </a:t>
            </a:r>
            <a:r>
              <a:rPr dirty="0" sz="3600">
                <a:latin typeface="Arial"/>
                <a:cs typeface="Arial"/>
              </a:rPr>
              <a:t>hè</a:t>
            </a:r>
            <a:r>
              <a:rPr dirty="0" sz="3600" spc="170">
                <a:latin typeface="Arial"/>
                <a:cs typeface="Arial"/>
              </a:rPr>
              <a:t> </a:t>
            </a:r>
            <a:r>
              <a:rPr dirty="0" sz="3600">
                <a:latin typeface="Arial"/>
                <a:cs typeface="Arial"/>
              </a:rPr>
              <a:t>đặc</a:t>
            </a:r>
            <a:r>
              <a:rPr dirty="0" sz="3600" spc="165">
                <a:latin typeface="Arial"/>
                <a:cs typeface="Arial"/>
              </a:rPr>
              <a:t> </a:t>
            </a:r>
            <a:r>
              <a:rPr dirty="0" sz="3600">
                <a:latin typeface="Arial"/>
                <a:cs typeface="Arial"/>
              </a:rPr>
              <a:t>biệt</a:t>
            </a:r>
            <a:r>
              <a:rPr dirty="0" sz="3600" spc="165">
                <a:latin typeface="Arial"/>
                <a:cs typeface="Arial"/>
              </a:rPr>
              <a:t> </a:t>
            </a:r>
            <a:r>
              <a:rPr dirty="0" sz="3600">
                <a:latin typeface="Arial"/>
                <a:cs typeface="Arial"/>
              </a:rPr>
              <a:t>mà</a:t>
            </a:r>
            <a:r>
              <a:rPr dirty="0" sz="3600" spc="185">
                <a:latin typeface="Arial"/>
                <a:cs typeface="Arial"/>
              </a:rPr>
              <a:t> </a:t>
            </a:r>
            <a:r>
              <a:rPr dirty="0" sz="3600" spc="-25">
                <a:latin typeface="Arial"/>
                <a:cs typeface="Arial"/>
              </a:rPr>
              <a:t>Đài </a:t>
            </a:r>
            <a:r>
              <a:rPr dirty="0" sz="3600">
                <a:latin typeface="Arial"/>
                <a:cs typeface="Arial"/>
              </a:rPr>
              <a:t>Truyền</a:t>
            </a:r>
            <a:r>
              <a:rPr dirty="0" sz="3600" spc="-5">
                <a:latin typeface="Arial"/>
                <a:cs typeface="Arial"/>
              </a:rPr>
              <a:t>  </a:t>
            </a:r>
            <a:r>
              <a:rPr dirty="0" sz="3600">
                <a:latin typeface="Arial"/>
                <a:cs typeface="Arial"/>
              </a:rPr>
              <a:t>hình</a:t>
            </a:r>
            <a:r>
              <a:rPr dirty="0" sz="3600" spc="5">
                <a:latin typeface="Arial"/>
                <a:cs typeface="Arial"/>
              </a:rPr>
              <a:t>  </a:t>
            </a:r>
            <a:r>
              <a:rPr dirty="0" sz="3600">
                <a:latin typeface="Arial"/>
                <a:cs typeface="Arial"/>
              </a:rPr>
              <a:t>Việt  Nam</a:t>
            </a:r>
            <a:r>
              <a:rPr dirty="0" sz="3600" spc="10">
                <a:latin typeface="Arial"/>
                <a:cs typeface="Arial"/>
              </a:rPr>
              <a:t>  </a:t>
            </a:r>
            <a:r>
              <a:rPr dirty="0" sz="3600">
                <a:latin typeface="Arial"/>
                <a:cs typeface="Arial"/>
              </a:rPr>
              <a:t>phối</a:t>
            </a:r>
            <a:r>
              <a:rPr dirty="0" sz="3600" spc="5">
                <a:latin typeface="Arial"/>
                <a:cs typeface="Arial"/>
              </a:rPr>
              <a:t>  </a:t>
            </a:r>
            <a:r>
              <a:rPr dirty="0" sz="3600">
                <a:latin typeface="Arial"/>
                <a:cs typeface="Arial"/>
              </a:rPr>
              <a:t>hợp  cùng</a:t>
            </a:r>
            <a:r>
              <a:rPr dirty="0" sz="3600" spc="5">
                <a:latin typeface="Arial"/>
                <a:cs typeface="Arial"/>
              </a:rPr>
              <a:t>  </a:t>
            </a:r>
            <a:r>
              <a:rPr dirty="0" sz="3600">
                <a:latin typeface="Arial"/>
                <a:cs typeface="Arial"/>
              </a:rPr>
              <a:t>Hãng  </a:t>
            </a:r>
            <a:r>
              <a:rPr dirty="0" sz="3600" spc="-20">
                <a:latin typeface="Arial"/>
                <a:cs typeface="Arial"/>
              </a:rPr>
              <a:t>phim </a:t>
            </a:r>
            <a:r>
              <a:rPr dirty="0" sz="3600">
                <a:latin typeface="Arial"/>
                <a:cs typeface="Arial"/>
              </a:rPr>
              <a:t>Hoạt</a:t>
            </a:r>
            <a:r>
              <a:rPr dirty="0" sz="3600" spc="254">
                <a:latin typeface="Arial"/>
                <a:cs typeface="Arial"/>
              </a:rPr>
              <a:t> </a:t>
            </a:r>
            <a:r>
              <a:rPr dirty="0" sz="3600">
                <a:latin typeface="Arial"/>
                <a:cs typeface="Arial"/>
              </a:rPr>
              <a:t>hình</a:t>
            </a:r>
            <a:r>
              <a:rPr dirty="0" sz="3600" spc="270">
                <a:latin typeface="Arial"/>
                <a:cs typeface="Arial"/>
              </a:rPr>
              <a:t> </a:t>
            </a:r>
            <a:r>
              <a:rPr dirty="0" sz="3600">
                <a:latin typeface="Arial"/>
                <a:cs typeface="Arial"/>
              </a:rPr>
              <a:t>Việt</a:t>
            </a:r>
            <a:r>
              <a:rPr dirty="0" sz="3600" spc="250">
                <a:latin typeface="Arial"/>
                <a:cs typeface="Arial"/>
              </a:rPr>
              <a:t> </a:t>
            </a:r>
            <a:r>
              <a:rPr dirty="0" sz="3600">
                <a:latin typeface="Arial"/>
                <a:cs typeface="Arial"/>
              </a:rPr>
              <a:t>Nam</a:t>
            </a:r>
            <a:r>
              <a:rPr dirty="0" sz="3600" spc="270">
                <a:latin typeface="Arial"/>
                <a:cs typeface="Arial"/>
              </a:rPr>
              <a:t> </a:t>
            </a:r>
            <a:r>
              <a:rPr dirty="0" sz="3600">
                <a:latin typeface="Arial"/>
                <a:cs typeface="Arial"/>
              </a:rPr>
              <a:t>thực</a:t>
            </a:r>
            <a:r>
              <a:rPr dirty="0" sz="3600" spc="265">
                <a:latin typeface="Arial"/>
                <a:cs typeface="Arial"/>
              </a:rPr>
              <a:t> </a:t>
            </a:r>
            <a:r>
              <a:rPr dirty="0" sz="3600">
                <a:latin typeface="Arial"/>
                <a:cs typeface="Arial"/>
              </a:rPr>
              <a:t>hiện</a:t>
            </a:r>
            <a:r>
              <a:rPr dirty="0" sz="3600" spc="270">
                <a:latin typeface="Arial"/>
                <a:cs typeface="Arial"/>
              </a:rPr>
              <a:t> </a:t>
            </a:r>
            <a:r>
              <a:rPr dirty="0" sz="3600">
                <a:latin typeface="Arial"/>
                <a:cs typeface="Arial"/>
              </a:rPr>
              <a:t>để</a:t>
            </a:r>
            <a:r>
              <a:rPr dirty="0" sz="3600" spc="254">
                <a:latin typeface="Arial"/>
                <a:cs typeface="Arial"/>
              </a:rPr>
              <a:t> </a:t>
            </a:r>
            <a:r>
              <a:rPr dirty="0" sz="3600">
                <a:latin typeface="Arial"/>
                <a:cs typeface="Arial"/>
              </a:rPr>
              <a:t>dành</a:t>
            </a:r>
            <a:r>
              <a:rPr dirty="0" sz="3600" spc="265">
                <a:latin typeface="Arial"/>
                <a:cs typeface="Arial"/>
              </a:rPr>
              <a:t> </a:t>
            </a:r>
            <a:r>
              <a:rPr dirty="0" sz="3600">
                <a:latin typeface="Arial"/>
                <a:cs typeface="Arial"/>
              </a:rPr>
              <a:t>tặng</a:t>
            </a:r>
            <a:r>
              <a:rPr dirty="0" sz="3600" spc="275">
                <a:latin typeface="Arial"/>
                <a:cs typeface="Arial"/>
              </a:rPr>
              <a:t> </a:t>
            </a:r>
            <a:r>
              <a:rPr dirty="0" sz="3600">
                <a:latin typeface="Arial"/>
                <a:cs typeface="Arial"/>
              </a:rPr>
              <a:t>cho</a:t>
            </a:r>
            <a:r>
              <a:rPr dirty="0" sz="3600" spc="260">
                <a:latin typeface="Arial"/>
                <a:cs typeface="Arial"/>
              </a:rPr>
              <a:t> </a:t>
            </a:r>
            <a:r>
              <a:rPr dirty="0" sz="3600" spc="-20">
                <a:latin typeface="Arial"/>
                <a:cs typeface="Arial"/>
              </a:rPr>
              <a:t>các </a:t>
            </a:r>
            <a:r>
              <a:rPr dirty="0" sz="3600">
                <a:latin typeface="Arial"/>
                <a:cs typeface="Arial"/>
              </a:rPr>
              <a:t>em</a:t>
            </a:r>
            <a:r>
              <a:rPr dirty="0" sz="3600" spc="-10">
                <a:latin typeface="Arial"/>
                <a:cs typeface="Arial"/>
              </a:rPr>
              <a:t> </a:t>
            </a:r>
            <a:r>
              <a:rPr dirty="0" sz="3600" spc="-20">
                <a:latin typeface="Arial"/>
                <a:cs typeface="Arial"/>
              </a:rPr>
              <a:t>nhỏ.</a:t>
            </a:r>
            <a:endParaRPr sz="3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6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124968" y="173736"/>
            <a:ext cx="11858625" cy="6594475"/>
            <a:chOff x="124968" y="173736"/>
            <a:chExt cx="11858625" cy="6594475"/>
          </a:xfrm>
        </p:grpSpPr>
        <p:sp>
          <p:nvSpPr>
            <p:cNvPr id="4" name="object 4" descr=""/>
            <p:cNvSpPr/>
            <p:nvPr/>
          </p:nvSpPr>
          <p:spPr>
            <a:xfrm>
              <a:off x="163068" y="211836"/>
              <a:ext cx="11782425" cy="6518275"/>
            </a:xfrm>
            <a:custGeom>
              <a:avLst/>
              <a:gdLst/>
              <a:ahLst/>
              <a:cxnLst/>
              <a:rect l="l" t="t" r="r" b="b"/>
              <a:pathLst>
                <a:path w="11782425" h="6518275">
                  <a:moveTo>
                    <a:pt x="11026648" y="0"/>
                  </a:moveTo>
                  <a:lnTo>
                    <a:pt x="755383" y="0"/>
                  </a:lnTo>
                  <a:lnTo>
                    <a:pt x="707612" y="1486"/>
                  </a:lnTo>
                  <a:lnTo>
                    <a:pt x="660630" y="5885"/>
                  </a:lnTo>
                  <a:lnTo>
                    <a:pt x="614526" y="13109"/>
                  </a:lnTo>
                  <a:lnTo>
                    <a:pt x="569389" y="23070"/>
                  </a:lnTo>
                  <a:lnTo>
                    <a:pt x="525307" y="35678"/>
                  </a:lnTo>
                  <a:lnTo>
                    <a:pt x="482368" y="50846"/>
                  </a:lnTo>
                  <a:lnTo>
                    <a:pt x="440662" y="68485"/>
                  </a:lnTo>
                  <a:lnTo>
                    <a:pt x="400275" y="88506"/>
                  </a:lnTo>
                  <a:lnTo>
                    <a:pt x="361298" y="110821"/>
                  </a:lnTo>
                  <a:lnTo>
                    <a:pt x="323818" y="135341"/>
                  </a:lnTo>
                  <a:lnTo>
                    <a:pt x="287924" y="161978"/>
                  </a:lnTo>
                  <a:lnTo>
                    <a:pt x="253704" y="190644"/>
                  </a:lnTo>
                  <a:lnTo>
                    <a:pt x="221248" y="221249"/>
                  </a:lnTo>
                  <a:lnTo>
                    <a:pt x="190643" y="253706"/>
                  </a:lnTo>
                  <a:lnTo>
                    <a:pt x="161977" y="287926"/>
                  </a:lnTo>
                  <a:lnTo>
                    <a:pt x="135340" y="323821"/>
                  </a:lnTo>
                  <a:lnTo>
                    <a:pt x="110820" y="361301"/>
                  </a:lnTo>
                  <a:lnTo>
                    <a:pt x="88505" y="400279"/>
                  </a:lnTo>
                  <a:lnTo>
                    <a:pt x="68484" y="440666"/>
                  </a:lnTo>
                  <a:lnTo>
                    <a:pt x="50846" y="482374"/>
                  </a:lnTo>
                  <a:lnTo>
                    <a:pt x="35678" y="525314"/>
                  </a:lnTo>
                  <a:lnTo>
                    <a:pt x="23070" y="569397"/>
                  </a:lnTo>
                  <a:lnTo>
                    <a:pt x="13109" y="614535"/>
                  </a:lnTo>
                  <a:lnTo>
                    <a:pt x="5885" y="660640"/>
                  </a:lnTo>
                  <a:lnTo>
                    <a:pt x="1486" y="707623"/>
                  </a:lnTo>
                  <a:lnTo>
                    <a:pt x="0" y="755396"/>
                  </a:lnTo>
                  <a:lnTo>
                    <a:pt x="0" y="5762764"/>
                  </a:lnTo>
                  <a:lnTo>
                    <a:pt x="1486" y="5810535"/>
                  </a:lnTo>
                  <a:lnTo>
                    <a:pt x="5885" y="5857517"/>
                  </a:lnTo>
                  <a:lnTo>
                    <a:pt x="13109" y="5903621"/>
                  </a:lnTo>
                  <a:lnTo>
                    <a:pt x="23070" y="5948758"/>
                  </a:lnTo>
                  <a:lnTo>
                    <a:pt x="35678" y="5992840"/>
                  </a:lnTo>
                  <a:lnTo>
                    <a:pt x="50846" y="6035779"/>
                  </a:lnTo>
                  <a:lnTo>
                    <a:pt x="68484" y="6077485"/>
                  </a:lnTo>
                  <a:lnTo>
                    <a:pt x="88505" y="6117872"/>
                  </a:lnTo>
                  <a:lnTo>
                    <a:pt x="110820" y="6156849"/>
                  </a:lnTo>
                  <a:lnTo>
                    <a:pt x="135340" y="6194329"/>
                  </a:lnTo>
                  <a:lnTo>
                    <a:pt x="161977" y="6230223"/>
                  </a:lnTo>
                  <a:lnTo>
                    <a:pt x="190643" y="6264443"/>
                  </a:lnTo>
                  <a:lnTo>
                    <a:pt x="221248" y="6296899"/>
                  </a:lnTo>
                  <a:lnTo>
                    <a:pt x="253704" y="6327504"/>
                  </a:lnTo>
                  <a:lnTo>
                    <a:pt x="287924" y="6356170"/>
                  </a:lnTo>
                  <a:lnTo>
                    <a:pt x="323818" y="6382807"/>
                  </a:lnTo>
                  <a:lnTo>
                    <a:pt x="361298" y="6407327"/>
                  </a:lnTo>
                  <a:lnTo>
                    <a:pt x="400275" y="6429642"/>
                  </a:lnTo>
                  <a:lnTo>
                    <a:pt x="440662" y="6449663"/>
                  </a:lnTo>
                  <a:lnTo>
                    <a:pt x="482368" y="6467301"/>
                  </a:lnTo>
                  <a:lnTo>
                    <a:pt x="525307" y="6482469"/>
                  </a:lnTo>
                  <a:lnTo>
                    <a:pt x="569389" y="6495077"/>
                  </a:lnTo>
                  <a:lnTo>
                    <a:pt x="614526" y="6505038"/>
                  </a:lnTo>
                  <a:lnTo>
                    <a:pt x="660630" y="6512262"/>
                  </a:lnTo>
                  <a:lnTo>
                    <a:pt x="707612" y="6516661"/>
                  </a:lnTo>
                  <a:lnTo>
                    <a:pt x="755383" y="6518148"/>
                  </a:lnTo>
                  <a:lnTo>
                    <a:pt x="11026648" y="6518148"/>
                  </a:lnTo>
                  <a:lnTo>
                    <a:pt x="11074420" y="6516661"/>
                  </a:lnTo>
                  <a:lnTo>
                    <a:pt x="11121403" y="6512262"/>
                  </a:lnTo>
                  <a:lnTo>
                    <a:pt x="11167508" y="6505038"/>
                  </a:lnTo>
                  <a:lnTo>
                    <a:pt x="11212646" y="6495077"/>
                  </a:lnTo>
                  <a:lnTo>
                    <a:pt x="11256729" y="6482469"/>
                  </a:lnTo>
                  <a:lnTo>
                    <a:pt x="11299669" y="6467301"/>
                  </a:lnTo>
                  <a:lnTo>
                    <a:pt x="11341377" y="6449663"/>
                  </a:lnTo>
                  <a:lnTo>
                    <a:pt x="11381764" y="6429642"/>
                  </a:lnTo>
                  <a:lnTo>
                    <a:pt x="11420742" y="6407327"/>
                  </a:lnTo>
                  <a:lnTo>
                    <a:pt x="11458222" y="6382807"/>
                  </a:lnTo>
                  <a:lnTo>
                    <a:pt x="11494117" y="6356170"/>
                  </a:lnTo>
                  <a:lnTo>
                    <a:pt x="11528337" y="6327504"/>
                  </a:lnTo>
                  <a:lnTo>
                    <a:pt x="11560794" y="6296899"/>
                  </a:lnTo>
                  <a:lnTo>
                    <a:pt x="11591399" y="6264443"/>
                  </a:lnTo>
                  <a:lnTo>
                    <a:pt x="11620065" y="6230223"/>
                  </a:lnTo>
                  <a:lnTo>
                    <a:pt x="11646702" y="6194329"/>
                  </a:lnTo>
                  <a:lnTo>
                    <a:pt x="11671222" y="6156849"/>
                  </a:lnTo>
                  <a:lnTo>
                    <a:pt x="11693537" y="6117872"/>
                  </a:lnTo>
                  <a:lnTo>
                    <a:pt x="11713558" y="6077485"/>
                  </a:lnTo>
                  <a:lnTo>
                    <a:pt x="11731197" y="6035779"/>
                  </a:lnTo>
                  <a:lnTo>
                    <a:pt x="11746365" y="5992840"/>
                  </a:lnTo>
                  <a:lnTo>
                    <a:pt x="11758973" y="5948758"/>
                  </a:lnTo>
                  <a:lnTo>
                    <a:pt x="11768934" y="5903621"/>
                  </a:lnTo>
                  <a:lnTo>
                    <a:pt x="11776158" y="5857517"/>
                  </a:lnTo>
                  <a:lnTo>
                    <a:pt x="11780557" y="5810535"/>
                  </a:lnTo>
                  <a:lnTo>
                    <a:pt x="11782043" y="5762764"/>
                  </a:lnTo>
                  <a:lnTo>
                    <a:pt x="11782043" y="755396"/>
                  </a:lnTo>
                  <a:lnTo>
                    <a:pt x="11780557" y="707623"/>
                  </a:lnTo>
                  <a:lnTo>
                    <a:pt x="11776158" y="660640"/>
                  </a:lnTo>
                  <a:lnTo>
                    <a:pt x="11768934" y="614535"/>
                  </a:lnTo>
                  <a:lnTo>
                    <a:pt x="11758973" y="569397"/>
                  </a:lnTo>
                  <a:lnTo>
                    <a:pt x="11746365" y="525314"/>
                  </a:lnTo>
                  <a:lnTo>
                    <a:pt x="11731197" y="482374"/>
                  </a:lnTo>
                  <a:lnTo>
                    <a:pt x="11713558" y="440666"/>
                  </a:lnTo>
                  <a:lnTo>
                    <a:pt x="11693537" y="400279"/>
                  </a:lnTo>
                  <a:lnTo>
                    <a:pt x="11671222" y="361301"/>
                  </a:lnTo>
                  <a:lnTo>
                    <a:pt x="11646702" y="323821"/>
                  </a:lnTo>
                  <a:lnTo>
                    <a:pt x="11620065" y="287926"/>
                  </a:lnTo>
                  <a:lnTo>
                    <a:pt x="11591399" y="253706"/>
                  </a:lnTo>
                  <a:lnTo>
                    <a:pt x="11560794" y="221249"/>
                  </a:lnTo>
                  <a:lnTo>
                    <a:pt x="11528337" y="190644"/>
                  </a:lnTo>
                  <a:lnTo>
                    <a:pt x="11494117" y="161978"/>
                  </a:lnTo>
                  <a:lnTo>
                    <a:pt x="11458222" y="135341"/>
                  </a:lnTo>
                  <a:lnTo>
                    <a:pt x="11420742" y="110821"/>
                  </a:lnTo>
                  <a:lnTo>
                    <a:pt x="11381764" y="88506"/>
                  </a:lnTo>
                  <a:lnTo>
                    <a:pt x="11341377" y="68485"/>
                  </a:lnTo>
                  <a:lnTo>
                    <a:pt x="11299669" y="50846"/>
                  </a:lnTo>
                  <a:lnTo>
                    <a:pt x="11256729" y="35678"/>
                  </a:lnTo>
                  <a:lnTo>
                    <a:pt x="11212646" y="23070"/>
                  </a:lnTo>
                  <a:lnTo>
                    <a:pt x="11167508" y="13109"/>
                  </a:lnTo>
                  <a:lnTo>
                    <a:pt x="11121403" y="5885"/>
                  </a:lnTo>
                  <a:lnTo>
                    <a:pt x="11074420" y="1486"/>
                  </a:lnTo>
                  <a:lnTo>
                    <a:pt x="11026648" y="0"/>
                  </a:lnTo>
                  <a:close/>
                </a:path>
              </a:pathLst>
            </a:custGeom>
            <a:solidFill>
              <a:srgbClr val="FFFFFF">
                <a:alpha val="9097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163068" y="211836"/>
              <a:ext cx="11782425" cy="6518275"/>
            </a:xfrm>
            <a:custGeom>
              <a:avLst/>
              <a:gdLst/>
              <a:ahLst/>
              <a:cxnLst/>
              <a:rect l="l" t="t" r="r" b="b"/>
              <a:pathLst>
                <a:path w="11782425" h="6518275">
                  <a:moveTo>
                    <a:pt x="0" y="755396"/>
                  </a:moveTo>
                  <a:lnTo>
                    <a:pt x="1486" y="707623"/>
                  </a:lnTo>
                  <a:lnTo>
                    <a:pt x="5885" y="660640"/>
                  </a:lnTo>
                  <a:lnTo>
                    <a:pt x="13109" y="614535"/>
                  </a:lnTo>
                  <a:lnTo>
                    <a:pt x="23070" y="569397"/>
                  </a:lnTo>
                  <a:lnTo>
                    <a:pt x="35678" y="525314"/>
                  </a:lnTo>
                  <a:lnTo>
                    <a:pt x="50846" y="482374"/>
                  </a:lnTo>
                  <a:lnTo>
                    <a:pt x="68484" y="440666"/>
                  </a:lnTo>
                  <a:lnTo>
                    <a:pt x="88505" y="400279"/>
                  </a:lnTo>
                  <a:lnTo>
                    <a:pt x="110820" y="361301"/>
                  </a:lnTo>
                  <a:lnTo>
                    <a:pt x="135340" y="323821"/>
                  </a:lnTo>
                  <a:lnTo>
                    <a:pt x="161977" y="287926"/>
                  </a:lnTo>
                  <a:lnTo>
                    <a:pt x="190643" y="253706"/>
                  </a:lnTo>
                  <a:lnTo>
                    <a:pt x="221248" y="221249"/>
                  </a:lnTo>
                  <a:lnTo>
                    <a:pt x="253704" y="190644"/>
                  </a:lnTo>
                  <a:lnTo>
                    <a:pt x="287924" y="161978"/>
                  </a:lnTo>
                  <a:lnTo>
                    <a:pt x="323818" y="135341"/>
                  </a:lnTo>
                  <a:lnTo>
                    <a:pt x="361298" y="110821"/>
                  </a:lnTo>
                  <a:lnTo>
                    <a:pt x="400275" y="88506"/>
                  </a:lnTo>
                  <a:lnTo>
                    <a:pt x="440662" y="68485"/>
                  </a:lnTo>
                  <a:lnTo>
                    <a:pt x="482368" y="50846"/>
                  </a:lnTo>
                  <a:lnTo>
                    <a:pt x="525307" y="35678"/>
                  </a:lnTo>
                  <a:lnTo>
                    <a:pt x="569389" y="23070"/>
                  </a:lnTo>
                  <a:lnTo>
                    <a:pt x="614526" y="13109"/>
                  </a:lnTo>
                  <a:lnTo>
                    <a:pt x="660630" y="5885"/>
                  </a:lnTo>
                  <a:lnTo>
                    <a:pt x="707612" y="1486"/>
                  </a:lnTo>
                  <a:lnTo>
                    <a:pt x="755383" y="0"/>
                  </a:lnTo>
                  <a:lnTo>
                    <a:pt x="11026648" y="0"/>
                  </a:lnTo>
                  <a:lnTo>
                    <a:pt x="11074420" y="1486"/>
                  </a:lnTo>
                  <a:lnTo>
                    <a:pt x="11121403" y="5885"/>
                  </a:lnTo>
                  <a:lnTo>
                    <a:pt x="11167508" y="13109"/>
                  </a:lnTo>
                  <a:lnTo>
                    <a:pt x="11212646" y="23070"/>
                  </a:lnTo>
                  <a:lnTo>
                    <a:pt x="11256729" y="35678"/>
                  </a:lnTo>
                  <a:lnTo>
                    <a:pt x="11299669" y="50846"/>
                  </a:lnTo>
                  <a:lnTo>
                    <a:pt x="11341377" y="68485"/>
                  </a:lnTo>
                  <a:lnTo>
                    <a:pt x="11381764" y="88506"/>
                  </a:lnTo>
                  <a:lnTo>
                    <a:pt x="11420742" y="110821"/>
                  </a:lnTo>
                  <a:lnTo>
                    <a:pt x="11458222" y="135341"/>
                  </a:lnTo>
                  <a:lnTo>
                    <a:pt x="11494117" y="161978"/>
                  </a:lnTo>
                  <a:lnTo>
                    <a:pt x="11528337" y="190644"/>
                  </a:lnTo>
                  <a:lnTo>
                    <a:pt x="11560794" y="221249"/>
                  </a:lnTo>
                  <a:lnTo>
                    <a:pt x="11591399" y="253706"/>
                  </a:lnTo>
                  <a:lnTo>
                    <a:pt x="11620065" y="287926"/>
                  </a:lnTo>
                  <a:lnTo>
                    <a:pt x="11646702" y="323821"/>
                  </a:lnTo>
                  <a:lnTo>
                    <a:pt x="11671222" y="361301"/>
                  </a:lnTo>
                  <a:lnTo>
                    <a:pt x="11693537" y="400279"/>
                  </a:lnTo>
                  <a:lnTo>
                    <a:pt x="11713558" y="440666"/>
                  </a:lnTo>
                  <a:lnTo>
                    <a:pt x="11731197" y="482374"/>
                  </a:lnTo>
                  <a:lnTo>
                    <a:pt x="11746365" y="525314"/>
                  </a:lnTo>
                  <a:lnTo>
                    <a:pt x="11758973" y="569397"/>
                  </a:lnTo>
                  <a:lnTo>
                    <a:pt x="11768934" y="614535"/>
                  </a:lnTo>
                  <a:lnTo>
                    <a:pt x="11776158" y="660640"/>
                  </a:lnTo>
                  <a:lnTo>
                    <a:pt x="11780557" y="707623"/>
                  </a:lnTo>
                  <a:lnTo>
                    <a:pt x="11782043" y="755396"/>
                  </a:lnTo>
                  <a:lnTo>
                    <a:pt x="11782043" y="5762764"/>
                  </a:lnTo>
                  <a:lnTo>
                    <a:pt x="11780557" y="5810535"/>
                  </a:lnTo>
                  <a:lnTo>
                    <a:pt x="11776158" y="5857517"/>
                  </a:lnTo>
                  <a:lnTo>
                    <a:pt x="11768934" y="5903621"/>
                  </a:lnTo>
                  <a:lnTo>
                    <a:pt x="11758973" y="5948758"/>
                  </a:lnTo>
                  <a:lnTo>
                    <a:pt x="11746365" y="5992840"/>
                  </a:lnTo>
                  <a:lnTo>
                    <a:pt x="11731197" y="6035779"/>
                  </a:lnTo>
                  <a:lnTo>
                    <a:pt x="11713558" y="6077485"/>
                  </a:lnTo>
                  <a:lnTo>
                    <a:pt x="11693537" y="6117872"/>
                  </a:lnTo>
                  <a:lnTo>
                    <a:pt x="11671222" y="6156849"/>
                  </a:lnTo>
                  <a:lnTo>
                    <a:pt x="11646702" y="6194329"/>
                  </a:lnTo>
                  <a:lnTo>
                    <a:pt x="11620065" y="6230223"/>
                  </a:lnTo>
                  <a:lnTo>
                    <a:pt x="11591399" y="6264443"/>
                  </a:lnTo>
                  <a:lnTo>
                    <a:pt x="11560794" y="6296899"/>
                  </a:lnTo>
                  <a:lnTo>
                    <a:pt x="11528337" y="6327504"/>
                  </a:lnTo>
                  <a:lnTo>
                    <a:pt x="11494117" y="6356170"/>
                  </a:lnTo>
                  <a:lnTo>
                    <a:pt x="11458222" y="6382807"/>
                  </a:lnTo>
                  <a:lnTo>
                    <a:pt x="11420742" y="6407327"/>
                  </a:lnTo>
                  <a:lnTo>
                    <a:pt x="11381764" y="6429642"/>
                  </a:lnTo>
                  <a:lnTo>
                    <a:pt x="11341377" y="6449663"/>
                  </a:lnTo>
                  <a:lnTo>
                    <a:pt x="11299669" y="6467301"/>
                  </a:lnTo>
                  <a:lnTo>
                    <a:pt x="11256729" y="6482469"/>
                  </a:lnTo>
                  <a:lnTo>
                    <a:pt x="11212646" y="6495077"/>
                  </a:lnTo>
                  <a:lnTo>
                    <a:pt x="11167508" y="6505038"/>
                  </a:lnTo>
                  <a:lnTo>
                    <a:pt x="11121403" y="6512262"/>
                  </a:lnTo>
                  <a:lnTo>
                    <a:pt x="11074420" y="6516661"/>
                  </a:lnTo>
                  <a:lnTo>
                    <a:pt x="11026648" y="6518148"/>
                  </a:lnTo>
                  <a:lnTo>
                    <a:pt x="755383" y="6518148"/>
                  </a:lnTo>
                  <a:lnTo>
                    <a:pt x="707612" y="6516661"/>
                  </a:lnTo>
                  <a:lnTo>
                    <a:pt x="660630" y="6512262"/>
                  </a:lnTo>
                  <a:lnTo>
                    <a:pt x="614526" y="6505038"/>
                  </a:lnTo>
                  <a:lnTo>
                    <a:pt x="569389" y="6495077"/>
                  </a:lnTo>
                  <a:lnTo>
                    <a:pt x="525307" y="6482469"/>
                  </a:lnTo>
                  <a:lnTo>
                    <a:pt x="482368" y="6467301"/>
                  </a:lnTo>
                  <a:lnTo>
                    <a:pt x="440662" y="6449663"/>
                  </a:lnTo>
                  <a:lnTo>
                    <a:pt x="400275" y="6429642"/>
                  </a:lnTo>
                  <a:lnTo>
                    <a:pt x="361298" y="6407327"/>
                  </a:lnTo>
                  <a:lnTo>
                    <a:pt x="323818" y="6382807"/>
                  </a:lnTo>
                  <a:lnTo>
                    <a:pt x="287924" y="6356170"/>
                  </a:lnTo>
                  <a:lnTo>
                    <a:pt x="253704" y="6327504"/>
                  </a:lnTo>
                  <a:lnTo>
                    <a:pt x="221248" y="6296899"/>
                  </a:lnTo>
                  <a:lnTo>
                    <a:pt x="190643" y="6264443"/>
                  </a:lnTo>
                  <a:lnTo>
                    <a:pt x="161977" y="6230223"/>
                  </a:lnTo>
                  <a:lnTo>
                    <a:pt x="135340" y="6194329"/>
                  </a:lnTo>
                  <a:lnTo>
                    <a:pt x="110820" y="6156849"/>
                  </a:lnTo>
                  <a:lnTo>
                    <a:pt x="88505" y="6117872"/>
                  </a:lnTo>
                  <a:lnTo>
                    <a:pt x="68484" y="6077485"/>
                  </a:lnTo>
                  <a:lnTo>
                    <a:pt x="50846" y="6035779"/>
                  </a:lnTo>
                  <a:lnTo>
                    <a:pt x="35678" y="5992840"/>
                  </a:lnTo>
                  <a:lnTo>
                    <a:pt x="23070" y="5948758"/>
                  </a:lnTo>
                  <a:lnTo>
                    <a:pt x="13109" y="5903621"/>
                  </a:lnTo>
                  <a:lnTo>
                    <a:pt x="5885" y="5857517"/>
                  </a:lnTo>
                  <a:lnTo>
                    <a:pt x="1486" y="5810535"/>
                  </a:lnTo>
                  <a:lnTo>
                    <a:pt x="0" y="5762764"/>
                  </a:lnTo>
                  <a:lnTo>
                    <a:pt x="0" y="755396"/>
                  </a:lnTo>
                  <a:close/>
                </a:path>
              </a:pathLst>
            </a:custGeom>
            <a:ln w="76200">
              <a:solidFill>
                <a:srgbClr val="1F4E79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 descr=""/>
          <p:cNvSpPr txBox="1"/>
          <p:nvPr/>
        </p:nvSpPr>
        <p:spPr>
          <a:xfrm>
            <a:off x="645668" y="1896821"/>
            <a:ext cx="10900410" cy="277050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927100">
              <a:lnSpc>
                <a:spcPct val="100000"/>
              </a:lnSpc>
              <a:spcBef>
                <a:spcPts val="105"/>
              </a:spcBef>
            </a:pPr>
            <a:r>
              <a:rPr dirty="0" sz="2000">
                <a:latin typeface="Arial"/>
                <a:cs typeface="Arial"/>
              </a:rPr>
              <a:t>Tuần</a:t>
            </a:r>
            <a:r>
              <a:rPr dirty="0" sz="2000" spc="20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phim</a:t>
            </a:r>
            <a:r>
              <a:rPr dirty="0" sz="2000" spc="20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gồm</a:t>
            </a:r>
            <a:r>
              <a:rPr dirty="0" sz="2000" spc="2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50</a:t>
            </a:r>
            <a:r>
              <a:rPr dirty="0" sz="2000" spc="2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bộ</a:t>
            </a:r>
            <a:r>
              <a:rPr dirty="0" sz="2000" spc="2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phim</a:t>
            </a:r>
            <a:r>
              <a:rPr dirty="0" sz="2000" spc="2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thuộc</a:t>
            </a:r>
            <a:r>
              <a:rPr dirty="0" sz="2000" spc="2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các</a:t>
            </a:r>
            <a:r>
              <a:rPr dirty="0" sz="2000" spc="20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thể</a:t>
            </a:r>
            <a:r>
              <a:rPr dirty="0" sz="2000" spc="2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loại</a:t>
            </a:r>
            <a:r>
              <a:rPr dirty="0" sz="2000" spc="2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2D,</a:t>
            </a:r>
            <a:r>
              <a:rPr dirty="0" sz="2000" spc="19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3D,</a:t>
            </a:r>
            <a:r>
              <a:rPr dirty="0" sz="2000" spc="19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cắt</a:t>
            </a:r>
            <a:r>
              <a:rPr dirty="0" sz="2000" spc="20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giấy</a:t>
            </a:r>
            <a:r>
              <a:rPr dirty="0" sz="2000" spc="19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vi</a:t>
            </a:r>
            <a:r>
              <a:rPr dirty="0" sz="2000" spc="2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tính</a:t>
            </a:r>
            <a:r>
              <a:rPr dirty="0" sz="2000" spc="2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với</a:t>
            </a:r>
            <a:r>
              <a:rPr dirty="0" sz="2000" spc="2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thời</a:t>
            </a:r>
            <a:r>
              <a:rPr dirty="0" sz="2000" spc="220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lượng</a:t>
            </a:r>
            <a:endParaRPr sz="2000">
              <a:latin typeface="Arial"/>
              <a:cs typeface="Arial"/>
            </a:endParaRPr>
          </a:p>
          <a:p>
            <a:pPr marL="12700" marR="4038600">
              <a:lnSpc>
                <a:spcPct val="100000"/>
              </a:lnSpc>
              <a:spcBef>
                <a:spcPts val="65"/>
              </a:spcBef>
            </a:pPr>
            <a:r>
              <a:rPr dirty="0" sz="2000">
                <a:latin typeface="Arial"/>
                <a:cs typeface="Arial"/>
              </a:rPr>
              <a:t>phim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ngắn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10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phút,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phim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dài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20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đến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30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phút,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phim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nhiều</a:t>
            </a:r>
            <a:r>
              <a:rPr dirty="0" sz="2000" spc="-20">
                <a:latin typeface="Arial"/>
                <a:cs typeface="Arial"/>
              </a:rPr>
              <a:t> tập. </a:t>
            </a:r>
            <a:r>
              <a:rPr dirty="0" sz="2000">
                <a:latin typeface="Arial"/>
                <a:cs typeface="Arial"/>
              </a:rPr>
              <a:t>Chương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trình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được</a:t>
            </a:r>
            <a:r>
              <a:rPr dirty="0" sz="2000" spc="-4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phát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sóng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vào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các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khung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 spc="-20">
                <a:latin typeface="Arial"/>
                <a:cs typeface="Arial"/>
              </a:rPr>
              <a:t>giờ: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000">
              <a:latin typeface="Arial"/>
              <a:cs typeface="Arial"/>
            </a:endParaRPr>
          </a:p>
          <a:p>
            <a:pPr marL="3670300">
              <a:lnSpc>
                <a:spcPct val="100000"/>
              </a:lnSpc>
              <a:spcBef>
                <a:spcPts val="5"/>
              </a:spcBef>
            </a:pPr>
            <a:r>
              <a:rPr dirty="0" sz="2000">
                <a:latin typeface="Arial"/>
                <a:cs typeface="Arial"/>
              </a:rPr>
              <a:t>Sáng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từ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10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giờ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đến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10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giờ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40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phút.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0"/>
              </a:spcBef>
            </a:pPr>
            <a:endParaRPr sz="2000">
              <a:latin typeface="Arial"/>
              <a:cs typeface="Arial"/>
            </a:endParaRPr>
          </a:p>
          <a:p>
            <a:pPr marL="3670300">
              <a:lnSpc>
                <a:spcPct val="100000"/>
              </a:lnSpc>
            </a:pPr>
            <a:r>
              <a:rPr dirty="0" sz="2000">
                <a:latin typeface="Arial"/>
                <a:cs typeface="Arial"/>
              </a:rPr>
              <a:t>Tối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từ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20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giờ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đến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20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giờ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40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phút.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0"/>
              </a:spcBef>
            </a:pP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2000">
                <a:latin typeface="Arial"/>
                <a:cs typeface="Arial"/>
              </a:rPr>
              <a:t>Chủ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đề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phim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đa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dạng,</a:t>
            </a:r>
            <a:r>
              <a:rPr dirty="0" sz="2000" spc="-4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thay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đổi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mỗi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ngày.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7" name="object 7" descr=""/>
          <p:cNvGrpSpPr/>
          <p:nvPr/>
        </p:nvGrpSpPr>
        <p:grpSpPr>
          <a:xfrm>
            <a:off x="2779776" y="250952"/>
            <a:ext cx="7780655" cy="6388100"/>
            <a:chOff x="2779776" y="250952"/>
            <a:chExt cx="7780655" cy="6388100"/>
          </a:xfrm>
        </p:grpSpPr>
        <p:pic>
          <p:nvPicPr>
            <p:cNvPr id="8" name="object 8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79776" y="4780787"/>
              <a:ext cx="5484876" cy="1857756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776472" y="3046475"/>
              <a:ext cx="422148" cy="422148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776472" y="3535680"/>
              <a:ext cx="422148" cy="422148"/>
            </a:xfrm>
            <a:prstGeom prst="rect">
              <a:avLst/>
            </a:prstGeom>
          </p:spPr>
        </p:pic>
        <p:sp>
          <p:nvSpPr>
            <p:cNvPr id="11" name="object 11" descr=""/>
            <p:cNvSpPr/>
            <p:nvPr/>
          </p:nvSpPr>
          <p:spPr>
            <a:xfrm>
              <a:off x="4140962" y="250951"/>
              <a:ext cx="6419215" cy="969010"/>
            </a:xfrm>
            <a:custGeom>
              <a:avLst/>
              <a:gdLst/>
              <a:ahLst/>
              <a:cxnLst/>
              <a:rect l="l" t="t" r="r" b="b"/>
              <a:pathLst>
                <a:path w="6419215" h="969010">
                  <a:moveTo>
                    <a:pt x="292862" y="738632"/>
                  </a:moveTo>
                  <a:lnTo>
                    <a:pt x="292481" y="733679"/>
                  </a:lnTo>
                  <a:lnTo>
                    <a:pt x="291846" y="729742"/>
                  </a:lnTo>
                  <a:lnTo>
                    <a:pt x="291592" y="728472"/>
                  </a:lnTo>
                  <a:lnTo>
                    <a:pt x="291084" y="725805"/>
                  </a:lnTo>
                  <a:lnTo>
                    <a:pt x="286004" y="715645"/>
                  </a:lnTo>
                  <a:lnTo>
                    <a:pt x="284607" y="714756"/>
                  </a:lnTo>
                  <a:lnTo>
                    <a:pt x="282956" y="714375"/>
                  </a:lnTo>
                  <a:lnTo>
                    <a:pt x="278638" y="714375"/>
                  </a:lnTo>
                  <a:lnTo>
                    <a:pt x="275717" y="715137"/>
                  </a:lnTo>
                  <a:lnTo>
                    <a:pt x="269113" y="718185"/>
                  </a:lnTo>
                  <a:lnTo>
                    <a:pt x="265176" y="719709"/>
                  </a:lnTo>
                  <a:lnTo>
                    <a:pt x="224282" y="728472"/>
                  </a:lnTo>
                  <a:lnTo>
                    <a:pt x="208013" y="726998"/>
                  </a:lnTo>
                  <a:lnTo>
                    <a:pt x="175387" y="704977"/>
                  </a:lnTo>
                  <a:lnTo>
                    <a:pt x="162420" y="656907"/>
                  </a:lnTo>
                  <a:lnTo>
                    <a:pt x="160909" y="386334"/>
                  </a:lnTo>
                  <a:lnTo>
                    <a:pt x="160909" y="386080"/>
                  </a:lnTo>
                  <a:lnTo>
                    <a:pt x="280543" y="385826"/>
                  </a:lnTo>
                  <a:lnTo>
                    <a:pt x="284480" y="383159"/>
                  </a:lnTo>
                  <a:lnTo>
                    <a:pt x="291846" y="345694"/>
                  </a:lnTo>
                  <a:lnTo>
                    <a:pt x="291465" y="340487"/>
                  </a:lnTo>
                  <a:lnTo>
                    <a:pt x="279374" y="318135"/>
                  </a:lnTo>
                  <a:lnTo>
                    <a:pt x="278003" y="317754"/>
                  </a:lnTo>
                  <a:lnTo>
                    <a:pt x="160655" y="318135"/>
                  </a:lnTo>
                  <a:lnTo>
                    <a:pt x="160401" y="209550"/>
                  </a:lnTo>
                  <a:lnTo>
                    <a:pt x="159766" y="207391"/>
                  </a:lnTo>
                  <a:lnTo>
                    <a:pt x="158369" y="205486"/>
                  </a:lnTo>
                  <a:lnTo>
                    <a:pt x="157099" y="203454"/>
                  </a:lnTo>
                  <a:lnTo>
                    <a:pt x="154940" y="201676"/>
                  </a:lnTo>
                  <a:lnTo>
                    <a:pt x="152019" y="200279"/>
                  </a:lnTo>
                  <a:lnTo>
                    <a:pt x="148971" y="198755"/>
                  </a:lnTo>
                  <a:lnTo>
                    <a:pt x="144780" y="197739"/>
                  </a:lnTo>
                  <a:lnTo>
                    <a:pt x="139573" y="197104"/>
                  </a:lnTo>
                  <a:lnTo>
                    <a:pt x="134239" y="196342"/>
                  </a:lnTo>
                  <a:lnTo>
                    <a:pt x="127508" y="196088"/>
                  </a:lnTo>
                  <a:lnTo>
                    <a:pt x="111252" y="196088"/>
                  </a:lnTo>
                  <a:lnTo>
                    <a:pt x="104648" y="196469"/>
                  </a:lnTo>
                  <a:lnTo>
                    <a:pt x="99314" y="197104"/>
                  </a:lnTo>
                  <a:lnTo>
                    <a:pt x="94107" y="197866"/>
                  </a:lnTo>
                  <a:lnTo>
                    <a:pt x="89789" y="198882"/>
                  </a:lnTo>
                  <a:lnTo>
                    <a:pt x="86741" y="200406"/>
                  </a:lnTo>
                  <a:lnTo>
                    <a:pt x="83566" y="201930"/>
                  </a:lnTo>
                  <a:lnTo>
                    <a:pt x="78486" y="212090"/>
                  </a:lnTo>
                  <a:lnTo>
                    <a:pt x="78867" y="318262"/>
                  </a:lnTo>
                  <a:lnTo>
                    <a:pt x="14097" y="318516"/>
                  </a:lnTo>
                  <a:lnTo>
                    <a:pt x="0" y="352806"/>
                  </a:lnTo>
                  <a:lnTo>
                    <a:pt x="279" y="361073"/>
                  </a:lnTo>
                  <a:lnTo>
                    <a:pt x="11430" y="386461"/>
                  </a:lnTo>
                  <a:lnTo>
                    <a:pt x="78994" y="386410"/>
                  </a:lnTo>
                  <a:lnTo>
                    <a:pt x="79629" y="647446"/>
                  </a:lnTo>
                  <a:lnTo>
                    <a:pt x="83820" y="699731"/>
                  </a:lnTo>
                  <a:lnTo>
                    <a:pt x="96418" y="740664"/>
                  </a:lnTo>
                  <a:lnTo>
                    <a:pt x="128422" y="777925"/>
                  </a:lnTo>
                  <a:lnTo>
                    <a:pt x="164020" y="793419"/>
                  </a:lnTo>
                  <a:lnTo>
                    <a:pt x="210566" y="798449"/>
                  </a:lnTo>
                  <a:lnTo>
                    <a:pt x="218186" y="798449"/>
                  </a:lnTo>
                  <a:lnTo>
                    <a:pt x="261747" y="791591"/>
                  </a:lnTo>
                  <a:lnTo>
                    <a:pt x="292227" y="761873"/>
                  </a:lnTo>
                  <a:lnTo>
                    <a:pt x="292862" y="754253"/>
                  </a:lnTo>
                  <a:lnTo>
                    <a:pt x="292862" y="738632"/>
                  </a:lnTo>
                  <a:close/>
                </a:path>
                <a:path w="6419215" h="969010">
                  <a:moveTo>
                    <a:pt x="605917" y="877316"/>
                  </a:moveTo>
                  <a:lnTo>
                    <a:pt x="595122" y="840359"/>
                  </a:lnTo>
                  <a:lnTo>
                    <a:pt x="556641" y="830326"/>
                  </a:lnTo>
                  <a:lnTo>
                    <a:pt x="543636" y="830999"/>
                  </a:lnTo>
                  <a:lnTo>
                    <a:pt x="509790" y="855649"/>
                  </a:lnTo>
                  <a:lnTo>
                    <a:pt x="507238" y="879094"/>
                  </a:lnTo>
                  <a:lnTo>
                    <a:pt x="507898" y="891489"/>
                  </a:lnTo>
                  <a:lnTo>
                    <a:pt x="532485" y="923594"/>
                  </a:lnTo>
                  <a:lnTo>
                    <a:pt x="556006" y="926084"/>
                  </a:lnTo>
                  <a:lnTo>
                    <a:pt x="569023" y="925423"/>
                  </a:lnTo>
                  <a:lnTo>
                    <a:pt x="603275" y="900772"/>
                  </a:lnTo>
                  <a:lnTo>
                    <a:pt x="605917" y="877316"/>
                  </a:lnTo>
                  <a:close/>
                </a:path>
                <a:path w="6419215" h="969010">
                  <a:moveTo>
                    <a:pt x="690206" y="236220"/>
                  </a:moveTo>
                  <a:lnTo>
                    <a:pt x="626275" y="143383"/>
                  </a:lnTo>
                  <a:lnTo>
                    <a:pt x="597535" y="103759"/>
                  </a:lnTo>
                  <a:lnTo>
                    <a:pt x="573405" y="93980"/>
                  </a:lnTo>
                  <a:lnTo>
                    <a:pt x="568833" y="93472"/>
                  </a:lnTo>
                  <a:lnTo>
                    <a:pt x="562991" y="93218"/>
                  </a:lnTo>
                  <a:lnTo>
                    <a:pt x="548767" y="93218"/>
                  </a:lnTo>
                  <a:lnTo>
                    <a:pt x="515874" y="100076"/>
                  </a:lnTo>
                  <a:lnTo>
                    <a:pt x="513588" y="101473"/>
                  </a:lnTo>
                  <a:lnTo>
                    <a:pt x="511556" y="103632"/>
                  </a:lnTo>
                  <a:lnTo>
                    <a:pt x="509905" y="106299"/>
                  </a:lnTo>
                  <a:lnTo>
                    <a:pt x="428244" y="220091"/>
                  </a:lnTo>
                  <a:lnTo>
                    <a:pt x="424307" y="225044"/>
                  </a:lnTo>
                  <a:lnTo>
                    <a:pt x="421767" y="229362"/>
                  </a:lnTo>
                  <a:lnTo>
                    <a:pt x="420319" y="232918"/>
                  </a:lnTo>
                  <a:lnTo>
                    <a:pt x="419138" y="236220"/>
                  </a:lnTo>
                  <a:lnTo>
                    <a:pt x="419227" y="239141"/>
                  </a:lnTo>
                  <a:lnTo>
                    <a:pt x="442214" y="247904"/>
                  </a:lnTo>
                  <a:lnTo>
                    <a:pt x="457454" y="247904"/>
                  </a:lnTo>
                  <a:lnTo>
                    <a:pt x="490347" y="232918"/>
                  </a:lnTo>
                  <a:lnTo>
                    <a:pt x="554736" y="143383"/>
                  </a:lnTo>
                  <a:lnTo>
                    <a:pt x="619379" y="232537"/>
                  </a:lnTo>
                  <a:lnTo>
                    <a:pt x="621880" y="235585"/>
                  </a:lnTo>
                  <a:lnTo>
                    <a:pt x="623697" y="237998"/>
                  </a:lnTo>
                  <a:lnTo>
                    <a:pt x="651764" y="247396"/>
                  </a:lnTo>
                  <a:lnTo>
                    <a:pt x="658622" y="247396"/>
                  </a:lnTo>
                  <a:lnTo>
                    <a:pt x="667258" y="247269"/>
                  </a:lnTo>
                  <a:lnTo>
                    <a:pt x="674116" y="246761"/>
                  </a:lnTo>
                  <a:lnTo>
                    <a:pt x="679069" y="245491"/>
                  </a:lnTo>
                  <a:lnTo>
                    <a:pt x="684022" y="244348"/>
                  </a:lnTo>
                  <a:lnTo>
                    <a:pt x="687197" y="242697"/>
                  </a:lnTo>
                  <a:lnTo>
                    <a:pt x="688721" y="240538"/>
                  </a:lnTo>
                  <a:lnTo>
                    <a:pt x="690118" y="238379"/>
                  </a:lnTo>
                  <a:lnTo>
                    <a:pt x="690206" y="236220"/>
                  </a:lnTo>
                  <a:close/>
                </a:path>
                <a:path w="6419215" h="969010">
                  <a:moveTo>
                    <a:pt x="724674" y="732282"/>
                  </a:moveTo>
                  <a:lnTo>
                    <a:pt x="724268" y="573024"/>
                  </a:lnTo>
                  <a:lnTo>
                    <a:pt x="724027" y="475488"/>
                  </a:lnTo>
                  <a:lnTo>
                    <a:pt x="723404" y="455295"/>
                  </a:lnTo>
                  <a:lnTo>
                    <a:pt x="714375" y="402590"/>
                  </a:lnTo>
                  <a:lnTo>
                    <a:pt x="693762" y="361416"/>
                  </a:lnTo>
                  <a:lnTo>
                    <a:pt x="659892" y="331812"/>
                  </a:lnTo>
                  <a:lnTo>
                    <a:pt x="643128" y="323608"/>
                  </a:lnTo>
                  <a:lnTo>
                    <a:pt x="643128" y="667766"/>
                  </a:lnTo>
                  <a:lnTo>
                    <a:pt x="628218" y="683628"/>
                  </a:lnTo>
                  <a:lnTo>
                    <a:pt x="599363" y="708774"/>
                  </a:lnTo>
                  <a:lnTo>
                    <a:pt x="556704" y="730415"/>
                  </a:lnTo>
                  <a:lnTo>
                    <a:pt x="525653" y="734568"/>
                  </a:lnTo>
                  <a:lnTo>
                    <a:pt x="506907" y="733361"/>
                  </a:lnTo>
                  <a:lnTo>
                    <a:pt x="463804" y="714121"/>
                  </a:lnTo>
                  <a:lnTo>
                    <a:pt x="443026" y="675335"/>
                  </a:lnTo>
                  <a:lnTo>
                    <a:pt x="441579" y="658876"/>
                  </a:lnTo>
                  <a:lnTo>
                    <a:pt x="442048" y="648995"/>
                  </a:lnTo>
                  <a:lnTo>
                    <a:pt x="459003" y="608317"/>
                  </a:lnTo>
                  <a:lnTo>
                    <a:pt x="491680" y="586130"/>
                  </a:lnTo>
                  <a:lnTo>
                    <a:pt x="541375" y="574649"/>
                  </a:lnTo>
                  <a:lnTo>
                    <a:pt x="642874" y="573100"/>
                  </a:lnTo>
                  <a:lnTo>
                    <a:pt x="643128" y="667766"/>
                  </a:lnTo>
                  <a:lnTo>
                    <a:pt x="643128" y="323608"/>
                  </a:lnTo>
                  <a:lnTo>
                    <a:pt x="591934" y="310299"/>
                  </a:lnTo>
                  <a:lnTo>
                    <a:pt x="547370" y="307721"/>
                  </a:lnTo>
                  <a:lnTo>
                    <a:pt x="534530" y="308038"/>
                  </a:lnTo>
                  <a:lnTo>
                    <a:pt x="496316" y="312547"/>
                  </a:lnTo>
                  <a:lnTo>
                    <a:pt x="449707" y="324612"/>
                  </a:lnTo>
                  <a:lnTo>
                    <a:pt x="411988" y="340487"/>
                  </a:lnTo>
                  <a:lnTo>
                    <a:pt x="381635" y="364617"/>
                  </a:lnTo>
                  <a:lnTo>
                    <a:pt x="378841" y="380746"/>
                  </a:lnTo>
                  <a:lnTo>
                    <a:pt x="378866" y="394398"/>
                  </a:lnTo>
                  <a:lnTo>
                    <a:pt x="388366" y="418719"/>
                  </a:lnTo>
                  <a:lnTo>
                    <a:pt x="390398" y="420116"/>
                  </a:lnTo>
                  <a:lnTo>
                    <a:pt x="392684" y="420751"/>
                  </a:lnTo>
                  <a:lnTo>
                    <a:pt x="399288" y="420751"/>
                  </a:lnTo>
                  <a:lnTo>
                    <a:pt x="405257" y="418338"/>
                  </a:lnTo>
                  <a:lnTo>
                    <a:pt x="413385" y="413512"/>
                  </a:lnTo>
                  <a:lnTo>
                    <a:pt x="419836" y="409803"/>
                  </a:lnTo>
                  <a:lnTo>
                    <a:pt x="463207" y="389140"/>
                  </a:lnTo>
                  <a:lnTo>
                    <a:pt x="511378" y="376085"/>
                  </a:lnTo>
                  <a:lnTo>
                    <a:pt x="540131" y="374269"/>
                  </a:lnTo>
                  <a:lnTo>
                    <a:pt x="553694" y="374611"/>
                  </a:lnTo>
                  <a:lnTo>
                    <a:pt x="597014" y="384492"/>
                  </a:lnTo>
                  <a:lnTo>
                    <a:pt x="629894" y="415417"/>
                  </a:lnTo>
                  <a:lnTo>
                    <a:pt x="641197" y="454850"/>
                  </a:lnTo>
                  <a:lnTo>
                    <a:pt x="642747" y="513969"/>
                  </a:lnTo>
                  <a:lnTo>
                    <a:pt x="581152" y="514096"/>
                  </a:lnTo>
                  <a:lnTo>
                    <a:pt x="555790" y="514692"/>
                  </a:lnTo>
                  <a:lnTo>
                    <a:pt x="508927" y="519404"/>
                  </a:lnTo>
                  <a:lnTo>
                    <a:pt x="467372" y="528739"/>
                  </a:lnTo>
                  <a:lnTo>
                    <a:pt x="416941" y="551180"/>
                  </a:lnTo>
                  <a:lnTo>
                    <a:pt x="381469" y="584212"/>
                  </a:lnTo>
                  <a:lnTo>
                    <a:pt x="361467" y="627824"/>
                  </a:lnTo>
                  <a:lnTo>
                    <a:pt x="357759" y="663067"/>
                  </a:lnTo>
                  <a:lnTo>
                    <a:pt x="358470" y="678738"/>
                  </a:lnTo>
                  <a:lnTo>
                    <a:pt x="369062" y="720598"/>
                  </a:lnTo>
                  <a:lnTo>
                    <a:pt x="390893" y="754049"/>
                  </a:lnTo>
                  <a:lnTo>
                    <a:pt x="422656" y="778471"/>
                  </a:lnTo>
                  <a:lnTo>
                    <a:pt x="463778" y="793623"/>
                  </a:lnTo>
                  <a:lnTo>
                    <a:pt x="512953" y="798703"/>
                  </a:lnTo>
                  <a:lnTo>
                    <a:pt x="532777" y="797534"/>
                  </a:lnTo>
                  <a:lnTo>
                    <a:pt x="570826" y="788720"/>
                  </a:lnTo>
                  <a:lnTo>
                    <a:pt x="606590" y="771486"/>
                  </a:lnTo>
                  <a:lnTo>
                    <a:pt x="639165" y="747064"/>
                  </a:lnTo>
                  <a:lnTo>
                    <a:pt x="651852" y="734568"/>
                  </a:lnTo>
                  <a:lnTo>
                    <a:pt x="654177" y="732282"/>
                  </a:lnTo>
                  <a:lnTo>
                    <a:pt x="654227" y="754049"/>
                  </a:lnTo>
                  <a:lnTo>
                    <a:pt x="654342" y="781050"/>
                  </a:lnTo>
                  <a:lnTo>
                    <a:pt x="655447" y="783844"/>
                  </a:lnTo>
                  <a:lnTo>
                    <a:pt x="657860" y="785876"/>
                  </a:lnTo>
                  <a:lnTo>
                    <a:pt x="660146" y="787908"/>
                  </a:lnTo>
                  <a:lnTo>
                    <a:pt x="663829" y="789305"/>
                  </a:lnTo>
                  <a:lnTo>
                    <a:pt x="674116" y="791337"/>
                  </a:lnTo>
                  <a:lnTo>
                    <a:pt x="680974" y="791718"/>
                  </a:lnTo>
                  <a:lnTo>
                    <a:pt x="698500" y="791718"/>
                  </a:lnTo>
                  <a:lnTo>
                    <a:pt x="724674" y="781050"/>
                  </a:lnTo>
                  <a:lnTo>
                    <a:pt x="724674" y="732282"/>
                  </a:lnTo>
                  <a:close/>
                </a:path>
                <a:path w="6419215" h="969010">
                  <a:moveTo>
                    <a:pt x="1286383" y="544576"/>
                  </a:moveTo>
                  <a:lnTo>
                    <a:pt x="1283728" y="497205"/>
                  </a:lnTo>
                  <a:lnTo>
                    <a:pt x="1276223" y="452501"/>
                  </a:lnTo>
                  <a:lnTo>
                    <a:pt x="1263243" y="411759"/>
                  </a:lnTo>
                  <a:lnTo>
                    <a:pt x="1244688" y="376809"/>
                  </a:lnTo>
                  <a:lnTo>
                    <a:pt x="1244473" y="376428"/>
                  </a:lnTo>
                  <a:lnTo>
                    <a:pt x="1232827" y="360934"/>
                  </a:lnTo>
                  <a:lnTo>
                    <a:pt x="1219606" y="347179"/>
                  </a:lnTo>
                  <a:lnTo>
                    <a:pt x="1204823" y="335165"/>
                  </a:lnTo>
                  <a:lnTo>
                    <a:pt x="1201547" y="333108"/>
                  </a:lnTo>
                  <a:lnTo>
                    <a:pt x="1201547" y="554228"/>
                  </a:lnTo>
                  <a:lnTo>
                    <a:pt x="1201140" y="569823"/>
                  </a:lnTo>
                  <a:lnTo>
                    <a:pt x="1195197" y="616204"/>
                  </a:lnTo>
                  <a:lnTo>
                    <a:pt x="1181455" y="659079"/>
                  </a:lnTo>
                  <a:lnTo>
                    <a:pt x="1159294" y="694245"/>
                  </a:lnTo>
                  <a:lnTo>
                    <a:pt x="1127569" y="718235"/>
                  </a:lnTo>
                  <a:lnTo>
                    <a:pt x="1086104" y="726694"/>
                  </a:lnTo>
                  <a:lnTo>
                    <a:pt x="1069530" y="725360"/>
                  </a:lnTo>
                  <a:lnTo>
                    <a:pt x="1022096" y="704977"/>
                  </a:lnTo>
                  <a:lnTo>
                    <a:pt x="990688" y="678408"/>
                  </a:lnTo>
                  <a:lnTo>
                    <a:pt x="957580" y="642112"/>
                  </a:lnTo>
                  <a:lnTo>
                    <a:pt x="957072" y="464439"/>
                  </a:lnTo>
                  <a:lnTo>
                    <a:pt x="966660" y="452755"/>
                  </a:lnTo>
                  <a:lnTo>
                    <a:pt x="993902" y="423418"/>
                  </a:lnTo>
                  <a:lnTo>
                    <a:pt x="1027303" y="396494"/>
                  </a:lnTo>
                  <a:lnTo>
                    <a:pt x="1066482" y="379437"/>
                  </a:lnTo>
                  <a:lnTo>
                    <a:pt x="1090168" y="376809"/>
                  </a:lnTo>
                  <a:lnTo>
                    <a:pt x="1105496" y="377672"/>
                  </a:lnTo>
                  <a:lnTo>
                    <a:pt x="1143635" y="391541"/>
                  </a:lnTo>
                  <a:lnTo>
                    <a:pt x="1170990" y="419404"/>
                  </a:lnTo>
                  <a:lnTo>
                    <a:pt x="1188859" y="457746"/>
                  </a:lnTo>
                  <a:lnTo>
                    <a:pt x="1198410" y="504088"/>
                  </a:lnTo>
                  <a:lnTo>
                    <a:pt x="1201547" y="554228"/>
                  </a:lnTo>
                  <a:lnTo>
                    <a:pt x="1201547" y="333108"/>
                  </a:lnTo>
                  <a:lnTo>
                    <a:pt x="1150620" y="310870"/>
                  </a:lnTo>
                  <a:lnTo>
                    <a:pt x="1105535" y="306197"/>
                  </a:lnTo>
                  <a:lnTo>
                    <a:pt x="1094524" y="306603"/>
                  </a:lnTo>
                  <a:lnTo>
                    <a:pt x="1053160" y="314515"/>
                  </a:lnTo>
                  <a:lnTo>
                    <a:pt x="1014476" y="332486"/>
                  </a:lnTo>
                  <a:lnTo>
                    <a:pt x="976515" y="360756"/>
                  </a:lnTo>
                  <a:lnTo>
                    <a:pt x="946912" y="389001"/>
                  </a:lnTo>
                  <a:lnTo>
                    <a:pt x="946785" y="326009"/>
                  </a:lnTo>
                  <a:lnTo>
                    <a:pt x="946150" y="323596"/>
                  </a:lnTo>
                  <a:lnTo>
                    <a:pt x="945007" y="321818"/>
                  </a:lnTo>
                  <a:lnTo>
                    <a:pt x="943864" y="319913"/>
                  </a:lnTo>
                  <a:lnTo>
                    <a:pt x="941832" y="318389"/>
                  </a:lnTo>
                  <a:lnTo>
                    <a:pt x="938784" y="317119"/>
                  </a:lnTo>
                  <a:lnTo>
                    <a:pt x="935863" y="315722"/>
                  </a:lnTo>
                  <a:lnTo>
                    <a:pt x="932053" y="314833"/>
                  </a:lnTo>
                  <a:lnTo>
                    <a:pt x="927608" y="314452"/>
                  </a:lnTo>
                  <a:lnTo>
                    <a:pt x="923163" y="313944"/>
                  </a:lnTo>
                  <a:lnTo>
                    <a:pt x="917448" y="313690"/>
                  </a:lnTo>
                  <a:lnTo>
                    <a:pt x="903859" y="313690"/>
                  </a:lnTo>
                  <a:lnTo>
                    <a:pt x="898271" y="313944"/>
                  </a:lnTo>
                  <a:lnTo>
                    <a:pt x="889000" y="314960"/>
                  </a:lnTo>
                  <a:lnTo>
                    <a:pt x="885190" y="315849"/>
                  </a:lnTo>
                  <a:lnTo>
                    <a:pt x="882269" y="317246"/>
                  </a:lnTo>
                  <a:lnTo>
                    <a:pt x="879221" y="318516"/>
                  </a:lnTo>
                  <a:lnTo>
                    <a:pt x="877316" y="320167"/>
                  </a:lnTo>
                  <a:lnTo>
                    <a:pt x="876300" y="321945"/>
                  </a:lnTo>
                  <a:lnTo>
                    <a:pt x="875284" y="323850"/>
                  </a:lnTo>
                  <a:lnTo>
                    <a:pt x="874801" y="326009"/>
                  </a:lnTo>
                  <a:lnTo>
                    <a:pt x="874852" y="360756"/>
                  </a:lnTo>
                  <a:lnTo>
                    <a:pt x="876427" y="955675"/>
                  </a:lnTo>
                  <a:lnTo>
                    <a:pt x="877062" y="958088"/>
                  </a:lnTo>
                  <a:lnTo>
                    <a:pt x="878205" y="959993"/>
                  </a:lnTo>
                  <a:lnTo>
                    <a:pt x="879348" y="962025"/>
                  </a:lnTo>
                  <a:lnTo>
                    <a:pt x="909193" y="968883"/>
                  </a:lnTo>
                  <a:lnTo>
                    <a:pt x="925449" y="968883"/>
                  </a:lnTo>
                  <a:lnTo>
                    <a:pt x="932180" y="968502"/>
                  </a:lnTo>
                  <a:lnTo>
                    <a:pt x="937514" y="967740"/>
                  </a:lnTo>
                  <a:lnTo>
                    <a:pt x="942848" y="967105"/>
                  </a:lnTo>
                  <a:lnTo>
                    <a:pt x="956310" y="959866"/>
                  </a:lnTo>
                  <a:lnTo>
                    <a:pt x="957707" y="957834"/>
                  </a:lnTo>
                  <a:lnTo>
                    <a:pt x="958303" y="955675"/>
                  </a:lnTo>
                  <a:lnTo>
                    <a:pt x="958342" y="952881"/>
                  </a:lnTo>
                  <a:lnTo>
                    <a:pt x="957707" y="729488"/>
                  </a:lnTo>
                  <a:lnTo>
                    <a:pt x="966533" y="737882"/>
                  </a:lnTo>
                  <a:lnTo>
                    <a:pt x="999540" y="765835"/>
                  </a:lnTo>
                  <a:lnTo>
                    <a:pt x="1039977" y="788225"/>
                  </a:lnTo>
                  <a:lnTo>
                    <a:pt x="1083678" y="796950"/>
                  </a:lnTo>
                  <a:lnTo>
                    <a:pt x="1093470" y="797179"/>
                  </a:lnTo>
                  <a:lnTo>
                    <a:pt x="1116139" y="795997"/>
                  </a:lnTo>
                  <a:lnTo>
                    <a:pt x="1157528" y="787044"/>
                  </a:lnTo>
                  <a:lnTo>
                    <a:pt x="1193634" y="769493"/>
                  </a:lnTo>
                  <a:lnTo>
                    <a:pt x="1223975" y="744347"/>
                  </a:lnTo>
                  <a:lnTo>
                    <a:pt x="1236548" y="729488"/>
                  </a:lnTo>
                  <a:lnTo>
                    <a:pt x="1236980" y="728980"/>
                  </a:lnTo>
                  <a:lnTo>
                    <a:pt x="1258404" y="692886"/>
                  </a:lnTo>
                  <a:lnTo>
                    <a:pt x="1273937" y="649732"/>
                  </a:lnTo>
                  <a:lnTo>
                    <a:pt x="1283347" y="600113"/>
                  </a:lnTo>
                  <a:lnTo>
                    <a:pt x="1285659" y="573087"/>
                  </a:lnTo>
                  <a:lnTo>
                    <a:pt x="1286383" y="544576"/>
                  </a:lnTo>
                  <a:close/>
                </a:path>
                <a:path w="6419215" h="969010">
                  <a:moveTo>
                    <a:pt x="2103628" y="199390"/>
                  </a:moveTo>
                  <a:lnTo>
                    <a:pt x="2090547" y="173355"/>
                  </a:lnTo>
                  <a:lnTo>
                    <a:pt x="2089785" y="173228"/>
                  </a:lnTo>
                  <a:lnTo>
                    <a:pt x="2020570" y="173355"/>
                  </a:lnTo>
                  <a:lnTo>
                    <a:pt x="2020443" y="109474"/>
                  </a:lnTo>
                  <a:lnTo>
                    <a:pt x="2019681" y="107315"/>
                  </a:lnTo>
                  <a:lnTo>
                    <a:pt x="2018157" y="105156"/>
                  </a:lnTo>
                  <a:lnTo>
                    <a:pt x="2016760" y="102997"/>
                  </a:lnTo>
                  <a:lnTo>
                    <a:pt x="2014474" y="101346"/>
                  </a:lnTo>
                  <a:lnTo>
                    <a:pt x="1987169" y="96024"/>
                  </a:lnTo>
                  <a:lnTo>
                    <a:pt x="1970913" y="96024"/>
                  </a:lnTo>
                  <a:lnTo>
                    <a:pt x="1939417" y="106006"/>
                  </a:lnTo>
                  <a:lnTo>
                    <a:pt x="1939417" y="637667"/>
                  </a:lnTo>
                  <a:lnTo>
                    <a:pt x="1929904" y="649363"/>
                  </a:lnTo>
                  <a:lnTo>
                    <a:pt x="1902841" y="678688"/>
                  </a:lnTo>
                  <a:lnTo>
                    <a:pt x="1869567" y="705866"/>
                  </a:lnTo>
                  <a:lnTo>
                    <a:pt x="1830959" y="722731"/>
                  </a:lnTo>
                  <a:lnTo>
                    <a:pt x="1807083" y="725297"/>
                  </a:lnTo>
                  <a:lnTo>
                    <a:pt x="1791652" y="724420"/>
                  </a:lnTo>
                  <a:lnTo>
                    <a:pt x="1753489" y="710311"/>
                  </a:lnTo>
                  <a:lnTo>
                    <a:pt x="1726196" y="682117"/>
                  </a:lnTo>
                  <a:lnTo>
                    <a:pt x="1708048" y="643432"/>
                  </a:lnTo>
                  <a:lnTo>
                    <a:pt x="1698574" y="597065"/>
                  </a:lnTo>
                  <a:lnTo>
                    <a:pt x="1695450" y="547497"/>
                  </a:lnTo>
                  <a:lnTo>
                    <a:pt x="1695831" y="531431"/>
                  </a:lnTo>
                  <a:lnTo>
                    <a:pt x="1701546" y="484378"/>
                  </a:lnTo>
                  <a:lnTo>
                    <a:pt x="1714919" y="441947"/>
                  </a:lnTo>
                  <a:lnTo>
                    <a:pt x="1736852" y="407670"/>
                  </a:lnTo>
                  <a:lnTo>
                    <a:pt x="1768094" y="383882"/>
                  </a:lnTo>
                  <a:lnTo>
                    <a:pt x="1809242" y="375412"/>
                  </a:lnTo>
                  <a:lnTo>
                    <a:pt x="1826171" y="376758"/>
                  </a:lnTo>
                  <a:lnTo>
                    <a:pt x="1874520" y="397129"/>
                  </a:lnTo>
                  <a:lnTo>
                    <a:pt x="1906143" y="423710"/>
                  </a:lnTo>
                  <a:lnTo>
                    <a:pt x="1938909" y="459994"/>
                  </a:lnTo>
                  <a:lnTo>
                    <a:pt x="1939417" y="637667"/>
                  </a:lnTo>
                  <a:lnTo>
                    <a:pt x="1939417" y="106006"/>
                  </a:lnTo>
                  <a:lnTo>
                    <a:pt x="1938655" y="107442"/>
                  </a:lnTo>
                  <a:lnTo>
                    <a:pt x="1938083" y="109474"/>
                  </a:lnTo>
                  <a:lnTo>
                    <a:pt x="1938020" y="112014"/>
                  </a:lnTo>
                  <a:lnTo>
                    <a:pt x="1938274" y="173609"/>
                  </a:lnTo>
                  <a:lnTo>
                    <a:pt x="1813941" y="173863"/>
                  </a:lnTo>
                  <a:lnTo>
                    <a:pt x="1804543" y="180848"/>
                  </a:lnTo>
                  <a:lnTo>
                    <a:pt x="1803019" y="183515"/>
                  </a:lnTo>
                  <a:lnTo>
                    <a:pt x="1800352" y="211836"/>
                  </a:lnTo>
                  <a:lnTo>
                    <a:pt x="1800733" y="216662"/>
                  </a:lnTo>
                  <a:lnTo>
                    <a:pt x="1802003" y="224917"/>
                  </a:lnTo>
                  <a:lnTo>
                    <a:pt x="1803146" y="228346"/>
                  </a:lnTo>
                  <a:lnTo>
                    <a:pt x="1804670" y="231013"/>
                  </a:lnTo>
                  <a:lnTo>
                    <a:pt x="1806067" y="233680"/>
                  </a:lnTo>
                  <a:lnTo>
                    <a:pt x="1807845" y="235585"/>
                  </a:lnTo>
                  <a:lnTo>
                    <a:pt x="1809877" y="236728"/>
                  </a:lnTo>
                  <a:lnTo>
                    <a:pt x="1811782" y="237871"/>
                  </a:lnTo>
                  <a:lnTo>
                    <a:pt x="1814195" y="238379"/>
                  </a:lnTo>
                  <a:lnTo>
                    <a:pt x="1938401" y="238226"/>
                  </a:lnTo>
                  <a:lnTo>
                    <a:pt x="1938782" y="372110"/>
                  </a:lnTo>
                  <a:lnTo>
                    <a:pt x="1906727" y="343319"/>
                  </a:lnTo>
                  <a:lnTo>
                    <a:pt x="1874393" y="322326"/>
                  </a:lnTo>
                  <a:lnTo>
                    <a:pt x="1821776" y="306489"/>
                  </a:lnTo>
                  <a:lnTo>
                    <a:pt x="1802638" y="305435"/>
                  </a:lnTo>
                  <a:lnTo>
                    <a:pt x="1779727" y="306616"/>
                  </a:lnTo>
                  <a:lnTo>
                    <a:pt x="1738147" y="315480"/>
                  </a:lnTo>
                  <a:lnTo>
                    <a:pt x="1702257" y="333006"/>
                  </a:lnTo>
                  <a:lnTo>
                    <a:pt x="1672158" y="358152"/>
                  </a:lnTo>
                  <a:lnTo>
                    <a:pt x="1647888" y="390652"/>
                  </a:lnTo>
                  <a:lnTo>
                    <a:pt x="1629651" y="430085"/>
                  </a:lnTo>
                  <a:lnTo>
                    <a:pt x="1617395" y="476148"/>
                  </a:lnTo>
                  <a:lnTo>
                    <a:pt x="1611299" y="528015"/>
                  </a:lnTo>
                  <a:lnTo>
                    <a:pt x="1610614" y="556133"/>
                  </a:lnTo>
                  <a:lnTo>
                    <a:pt x="1611325" y="580364"/>
                  </a:lnTo>
                  <a:lnTo>
                    <a:pt x="1616417" y="626706"/>
                  </a:lnTo>
                  <a:lnTo>
                    <a:pt x="1626501" y="669861"/>
                  </a:lnTo>
                  <a:lnTo>
                    <a:pt x="1642389" y="708075"/>
                  </a:lnTo>
                  <a:lnTo>
                    <a:pt x="1664182" y="740410"/>
                  </a:lnTo>
                  <a:lnTo>
                    <a:pt x="1692427" y="766127"/>
                  </a:lnTo>
                  <a:lnTo>
                    <a:pt x="1727288" y="784796"/>
                  </a:lnTo>
                  <a:lnTo>
                    <a:pt x="1769237" y="794232"/>
                  </a:lnTo>
                  <a:lnTo>
                    <a:pt x="1792859" y="795401"/>
                  </a:lnTo>
                  <a:lnTo>
                    <a:pt x="1815045" y="793978"/>
                  </a:lnTo>
                  <a:lnTo>
                    <a:pt x="1856625" y="783170"/>
                  </a:lnTo>
                  <a:lnTo>
                    <a:pt x="1894801" y="762025"/>
                  </a:lnTo>
                  <a:lnTo>
                    <a:pt x="1931289" y="732155"/>
                  </a:lnTo>
                  <a:lnTo>
                    <a:pt x="1937994" y="725297"/>
                  </a:lnTo>
                  <a:lnTo>
                    <a:pt x="1949069" y="713994"/>
                  </a:lnTo>
                  <a:lnTo>
                    <a:pt x="1949196" y="775716"/>
                  </a:lnTo>
                  <a:lnTo>
                    <a:pt x="1949831" y="778129"/>
                  </a:lnTo>
                  <a:lnTo>
                    <a:pt x="1951228" y="780034"/>
                  </a:lnTo>
                  <a:lnTo>
                    <a:pt x="1952498" y="782066"/>
                  </a:lnTo>
                  <a:lnTo>
                    <a:pt x="1954657" y="783590"/>
                  </a:lnTo>
                  <a:lnTo>
                    <a:pt x="1957705" y="784733"/>
                  </a:lnTo>
                  <a:lnTo>
                    <a:pt x="1960626" y="785876"/>
                  </a:lnTo>
                  <a:lnTo>
                    <a:pt x="1964436" y="786765"/>
                  </a:lnTo>
                  <a:lnTo>
                    <a:pt x="1969135" y="787400"/>
                  </a:lnTo>
                  <a:lnTo>
                    <a:pt x="1973707" y="788162"/>
                  </a:lnTo>
                  <a:lnTo>
                    <a:pt x="1979549" y="788416"/>
                  </a:lnTo>
                  <a:lnTo>
                    <a:pt x="1993138" y="788416"/>
                  </a:lnTo>
                  <a:lnTo>
                    <a:pt x="2022182" y="775716"/>
                  </a:lnTo>
                  <a:lnTo>
                    <a:pt x="2022055" y="713994"/>
                  </a:lnTo>
                  <a:lnTo>
                    <a:pt x="2021179" y="375412"/>
                  </a:lnTo>
                  <a:lnTo>
                    <a:pt x="2021166" y="372110"/>
                  </a:lnTo>
                  <a:lnTo>
                    <a:pt x="2020824" y="238125"/>
                  </a:lnTo>
                  <a:lnTo>
                    <a:pt x="2020824" y="237871"/>
                  </a:lnTo>
                  <a:lnTo>
                    <a:pt x="2090420" y="237744"/>
                  </a:lnTo>
                  <a:lnTo>
                    <a:pt x="2092706" y="237109"/>
                  </a:lnTo>
                  <a:lnTo>
                    <a:pt x="2103564" y="211836"/>
                  </a:lnTo>
                  <a:lnTo>
                    <a:pt x="2103628" y="199390"/>
                  </a:lnTo>
                  <a:close/>
                </a:path>
                <a:path w="6419215" h="969010">
                  <a:moveTo>
                    <a:pt x="2442832" y="872617"/>
                  </a:moveTo>
                  <a:lnTo>
                    <a:pt x="2432037" y="835660"/>
                  </a:lnTo>
                  <a:lnTo>
                    <a:pt x="2393569" y="825627"/>
                  </a:lnTo>
                  <a:lnTo>
                    <a:pt x="2380488" y="826300"/>
                  </a:lnTo>
                  <a:lnTo>
                    <a:pt x="2346642" y="850887"/>
                  </a:lnTo>
                  <a:lnTo>
                    <a:pt x="2344039" y="874395"/>
                  </a:lnTo>
                  <a:lnTo>
                    <a:pt x="2344699" y="886714"/>
                  </a:lnTo>
                  <a:lnTo>
                    <a:pt x="2369350" y="918895"/>
                  </a:lnTo>
                  <a:lnTo>
                    <a:pt x="2392807" y="921385"/>
                  </a:lnTo>
                  <a:lnTo>
                    <a:pt x="2405824" y="920724"/>
                  </a:lnTo>
                  <a:lnTo>
                    <a:pt x="2440140" y="896073"/>
                  </a:lnTo>
                  <a:lnTo>
                    <a:pt x="2442832" y="872617"/>
                  </a:lnTo>
                  <a:close/>
                </a:path>
                <a:path w="6419215" h="969010">
                  <a:moveTo>
                    <a:pt x="2615184" y="543052"/>
                  </a:moveTo>
                  <a:lnTo>
                    <a:pt x="2611628" y="489839"/>
                  </a:lnTo>
                  <a:lnTo>
                    <a:pt x="2601214" y="442341"/>
                  </a:lnTo>
                  <a:lnTo>
                    <a:pt x="2584069" y="401104"/>
                  </a:lnTo>
                  <a:lnTo>
                    <a:pt x="2563926" y="371475"/>
                  </a:lnTo>
                  <a:lnTo>
                    <a:pt x="2560066" y="366522"/>
                  </a:lnTo>
                  <a:lnTo>
                    <a:pt x="2545562" y="351853"/>
                  </a:lnTo>
                  <a:lnTo>
                    <a:pt x="2530233" y="339775"/>
                  </a:lnTo>
                  <a:lnTo>
                    <a:pt x="2530233" y="553212"/>
                  </a:lnTo>
                  <a:lnTo>
                    <a:pt x="2529865" y="567728"/>
                  </a:lnTo>
                  <a:lnTo>
                    <a:pt x="2522474" y="619760"/>
                  </a:lnTo>
                  <a:lnTo>
                    <a:pt x="2505481" y="663181"/>
                  </a:lnTo>
                  <a:lnTo>
                    <a:pt x="2478240" y="696175"/>
                  </a:lnTo>
                  <a:lnTo>
                    <a:pt x="2440228" y="717397"/>
                  </a:lnTo>
                  <a:lnTo>
                    <a:pt x="2391537" y="724789"/>
                  </a:lnTo>
                  <a:lnTo>
                    <a:pt x="2372550" y="723988"/>
                  </a:lnTo>
                  <a:lnTo>
                    <a:pt x="2325370" y="710819"/>
                  </a:lnTo>
                  <a:lnTo>
                    <a:pt x="2291537" y="684110"/>
                  </a:lnTo>
                  <a:lnTo>
                    <a:pt x="2269363" y="646645"/>
                  </a:lnTo>
                  <a:lnTo>
                    <a:pt x="2257323" y="600075"/>
                  </a:lnTo>
                  <a:lnTo>
                    <a:pt x="2253386" y="548767"/>
                  </a:lnTo>
                  <a:lnTo>
                    <a:pt x="2253462" y="543052"/>
                  </a:lnTo>
                  <a:lnTo>
                    <a:pt x="2257895" y="493496"/>
                  </a:lnTo>
                  <a:lnTo>
                    <a:pt x="2271776" y="446887"/>
                  </a:lnTo>
                  <a:lnTo>
                    <a:pt x="2295677" y="409994"/>
                  </a:lnTo>
                  <a:lnTo>
                    <a:pt x="2329815" y="384429"/>
                  </a:lnTo>
                  <a:lnTo>
                    <a:pt x="2375077" y="372287"/>
                  </a:lnTo>
                  <a:lnTo>
                    <a:pt x="2392680" y="371475"/>
                  </a:lnTo>
                  <a:lnTo>
                    <a:pt x="2411615" y="372287"/>
                  </a:lnTo>
                  <a:lnTo>
                    <a:pt x="2458707" y="385445"/>
                  </a:lnTo>
                  <a:lnTo>
                    <a:pt x="2492451" y="412280"/>
                  </a:lnTo>
                  <a:lnTo>
                    <a:pt x="2514308" y="450062"/>
                  </a:lnTo>
                  <a:lnTo>
                    <a:pt x="2526360" y="496671"/>
                  </a:lnTo>
                  <a:lnTo>
                    <a:pt x="2530183" y="543052"/>
                  </a:lnTo>
                  <a:lnTo>
                    <a:pt x="2530233" y="553212"/>
                  </a:lnTo>
                  <a:lnTo>
                    <a:pt x="2530233" y="339775"/>
                  </a:lnTo>
                  <a:lnTo>
                    <a:pt x="2491740" y="319024"/>
                  </a:lnTo>
                  <a:lnTo>
                    <a:pt x="2447252" y="306870"/>
                  </a:lnTo>
                  <a:lnTo>
                    <a:pt x="2395728" y="302895"/>
                  </a:lnTo>
                  <a:lnTo>
                    <a:pt x="2368054" y="304139"/>
                  </a:lnTo>
                  <a:lnTo>
                    <a:pt x="2318143" y="313474"/>
                  </a:lnTo>
                  <a:lnTo>
                    <a:pt x="2275522" y="331736"/>
                  </a:lnTo>
                  <a:lnTo>
                    <a:pt x="2240000" y="357644"/>
                  </a:lnTo>
                  <a:lnTo>
                    <a:pt x="2211540" y="390842"/>
                  </a:lnTo>
                  <a:lnTo>
                    <a:pt x="2190292" y="430466"/>
                  </a:lnTo>
                  <a:lnTo>
                    <a:pt x="2176221" y="476135"/>
                  </a:lnTo>
                  <a:lnTo>
                    <a:pt x="2169312" y="526427"/>
                  </a:lnTo>
                  <a:lnTo>
                    <a:pt x="2168525" y="553212"/>
                  </a:lnTo>
                  <a:lnTo>
                    <a:pt x="2169376" y="580745"/>
                  </a:lnTo>
                  <a:lnTo>
                    <a:pt x="2176183" y="631329"/>
                  </a:lnTo>
                  <a:lnTo>
                    <a:pt x="2189746" y="675894"/>
                  </a:lnTo>
                  <a:lnTo>
                    <a:pt x="2210219" y="713803"/>
                  </a:lnTo>
                  <a:lnTo>
                    <a:pt x="2237549" y="744931"/>
                  </a:lnTo>
                  <a:lnTo>
                    <a:pt x="2271763" y="768654"/>
                  </a:lnTo>
                  <a:lnTo>
                    <a:pt x="2312809" y="784834"/>
                  </a:lnTo>
                  <a:lnTo>
                    <a:pt x="2360815" y="792886"/>
                  </a:lnTo>
                  <a:lnTo>
                    <a:pt x="2387460" y="793877"/>
                  </a:lnTo>
                  <a:lnTo>
                    <a:pt x="2414905" y="792619"/>
                  </a:lnTo>
                  <a:lnTo>
                    <a:pt x="2464625" y="783145"/>
                  </a:lnTo>
                  <a:lnTo>
                    <a:pt x="2507513" y="764705"/>
                  </a:lnTo>
                  <a:lnTo>
                    <a:pt x="2543187" y="738657"/>
                  </a:lnTo>
                  <a:lnTo>
                    <a:pt x="2556459" y="724789"/>
                  </a:lnTo>
                  <a:lnTo>
                    <a:pt x="2558288" y="722884"/>
                  </a:lnTo>
                  <a:lnTo>
                    <a:pt x="2583256" y="686409"/>
                  </a:lnTo>
                  <a:lnTo>
                    <a:pt x="2601087" y="643636"/>
                  </a:lnTo>
                  <a:lnTo>
                    <a:pt x="2611755" y="595541"/>
                  </a:lnTo>
                  <a:lnTo>
                    <a:pt x="2614371" y="569849"/>
                  </a:lnTo>
                  <a:lnTo>
                    <a:pt x="2615184" y="543052"/>
                  </a:lnTo>
                  <a:close/>
                </a:path>
                <a:path w="6419215" h="969010">
                  <a:moveTo>
                    <a:pt x="3057779" y="707898"/>
                  </a:moveTo>
                  <a:lnTo>
                    <a:pt x="3053207" y="670052"/>
                  </a:lnTo>
                  <a:lnTo>
                    <a:pt x="3046603" y="664591"/>
                  </a:lnTo>
                  <a:lnTo>
                    <a:pt x="3040253" y="664591"/>
                  </a:lnTo>
                  <a:lnTo>
                    <a:pt x="3034665" y="667512"/>
                  </a:lnTo>
                  <a:lnTo>
                    <a:pt x="3027680" y="673354"/>
                  </a:lnTo>
                  <a:lnTo>
                    <a:pt x="3022028" y="677786"/>
                  </a:lnTo>
                  <a:lnTo>
                    <a:pt x="2984335" y="703059"/>
                  </a:lnTo>
                  <a:lnTo>
                    <a:pt x="2941358" y="719226"/>
                  </a:lnTo>
                  <a:lnTo>
                    <a:pt x="2914777" y="721487"/>
                  </a:lnTo>
                  <a:lnTo>
                    <a:pt x="2900324" y="720852"/>
                  </a:lnTo>
                  <a:lnTo>
                    <a:pt x="2861945" y="710946"/>
                  </a:lnTo>
                  <a:lnTo>
                    <a:pt x="2822956" y="678561"/>
                  </a:lnTo>
                  <a:lnTo>
                    <a:pt x="2803283" y="639813"/>
                  </a:lnTo>
                  <a:lnTo>
                    <a:pt x="2792412" y="589089"/>
                  </a:lnTo>
                  <a:lnTo>
                    <a:pt x="2790317" y="548640"/>
                  </a:lnTo>
                  <a:lnTo>
                    <a:pt x="2792184" y="507974"/>
                  </a:lnTo>
                  <a:lnTo>
                    <a:pt x="2807754" y="442010"/>
                  </a:lnTo>
                  <a:lnTo>
                    <a:pt x="2838881" y="396836"/>
                  </a:lnTo>
                  <a:lnTo>
                    <a:pt x="2884170" y="374027"/>
                  </a:lnTo>
                  <a:lnTo>
                    <a:pt x="2911983" y="371094"/>
                  </a:lnTo>
                  <a:lnTo>
                    <a:pt x="2925889" y="371602"/>
                  </a:lnTo>
                  <a:lnTo>
                    <a:pt x="2972003" y="383298"/>
                  </a:lnTo>
                  <a:lnTo>
                    <a:pt x="3011487" y="406628"/>
                  </a:lnTo>
                  <a:lnTo>
                    <a:pt x="3028950" y="420624"/>
                  </a:lnTo>
                  <a:lnTo>
                    <a:pt x="3034665" y="423418"/>
                  </a:lnTo>
                  <a:lnTo>
                    <a:pt x="3039618" y="423418"/>
                  </a:lnTo>
                  <a:lnTo>
                    <a:pt x="3043936" y="423291"/>
                  </a:lnTo>
                  <a:lnTo>
                    <a:pt x="3054858" y="392303"/>
                  </a:lnTo>
                  <a:lnTo>
                    <a:pt x="3054731" y="377698"/>
                  </a:lnTo>
                  <a:lnTo>
                    <a:pt x="3054312" y="373100"/>
                  </a:lnTo>
                  <a:lnTo>
                    <a:pt x="3054185" y="371094"/>
                  </a:lnTo>
                  <a:lnTo>
                    <a:pt x="3040380" y="345440"/>
                  </a:lnTo>
                  <a:lnTo>
                    <a:pt x="3036443" y="341503"/>
                  </a:lnTo>
                  <a:lnTo>
                    <a:pt x="2999448" y="319595"/>
                  </a:lnTo>
                  <a:lnTo>
                    <a:pt x="2954147" y="305943"/>
                  </a:lnTo>
                  <a:lnTo>
                    <a:pt x="2912745" y="302133"/>
                  </a:lnTo>
                  <a:lnTo>
                    <a:pt x="2891040" y="303072"/>
                  </a:lnTo>
                  <a:lnTo>
                    <a:pt x="2849969" y="310515"/>
                  </a:lnTo>
                  <a:lnTo>
                    <a:pt x="2812288" y="325310"/>
                  </a:lnTo>
                  <a:lnTo>
                    <a:pt x="2779331" y="347840"/>
                  </a:lnTo>
                  <a:lnTo>
                    <a:pt x="2751518" y="378294"/>
                  </a:lnTo>
                  <a:lnTo>
                    <a:pt x="2729471" y="417156"/>
                  </a:lnTo>
                  <a:lnTo>
                    <a:pt x="2713736" y="464693"/>
                  </a:lnTo>
                  <a:lnTo>
                    <a:pt x="2705874" y="521462"/>
                  </a:lnTo>
                  <a:lnTo>
                    <a:pt x="2704973" y="553339"/>
                  </a:lnTo>
                  <a:lnTo>
                    <a:pt x="2705874" y="581469"/>
                  </a:lnTo>
                  <a:lnTo>
                    <a:pt x="2712542" y="632663"/>
                  </a:lnTo>
                  <a:lnTo>
                    <a:pt x="2725712" y="677037"/>
                  </a:lnTo>
                  <a:lnTo>
                    <a:pt x="2744952" y="714514"/>
                  </a:lnTo>
                  <a:lnTo>
                    <a:pt x="2770111" y="744956"/>
                  </a:lnTo>
                  <a:lnTo>
                    <a:pt x="2801302" y="768057"/>
                  </a:lnTo>
                  <a:lnTo>
                    <a:pt x="2838475" y="783767"/>
                  </a:lnTo>
                  <a:lnTo>
                    <a:pt x="2881198" y="791578"/>
                  </a:lnTo>
                  <a:lnTo>
                    <a:pt x="2904617" y="792480"/>
                  </a:lnTo>
                  <a:lnTo>
                    <a:pt x="2916161" y="792200"/>
                  </a:lnTo>
                  <a:lnTo>
                    <a:pt x="2960433" y="785456"/>
                  </a:lnTo>
                  <a:lnTo>
                    <a:pt x="2999232" y="772363"/>
                  </a:lnTo>
                  <a:lnTo>
                    <a:pt x="3036290" y="751205"/>
                  </a:lnTo>
                  <a:lnTo>
                    <a:pt x="3055493" y="727329"/>
                  </a:lnTo>
                  <a:lnTo>
                    <a:pt x="3056382" y="724535"/>
                  </a:lnTo>
                  <a:lnTo>
                    <a:pt x="3056826" y="721487"/>
                  </a:lnTo>
                  <a:lnTo>
                    <a:pt x="3056902" y="720852"/>
                  </a:lnTo>
                  <a:lnTo>
                    <a:pt x="3057271" y="716915"/>
                  </a:lnTo>
                  <a:lnTo>
                    <a:pt x="3057779" y="707898"/>
                  </a:lnTo>
                  <a:close/>
                </a:path>
                <a:path w="6419215" h="969010">
                  <a:moveTo>
                    <a:pt x="3781298" y="768350"/>
                  </a:moveTo>
                  <a:lnTo>
                    <a:pt x="3780663" y="495935"/>
                  </a:lnTo>
                  <a:lnTo>
                    <a:pt x="3778466" y="451675"/>
                  </a:lnTo>
                  <a:lnTo>
                    <a:pt x="3767442" y="397852"/>
                  </a:lnTo>
                  <a:lnTo>
                    <a:pt x="3744976" y="355092"/>
                  </a:lnTo>
                  <a:lnTo>
                    <a:pt x="3710089" y="322884"/>
                  </a:lnTo>
                  <a:lnTo>
                    <a:pt x="3661435" y="303453"/>
                  </a:lnTo>
                  <a:lnTo>
                    <a:pt x="3620262" y="299720"/>
                  </a:lnTo>
                  <a:lnTo>
                    <a:pt x="3601237" y="301040"/>
                  </a:lnTo>
                  <a:lnTo>
                    <a:pt x="3563429" y="310946"/>
                  </a:lnTo>
                  <a:lnTo>
                    <a:pt x="3525926" y="330835"/>
                  </a:lnTo>
                  <a:lnTo>
                    <a:pt x="3488398" y="361797"/>
                  </a:lnTo>
                  <a:lnTo>
                    <a:pt x="3469640" y="381508"/>
                  </a:lnTo>
                  <a:lnTo>
                    <a:pt x="3469513" y="319786"/>
                  </a:lnTo>
                  <a:lnTo>
                    <a:pt x="3468878" y="317627"/>
                  </a:lnTo>
                  <a:lnTo>
                    <a:pt x="3467735" y="315849"/>
                  </a:lnTo>
                  <a:lnTo>
                    <a:pt x="3466592" y="313944"/>
                  </a:lnTo>
                  <a:lnTo>
                    <a:pt x="3464687" y="312293"/>
                  </a:lnTo>
                  <a:lnTo>
                    <a:pt x="3462020" y="310896"/>
                  </a:lnTo>
                  <a:lnTo>
                    <a:pt x="3459353" y="309372"/>
                  </a:lnTo>
                  <a:lnTo>
                    <a:pt x="3455670" y="308356"/>
                  </a:lnTo>
                  <a:lnTo>
                    <a:pt x="3450844" y="307848"/>
                  </a:lnTo>
                  <a:lnTo>
                    <a:pt x="3446018" y="307467"/>
                  </a:lnTo>
                  <a:lnTo>
                    <a:pt x="3439922" y="307213"/>
                  </a:lnTo>
                  <a:lnTo>
                    <a:pt x="3425063" y="307213"/>
                  </a:lnTo>
                  <a:lnTo>
                    <a:pt x="3418967" y="307467"/>
                  </a:lnTo>
                  <a:lnTo>
                    <a:pt x="3409696" y="308483"/>
                  </a:lnTo>
                  <a:lnTo>
                    <a:pt x="3405886" y="309499"/>
                  </a:lnTo>
                  <a:lnTo>
                    <a:pt x="3402965" y="311023"/>
                  </a:lnTo>
                  <a:lnTo>
                    <a:pt x="3399917" y="312547"/>
                  </a:lnTo>
                  <a:lnTo>
                    <a:pt x="3398012" y="314198"/>
                  </a:lnTo>
                  <a:lnTo>
                    <a:pt x="3395980" y="317754"/>
                  </a:lnTo>
                  <a:lnTo>
                    <a:pt x="3395573" y="319532"/>
                  </a:lnTo>
                  <a:lnTo>
                    <a:pt x="3395586" y="368236"/>
                  </a:lnTo>
                  <a:lnTo>
                    <a:pt x="3396615" y="772033"/>
                  </a:lnTo>
                  <a:lnTo>
                    <a:pt x="3429508" y="784733"/>
                  </a:lnTo>
                  <a:lnTo>
                    <a:pt x="3437382" y="784733"/>
                  </a:lnTo>
                  <a:lnTo>
                    <a:pt x="3445637" y="784606"/>
                  </a:lnTo>
                  <a:lnTo>
                    <a:pt x="3452495" y="784352"/>
                  </a:lnTo>
                  <a:lnTo>
                    <a:pt x="3457702" y="783590"/>
                  </a:lnTo>
                  <a:lnTo>
                    <a:pt x="3463036" y="782955"/>
                  </a:lnTo>
                  <a:lnTo>
                    <a:pt x="3478517" y="768350"/>
                  </a:lnTo>
                  <a:lnTo>
                    <a:pt x="3477768" y="456946"/>
                  </a:lnTo>
                  <a:lnTo>
                    <a:pt x="3494354" y="437095"/>
                  </a:lnTo>
                  <a:lnTo>
                    <a:pt x="3526548" y="405041"/>
                  </a:lnTo>
                  <a:lnTo>
                    <a:pt x="3561308" y="381508"/>
                  </a:lnTo>
                  <a:lnTo>
                    <a:pt x="3603625" y="370840"/>
                  </a:lnTo>
                  <a:lnTo>
                    <a:pt x="3615169" y="371322"/>
                  </a:lnTo>
                  <a:lnTo>
                    <a:pt x="3654171" y="384568"/>
                  </a:lnTo>
                  <a:lnTo>
                    <a:pt x="3680536" y="414274"/>
                  </a:lnTo>
                  <a:lnTo>
                    <a:pt x="3695255" y="458089"/>
                  </a:lnTo>
                  <a:lnTo>
                    <a:pt x="3698748" y="506984"/>
                  </a:lnTo>
                  <a:lnTo>
                    <a:pt x="3699383" y="771271"/>
                  </a:lnTo>
                  <a:lnTo>
                    <a:pt x="3700145" y="773430"/>
                  </a:lnTo>
                  <a:lnTo>
                    <a:pt x="3732403" y="783971"/>
                  </a:lnTo>
                  <a:lnTo>
                    <a:pt x="3740658" y="783844"/>
                  </a:lnTo>
                  <a:lnTo>
                    <a:pt x="3748659" y="783844"/>
                  </a:lnTo>
                  <a:lnTo>
                    <a:pt x="3755263" y="783463"/>
                  </a:lnTo>
                  <a:lnTo>
                    <a:pt x="3765804" y="782193"/>
                  </a:lnTo>
                  <a:lnTo>
                    <a:pt x="3769995" y="781177"/>
                  </a:lnTo>
                  <a:lnTo>
                    <a:pt x="3772916" y="779780"/>
                  </a:lnTo>
                  <a:lnTo>
                    <a:pt x="3775837" y="778510"/>
                  </a:lnTo>
                  <a:lnTo>
                    <a:pt x="3777996" y="776986"/>
                  </a:lnTo>
                  <a:lnTo>
                    <a:pt x="3779393" y="775081"/>
                  </a:lnTo>
                  <a:lnTo>
                    <a:pt x="3780663" y="773303"/>
                  </a:lnTo>
                  <a:lnTo>
                    <a:pt x="3781221" y="771271"/>
                  </a:lnTo>
                  <a:lnTo>
                    <a:pt x="3781298" y="768350"/>
                  </a:lnTo>
                  <a:close/>
                </a:path>
                <a:path w="6419215" h="969010">
                  <a:moveTo>
                    <a:pt x="4256278" y="223139"/>
                  </a:moveTo>
                  <a:lnTo>
                    <a:pt x="4253357" y="217551"/>
                  </a:lnTo>
                  <a:lnTo>
                    <a:pt x="4247769" y="210312"/>
                  </a:lnTo>
                  <a:lnTo>
                    <a:pt x="4192562" y="134239"/>
                  </a:lnTo>
                  <a:lnTo>
                    <a:pt x="4165473" y="96901"/>
                  </a:lnTo>
                  <a:lnTo>
                    <a:pt x="4122166" y="84074"/>
                  </a:lnTo>
                  <a:lnTo>
                    <a:pt x="4111942" y="84264"/>
                  </a:lnTo>
                  <a:lnTo>
                    <a:pt x="4075938" y="97028"/>
                  </a:lnTo>
                  <a:lnTo>
                    <a:pt x="3994150" y="210947"/>
                  </a:lnTo>
                  <a:lnTo>
                    <a:pt x="3988181" y="218567"/>
                  </a:lnTo>
                  <a:lnTo>
                    <a:pt x="3985260" y="224155"/>
                  </a:lnTo>
                  <a:lnTo>
                    <a:pt x="3985260" y="231521"/>
                  </a:lnTo>
                  <a:lnTo>
                    <a:pt x="3987800" y="234188"/>
                  </a:lnTo>
                  <a:lnTo>
                    <a:pt x="3992753" y="235966"/>
                  </a:lnTo>
                  <a:lnTo>
                    <a:pt x="3997706" y="237871"/>
                  </a:lnTo>
                  <a:lnTo>
                    <a:pt x="4005834" y="238760"/>
                  </a:lnTo>
                  <a:lnTo>
                    <a:pt x="4025557" y="238467"/>
                  </a:lnTo>
                  <a:lnTo>
                    <a:pt x="4032732" y="237959"/>
                  </a:lnTo>
                  <a:lnTo>
                    <a:pt x="4056253" y="223647"/>
                  </a:lnTo>
                  <a:lnTo>
                    <a:pt x="4120769" y="134239"/>
                  </a:lnTo>
                  <a:lnTo>
                    <a:pt x="4185793" y="223393"/>
                  </a:lnTo>
                  <a:lnTo>
                    <a:pt x="4188079" y="226314"/>
                  </a:lnTo>
                  <a:lnTo>
                    <a:pt x="4190111" y="228854"/>
                  </a:lnTo>
                  <a:lnTo>
                    <a:pt x="4192016" y="230759"/>
                  </a:lnTo>
                  <a:lnTo>
                    <a:pt x="4193794" y="232791"/>
                  </a:lnTo>
                  <a:lnTo>
                    <a:pt x="4195953" y="234315"/>
                  </a:lnTo>
                  <a:lnTo>
                    <a:pt x="4198493" y="235204"/>
                  </a:lnTo>
                  <a:lnTo>
                    <a:pt x="4200906" y="236220"/>
                  </a:lnTo>
                  <a:lnTo>
                    <a:pt x="4204208" y="236982"/>
                  </a:lnTo>
                  <a:lnTo>
                    <a:pt x="4212463" y="237998"/>
                  </a:lnTo>
                  <a:lnTo>
                    <a:pt x="4218051" y="238125"/>
                  </a:lnTo>
                  <a:lnTo>
                    <a:pt x="4236212" y="238125"/>
                  </a:lnTo>
                  <a:lnTo>
                    <a:pt x="4244340" y="237236"/>
                  </a:lnTo>
                  <a:lnTo>
                    <a:pt x="4249039" y="235331"/>
                  </a:lnTo>
                  <a:lnTo>
                    <a:pt x="4253865" y="233553"/>
                  </a:lnTo>
                  <a:lnTo>
                    <a:pt x="4256278" y="230759"/>
                  </a:lnTo>
                  <a:lnTo>
                    <a:pt x="4256278" y="223139"/>
                  </a:lnTo>
                  <a:close/>
                </a:path>
                <a:path w="6419215" h="969010">
                  <a:moveTo>
                    <a:pt x="4344924" y="538607"/>
                  </a:moveTo>
                  <a:lnTo>
                    <a:pt x="4341368" y="485394"/>
                  </a:lnTo>
                  <a:lnTo>
                    <a:pt x="4330954" y="437896"/>
                  </a:lnTo>
                  <a:lnTo>
                    <a:pt x="4313809" y="396659"/>
                  </a:lnTo>
                  <a:lnTo>
                    <a:pt x="4293667" y="367030"/>
                  </a:lnTo>
                  <a:lnTo>
                    <a:pt x="4289806" y="362077"/>
                  </a:lnTo>
                  <a:lnTo>
                    <a:pt x="4275302" y="347408"/>
                  </a:lnTo>
                  <a:lnTo>
                    <a:pt x="4259973" y="335330"/>
                  </a:lnTo>
                  <a:lnTo>
                    <a:pt x="4259973" y="548767"/>
                  </a:lnTo>
                  <a:lnTo>
                    <a:pt x="4259605" y="563257"/>
                  </a:lnTo>
                  <a:lnTo>
                    <a:pt x="4252214" y="615315"/>
                  </a:lnTo>
                  <a:lnTo>
                    <a:pt x="4235221" y="658685"/>
                  </a:lnTo>
                  <a:lnTo>
                    <a:pt x="4207980" y="691730"/>
                  </a:lnTo>
                  <a:lnTo>
                    <a:pt x="4169968" y="712952"/>
                  </a:lnTo>
                  <a:lnTo>
                    <a:pt x="4121277" y="720344"/>
                  </a:lnTo>
                  <a:lnTo>
                    <a:pt x="4102290" y="719543"/>
                  </a:lnTo>
                  <a:lnTo>
                    <a:pt x="4055110" y="706374"/>
                  </a:lnTo>
                  <a:lnTo>
                    <a:pt x="4021277" y="679665"/>
                  </a:lnTo>
                  <a:lnTo>
                    <a:pt x="3999077" y="642200"/>
                  </a:lnTo>
                  <a:lnTo>
                    <a:pt x="3987000" y="595630"/>
                  </a:lnTo>
                  <a:lnTo>
                    <a:pt x="3983126" y="544322"/>
                  </a:lnTo>
                  <a:lnTo>
                    <a:pt x="3983202" y="538607"/>
                  </a:lnTo>
                  <a:lnTo>
                    <a:pt x="3987571" y="489051"/>
                  </a:lnTo>
                  <a:lnTo>
                    <a:pt x="4001478" y="442442"/>
                  </a:lnTo>
                  <a:lnTo>
                    <a:pt x="4025366" y="405549"/>
                  </a:lnTo>
                  <a:lnTo>
                    <a:pt x="4059555" y="379984"/>
                  </a:lnTo>
                  <a:lnTo>
                    <a:pt x="4104817" y="367842"/>
                  </a:lnTo>
                  <a:lnTo>
                    <a:pt x="4122420" y="367030"/>
                  </a:lnTo>
                  <a:lnTo>
                    <a:pt x="4141355" y="367842"/>
                  </a:lnTo>
                  <a:lnTo>
                    <a:pt x="4188460" y="381000"/>
                  </a:lnTo>
                  <a:lnTo>
                    <a:pt x="4222191" y="407809"/>
                  </a:lnTo>
                  <a:lnTo>
                    <a:pt x="4244048" y="445566"/>
                  </a:lnTo>
                  <a:lnTo>
                    <a:pt x="4256100" y="492226"/>
                  </a:lnTo>
                  <a:lnTo>
                    <a:pt x="4259923" y="538607"/>
                  </a:lnTo>
                  <a:lnTo>
                    <a:pt x="4259973" y="548767"/>
                  </a:lnTo>
                  <a:lnTo>
                    <a:pt x="4259973" y="335330"/>
                  </a:lnTo>
                  <a:lnTo>
                    <a:pt x="4221480" y="314579"/>
                  </a:lnTo>
                  <a:lnTo>
                    <a:pt x="4176979" y="302425"/>
                  </a:lnTo>
                  <a:lnTo>
                    <a:pt x="4125341" y="298450"/>
                  </a:lnTo>
                  <a:lnTo>
                    <a:pt x="4097744" y="299694"/>
                  </a:lnTo>
                  <a:lnTo>
                    <a:pt x="4047883" y="309029"/>
                  </a:lnTo>
                  <a:lnTo>
                    <a:pt x="4005211" y="327291"/>
                  </a:lnTo>
                  <a:lnTo>
                    <a:pt x="3969728" y="353199"/>
                  </a:lnTo>
                  <a:lnTo>
                    <a:pt x="3941280" y="386397"/>
                  </a:lnTo>
                  <a:lnTo>
                    <a:pt x="3920032" y="426021"/>
                  </a:lnTo>
                  <a:lnTo>
                    <a:pt x="3905961" y="471690"/>
                  </a:lnTo>
                  <a:lnTo>
                    <a:pt x="3899052" y="521982"/>
                  </a:lnTo>
                  <a:lnTo>
                    <a:pt x="3898265" y="548767"/>
                  </a:lnTo>
                  <a:lnTo>
                    <a:pt x="3899116" y="576300"/>
                  </a:lnTo>
                  <a:lnTo>
                    <a:pt x="3905923" y="626884"/>
                  </a:lnTo>
                  <a:lnTo>
                    <a:pt x="3919486" y="671449"/>
                  </a:lnTo>
                  <a:lnTo>
                    <a:pt x="3939959" y="709358"/>
                  </a:lnTo>
                  <a:lnTo>
                    <a:pt x="3967289" y="740486"/>
                  </a:lnTo>
                  <a:lnTo>
                    <a:pt x="4001503" y="764209"/>
                  </a:lnTo>
                  <a:lnTo>
                    <a:pt x="4042549" y="780389"/>
                  </a:lnTo>
                  <a:lnTo>
                    <a:pt x="4090555" y="788441"/>
                  </a:lnTo>
                  <a:lnTo>
                    <a:pt x="4117213" y="789432"/>
                  </a:lnTo>
                  <a:lnTo>
                    <a:pt x="4144645" y="788174"/>
                  </a:lnTo>
                  <a:lnTo>
                    <a:pt x="4194365" y="778700"/>
                  </a:lnTo>
                  <a:lnTo>
                    <a:pt x="4237190" y="760260"/>
                  </a:lnTo>
                  <a:lnTo>
                    <a:pt x="4272902" y="734212"/>
                  </a:lnTo>
                  <a:lnTo>
                    <a:pt x="4286199" y="720344"/>
                  </a:lnTo>
                  <a:lnTo>
                    <a:pt x="4288028" y="718439"/>
                  </a:lnTo>
                  <a:lnTo>
                    <a:pt x="4312945" y="681964"/>
                  </a:lnTo>
                  <a:lnTo>
                    <a:pt x="4330827" y="639191"/>
                  </a:lnTo>
                  <a:lnTo>
                    <a:pt x="4341444" y="591096"/>
                  </a:lnTo>
                  <a:lnTo>
                    <a:pt x="4344086" y="565404"/>
                  </a:lnTo>
                  <a:lnTo>
                    <a:pt x="4344924" y="538607"/>
                  </a:lnTo>
                  <a:close/>
                </a:path>
                <a:path w="6419215" h="969010">
                  <a:moveTo>
                    <a:pt x="4380484" y="15125"/>
                  </a:moveTo>
                  <a:lnTo>
                    <a:pt x="4341495" y="4076"/>
                  </a:lnTo>
                  <a:lnTo>
                    <a:pt x="4330408" y="4305"/>
                  </a:lnTo>
                  <a:lnTo>
                    <a:pt x="4290441" y="22606"/>
                  </a:lnTo>
                  <a:lnTo>
                    <a:pt x="4229227" y="120523"/>
                  </a:lnTo>
                  <a:lnTo>
                    <a:pt x="4224528" y="127762"/>
                  </a:lnTo>
                  <a:lnTo>
                    <a:pt x="4223893" y="133223"/>
                  </a:lnTo>
                  <a:lnTo>
                    <a:pt x="4226941" y="136652"/>
                  </a:lnTo>
                  <a:lnTo>
                    <a:pt x="4230382" y="138912"/>
                  </a:lnTo>
                  <a:lnTo>
                    <a:pt x="4235983" y="140538"/>
                  </a:lnTo>
                  <a:lnTo>
                    <a:pt x="4243717" y="141478"/>
                  </a:lnTo>
                  <a:lnTo>
                    <a:pt x="4253611" y="141732"/>
                  </a:lnTo>
                  <a:lnTo>
                    <a:pt x="4260469" y="141732"/>
                  </a:lnTo>
                  <a:lnTo>
                    <a:pt x="4288536" y="133731"/>
                  </a:lnTo>
                  <a:lnTo>
                    <a:pt x="4290695" y="131826"/>
                  </a:lnTo>
                  <a:lnTo>
                    <a:pt x="4293108" y="129159"/>
                  </a:lnTo>
                  <a:lnTo>
                    <a:pt x="4295648" y="125857"/>
                  </a:lnTo>
                  <a:lnTo>
                    <a:pt x="4374896" y="26797"/>
                  </a:lnTo>
                  <a:lnTo>
                    <a:pt x="4380103" y="20574"/>
                  </a:lnTo>
                  <a:lnTo>
                    <a:pt x="4380484" y="15125"/>
                  </a:lnTo>
                  <a:close/>
                </a:path>
                <a:path w="6419215" h="969010">
                  <a:moveTo>
                    <a:pt x="4548378" y="766445"/>
                  </a:moveTo>
                  <a:lnTo>
                    <a:pt x="4547235" y="317373"/>
                  </a:lnTo>
                  <a:lnTo>
                    <a:pt x="4546600" y="315214"/>
                  </a:lnTo>
                  <a:lnTo>
                    <a:pt x="4545203" y="313309"/>
                  </a:lnTo>
                  <a:lnTo>
                    <a:pt x="4543933" y="311277"/>
                  </a:lnTo>
                  <a:lnTo>
                    <a:pt x="4541774" y="309626"/>
                  </a:lnTo>
                  <a:lnTo>
                    <a:pt x="4538726" y="308356"/>
                  </a:lnTo>
                  <a:lnTo>
                    <a:pt x="4535805" y="306959"/>
                  </a:lnTo>
                  <a:lnTo>
                    <a:pt x="4531614" y="306070"/>
                  </a:lnTo>
                  <a:lnTo>
                    <a:pt x="4526407" y="305435"/>
                  </a:lnTo>
                  <a:lnTo>
                    <a:pt x="4521073" y="304673"/>
                  </a:lnTo>
                  <a:lnTo>
                    <a:pt x="4514342" y="304419"/>
                  </a:lnTo>
                  <a:lnTo>
                    <a:pt x="4498086" y="304419"/>
                  </a:lnTo>
                  <a:lnTo>
                    <a:pt x="4465320" y="319913"/>
                  </a:lnTo>
                  <a:lnTo>
                    <a:pt x="4466463" y="769239"/>
                  </a:lnTo>
                  <a:lnTo>
                    <a:pt x="4467098" y="771525"/>
                  </a:lnTo>
                  <a:lnTo>
                    <a:pt x="4468241" y="773303"/>
                  </a:lnTo>
                  <a:lnTo>
                    <a:pt x="4469384" y="775208"/>
                  </a:lnTo>
                  <a:lnTo>
                    <a:pt x="4471543" y="776732"/>
                  </a:lnTo>
                  <a:lnTo>
                    <a:pt x="4474718" y="778002"/>
                  </a:lnTo>
                  <a:lnTo>
                    <a:pt x="4477893" y="779399"/>
                  </a:lnTo>
                  <a:lnTo>
                    <a:pt x="4482084" y="780288"/>
                  </a:lnTo>
                  <a:lnTo>
                    <a:pt x="4487418" y="780923"/>
                  </a:lnTo>
                  <a:lnTo>
                    <a:pt x="4492625" y="781685"/>
                  </a:lnTo>
                  <a:lnTo>
                    <a:pt x="4499356" y="781939"/>
                  </a:lnTo>
                  <a:lnTo>
                    <a:pt x="4515485" y="781939"/>
                  </a:lnTo>
                  <a:lnTo>
                    <a:pt x="4548340" y="769239"/>
                  </a:lnTo>
                  <a:lnTo>
                    <a:pt x="4548378" y="766445"/>
                  </a:lnTo>
                  <a:close/>
                </a:path>
                <a:path w="6419215" h="969010">
                  <a:moveTo>
                    <a:pt x="4556252" y="168783"/>
                  </a:moveTo>
                  <a:lnTo>
                    <a:pt x="4545584" y="130429"/>
                  </a:lnTo>
                  <a:lnTo>
                    <a:pt x="4506087" y="120269"/>
                  </a:lnTo>
                  <a:lnTo>
                    <a:pt x="4492561" y="120992"/>
                  </a:lnTo>
                  <a:lnTo>
                    <a:pt x="4457712" y="145859"/>
                  </a:lnTo>
                  <a:lnTo>
                    <a:pt x="4455033" y="170053"/>
                  </a:lnTo>
                  <a:lnTo>
                    <a:pt x="4455719" y="183095"/>
                  </a:lnTo>
                  <a:lnTo>
                    <a:pt x="4481042" y="216077"/>
                  </a:lnTo>
                  <a:lnTo>
                    <a:pt x="4505325" y="218567"/>
                  </a:lnTo>
                  <a:lnTo>
                    <a:pt x="4518774" y="217906"/>
                  </a:lnTo>
                  <a:lnTo>
                    <a:pt x="4553610" y="192989"/>
                  </a:lnTo>
                  <a:lnTo>
                    <a:pt x="4556252" y="168783"/>
                  </a:lnTo>
                  <a:close/>
                </a:path>
                <a:path w="6419215" h="969010">
                  <a:moveTo>
                    <a:pt x="5162042" y="726186"/>
                  </a:moveTo>
                  <a:lnTo>
                    <a:pt x="5161661" y="721233"/>
                  </a:lnTo>
                  <a:lnTo>
                    <a:pt x="5161026" y="717169"/>
                  </a:lnTo>
                  <a:lnTo>
                    <a:pt x="5160772" y="715899"/>
                  </a:lnTo>
                  <a:lnTo>
                    <a:pt x="5160264" y="713232"/>
                  </a:lnTo>
                  <a:lnTo>
                    <a:pt x="5155184" y="703072"/>
                  </a:lnTo>
                  <a:lnTo>
                    <a:pt x="5153787" y="702310"/>
                  </a:lnTo>
                  <a:lnTo>
                    <a:pt x="5152136" y="701802"/>
                  </a:lnTo>
                  <a:lnTo>
                    <a:pt x="5147818" y="701802"/>
                  </a:lnTo>
                  <a:lnTo>
                    <a:pt x="5144897" y="702564"/>
                  </a:lnTo>
                  <a:lnTo>
                    <a:pt x="5138293" y="705612"/>
                  </a:lnTo>
                  <a:lnTo>
                    <a:pt x="5134356" y="707136"/>
                  </a:lnTo>
                  <a:lnTo>
                    <a:pt x="5129657" y="708787"/>
                  </a:lnTo>
                  <a:lnTo>
                    <a:pt x="5125085" y="710565"/>
                  </a:lnTo>
                  <a:lnTo>
                    <a:pt x="5119751" y="712089"/>
                  </a:lnTo>
                  <a:lnTo>
                    <a:pt x="5107813" y="715137"/>
                  </a:lnTo>
                  <a:lnTo>
                    <a:pt x="5101082" y="715899"/>
                  </a:lnTo>
                  <a:lnTo>
                    <a:pt x="5093462" y="715899"/>
                  </a:lnTo>
                  <a:lnTo>
                    <a:pt x="5052758" y="702729"/>
                  </a:lnTo>
                  <a:lnTo>
                    <a:pt x="5034204" y="663257"/>
                  </a:lnTo>
                  <a:lnTo>
                    <a:pt x="5030724" y="622681"/>
                  </a:lnTo>
                  <a:lnTo>
                    <a:pt x="5030089" y="373761"/>
                  </a:lnTo>
                  <a:lnTo>
                    <a:pt x="5030089" y="373634"/>
                  </a:lnTo>
                  <a:lnTo>
                    <a:pt x="5149723" y="373253"/>
                  </a:lnTo>
                  <a:lnTo>
                    <a:pt x="5153660" y="370586"/>
                  </a:lnTo>
                  <a:lnTo>
                    <a:pt x="5161026" y="333248"/>
                  </a:lnTo>
                  <a:lnTo>
                    <a:pt x="5160645" y="327914"/>
                  </a:lnTo>
                  <a:lnTo>
                    <a:pt x="5148326" y="305562"/>
                  </a:lnTo>
                  <a:lnTo>
                    <a:pt x="5147183" y="305308"/>
                  </a:lnTo>
                  <a:lnTo>
                    <a:pt x="5029835" y="305562"/>
                  </a:lnTo>
                  <a:lnTo>
                    <a:pt x="5029581" y="197104"/>
                  </a:lnTo>
                  <a:lnTo>
                    <a:pt x="5028946" y="194945"/>
                  </a:lnTo>
                  <a:lnTo>
                    <a:pt x="5027549" y="192913"/>
                  </a:lnTo>
                  <a:lnTo>
                    <a:pt x="5026279" y="190881"/>
                  </a:lnTo>
                  <a:lnTo>
                    <a:pt x="5024120" y="189230"/>
                  </a:lnTo>
                  <a:lnTo>
                    <a:pt x="5021072" y="187706"/>
                  </a:lnTo>
                  <a:lnTo>
                    <a:pt x="5018151" y="186182"/>
                  </a:lnTo>
                  <a:lnTo>
                    <a:pt x="5013960" y="185166"/>
                  </a:lnTo>
                  <a:lnTo>
                    <a:pt x="5003419" y="183896"/>
                  </a:lnTo>
                  <a:lnTo>
                    <a:pt x="4996688" y="183515"/>
                  </a:lnTo>
                  <a:lnTo>
                    <a:pt x="4988306" y="183642"/>
                  </a:lnTo>
                  <a:lnTo>
                    <a:pt x="4980432" y="183642"/>
                  </a:lnTo>
                  <a:lnTo>
                    <a:pt x="4973828" y="183896"/>
                  </a:lnTo>
                  <a:lnTo>
                    <a:pt x="4968494" y="184658"/>
                  </a:lnTo>
                  <a:lnTo>
                    <a:pt x="4963160" y="185293"/>
                  </a:lnTo>
                  <a:lnTo>
                    <a:pt x="4949444" y="193167"/>
                  </a:lnTo>
                  <a:lnTo>
                    <a:pt x="4948301" y="195072"/>
                  </a:lnTo>
                  <a:lnTo>
                    <a:pt x="4947691" y="197104"/>
                  </a:lnTo>
                  <a:lnTo>
                    <a:pt x="4947666" y="199517"/>
                  </a:lnTo>
                  <a:lnTo>
                    <a:pt x="4947920" y="305816"/>
                  </a:lnTo>
                  <a:lnTo>
                    <a:pt x="4883277" y="305943"/>
                  </a:lnTo>
                  <a:lnTo>
                    <a:pt x="4869180" y="340233"/>
                  </a:lnTo>
                  <a:lnTo>
                    <a:pt x="4869459" y="348576"/>
                  </a:lnTo>
                  <a:lnTo>
                    <a:pt x="4880610" y="374015"/>
                  </a:lnTo>
                  <a:lnTo>
                    <a:pt x="4885563" y="373888"/>
                  </a:lnTo>
                  <a:lnTo>
                    <a:pt x="4948174" y="373837"/>
                  </a:lnTo>
                  <a:lnTo>
                    <a:pt x="4948809" y="634873"/>
                  </a:lnTo>
                  <a:lnTo>
                    <a:pt x="4953000" y="687209"/>
                  </a:lnTo>
                  <a:lnTo>
                    <a:pt x="4965598" y="728141"/>
                  </a:lnTo>
                  <a:lnTo>
                    <a:pt x="4997513" y="765403"/>
                  </a:lnTo>
                  <a:lnTo>
                    <a:pt x="5033200" y="780859"/>
                  </a:lnTo>
                  <a:lnTo>
                    <a:pt x="5079746" y="785876"/>
                  </a:lnTo>
                  <a:lnTo>
                    <a:pt x="5087366" y="785876"/>
                  </a:lnTo>
                  <a:lnTo>
                    <a:pt x="5130927" y="779018"/>
                  </a:lnTo>
                  <a:lnTo>
                    <a:pt x="5142230" y="774827"/>
                  </a:lnTo>
                  <a:lnTo>
                    <a:pt x="5147564" y="772541"/>
                  </a:lnTo>
                  <a:lnTo>
                    <a:pt x="5151501" y="770001"/>
                  </a:lnTo>
                  <a:lnTo>
                    <a:pt x="5156835" y="764667"/>
                  </a:lnTo>
                  <a:lnTo>
                    <a:pt x="5158740" y="760603"/>
                  </a:lnTo>
                  <a:lnTo>
                    <a:pt x="5160010" y="754888"/>
                  </a:lnTo>
                  <a:lnTo>
                    <a:pt x="5161407" y="749300"/>
                  </a:lnTo>
                  <a:lnTo>
                    <a:pt x="5162042" y="741680"/>
                  </a:lnTo>
                  <a:lnTo>
                    <a:pt x="5162042" y="726186"/>
                  </a:lnTo>
                  <a:close/>
                </a:path>
                <a:path w="6419215" h="969010">
                  <a:moveTo>
                    <a:pt x="5351526" y="764413"/>
                  </a:moveTo>
                  <a:lnTo>
                    <a:pt x="5350383" y="315341"/>
                  </a:lnTo>
                  <a:lnTo>
                    <a:pt x="5349748" y="313182"/>
                  </a:lnTo>
                  <a:lnTo>
                    <a:pt x="5348351" y="311150"/>
                  </a:lnTo>
                  <a:lnTo>
                    <a:pt x="5347081" y="309245"/>
                  </a:lnTo>
                  <a:lnTo>
                    <a:pt x="5317490" y="302387"/>
                  </a:lnTo>
                  <a:lnTo>
                    <a:pt x="5301234" y="302387"/>
                  </a:lnTo>
                  <a:lnTo>
                    <a:pt x="5294630" y="302768"/>
                  </a:lnTo>
                  <a:lnTo>
                    <a:pt x="5283962" y="304038"/>
                  </a:lnTo>
                  <a:lnTo>
                    <a:pt x="5279771" y="305054"/>
                  </a:lnTo>
                  <a:lnTo>
                    <a:pt x="5276596" y="306451"/>
                  </a:lnTo>
                  <a:lnTo>
                    <a:pt x="5273548" y="307721"/>
                  </a:lnTo>
                  <a:lnTo>
                    <a:pt x="5271389" y="309372"/>
                  </a:lnTo>
                  <a:lnTo>
                    <a:pt x="5269103" y="313436"/>
                  </a:lnTo>
                  <a:lnTo>
                    <a:pt x="5268531" y="315341"/>
                  </a:lnTo>
                  <a:lnTo>
                    <a:pt x="5268468" y="317881"/>
                  </a:lnTo>
                  <a:lnTo>
                    <a:pt x="5269611" y="767207"/>
                  </a:lnTo>
                  <a:lnTo>
                    <a:pt x="5302504" y="779907"/>
                  </a:lnTo>
                  <a:lnTo>
                    <a:pt x="5310378" y="779907"/>
                  </a:lnTo>
                  <a:lnTo>
                    <a:pt x="5318633" y="779780"/>
                  </a:lnTo>
                  <a:lnTo>
                    <a:pt x="5325491" y="779526"/>
                  </a:lnTo>
                  <a:lnTo>
                    <a:pt x="5330698" y="778764"/>
                  </a:lnTo>
                  <a:lnTo>
                    <a:pt x="5336032" y="778129"/>
                  </a:lnTo>
                  <a:lnTo>
                    <a:pt x="5351450" y="767207"/>
                  </a:lnTo>
                  <a:lnTo>
                    <a:pt x="5351526" y="764413"/>
                  </a:lnTo>
                  <a:close/>
                </a:path>
                <a:path w="6419215" h="969010">
                  <a:moveTo>
                    <a:pt x="5359400" y="166751"/>
                  </a:moveTo>
                  <a:lnTo>
                    <a:pt x="5348605" y="128270"/>
                  </a:lnTo>
                  <a:lnTo>
                    <a:pt x="5309235" y="118237"/>
                  </a:lnTo>
                  <a:lnTo>
                    <a:pt x="5295709" y="118910"/>
                  </a:lnTo>
                  <a:lnTo>
                    <a:pt x="5260860" y="143827"/>
                  </a:lnTo>
                  <a:lnTo>
                    <a:pt x="5258181" y="168021"/>
                  </a:lnTo>
                  <a:lnTo>
                    <a:pt x="5258867" y="181000"/>
                  </a:lnTo>
                  <a:lnTo>
                    <a:pt x="5284190" y="214033"/>
                  </a:lnTo>
                  <a:lnTo>
                    <a:pt x="5308473" y="216535"/>
                  </a:lnTo>
                  <a:lnTo>
                    <a:pt x="5321922" y="215823"/>
                  </a:lnTo>
                  <a:lnTo>
                    <a:pt x="5356758" y="190944"/>
                  </a:lnTo>
                  <a:lnTo>
                    <a:pt x="5359400" y="166751"/>
                  </a:lnTo>
                  <a:close/>
                </a:path>
                <a:path w="6419215" h="969010">
                  <a:moveTo>
                    <a:pt x="5822569" y="219202"/>
                  </a:moveTo>
                  <a:lnTo>
                    <a:pt x="5819775" y="213487"/>
                  </a:lnTo>
                  <a:lnTo>
                    <a:pt x="5814060" y="206248"/>
                  </a:lnTo>
                  <a:lnTo>
                    <a:pt x="5758853" y="130175"/>
                  </a:lnTo>
                  <a:lnTo>
                    <a:pt x="5731764" y="92849"/>
                  </a:lnTo>
                  <a:lnTo>
                    <a:pt x="5728462" y="88150"/>
                  </a:lnTo>
                  <a:lnTo>
                    <a:pt x="5723763" y="84975"/>
                  </a:lnTo>
                  <a:lnTo>
                    <a:pt x="5688457" y="80010"/>
                  </a:lnTo>
                  <a:lnTo>
                    <a:pt x="5678233" y="80200"/>
                  </a:lnTo>
                  <a:lnTo>
                    <a:pt x="5642229" y="93103"/>
                  </a:lnTo>
                  <a:lnTo>
                    <a:pt x="5560441" y="206883"/>
                  </a:lnTo>
                  <a:lnTo>
                    <a:pt x="5554472" y="214503"/>
                  </a:lnTo>
                  <a:lnTo>
                    <a:pt x="5551551" y="220218"/>
                  </a:lnTo>
                  <a:lnTo>
                    <a:pt x="5551551" y="227457"/>
                  </a:lnTo>
                  <a:lnTo>
                    <a:pt x="5554091" y="230124"/>
                  </a:lnTo>
                  <a:lnTo>
                    <a:pt x="5559044" y="232029"/>
                  </a:lnTo>
                  <a:lnTo>
                    <a:pt x="5563997" y="233807"/>
                  </a:lnTo>
                  <a:lnTo>
                    <a:pt x="5572125" y="234696"/>
                  </a:lnTo>
                  <a:lnTo>
                    <a:pt x="5583301" y="234696"/>
                  </a:lnTo>
                  <a:lnTo>
                    <a:pt x="5622544" y="219710"/>
                  </a:lnTo>
                  <a:lnTo>
                    <a:pt x="5687060" y="130175"/>
                  </a:lnTo>
                  <a:lnTo>
                    <a:pt x="5752084" y="219329"/>
                  </a:lnTo>
                  <a:lnTo>
                    <a:pt x="5784342" y="234188"/>
                  </a:lnTo>
                  <a:lnTo>
                    <a:pt x="5791327" y="234188"/>
                  </a:lnTo>
                  <a:lnTo>
                    <a:pt x="5822569" y="226822"/>
                  </a:lnTo>
                  <a:lnTo>
                    <a:pt x="5822569" y="219202"/>
                  </a:lnTo>
                  <a:close/>
                </a:path>
                <a:path w="6419215" h="969010">
                  <a:moveTo>
                    <a:pt x="5883402" y="505333"/>
                  </a:moveTo>
                  <a:lnTo>
                    <a:pt x="5883084" y="496824"/>
                  </a:lnTo>
                  <a:lnTo>
                    <a:pt x="5882614" y="483857"/>
                  </a:lnTo>
                  <a:lnTo>
                    <a:pt x="5880417" y="462864"/>
                  </a:lnTo>
                  <a:lnTo>
                    <a:pt x="5871972" y="423291"/>
                  </a:lnTo>
                  <a:lnTo>
                    <a:pt x="5857570" y="387311"/>
                  </a:lnTo>
                  <a:lnTo>
                    <a:pt x="5838418" y="358521"/>
                  </a:lnTo>
                  <a:lnTo>
                    <a:pt x="5836793" y="356362"/>
                  </a:lnTo>
                  <a:lnTo>
                    <a:pt x="5824042" y="342836"/>
                  </a:lnTo>
                  <a:lnTo>
                    <a:pt x="5809640" y="330809"/>
                  </a:lnTo>
                  <a:lnTo>
                    <a:pt x="5800979" y="325132"/>
                  </a:lnTo>
                  <a:lnTo>
                    <a:pt x="5800979" y="496189"/>
                  </a:lnTo>
                  <a:lnTo>
                    <a:pt x="5557266" y="496824"/>
                  </a:lnTo>
                  <a:lnTo>
                    <a:pt x="5562816" y="457073"/>
                  </a:lnTo>
                  <a:lnTo>
                    <a:pt x="5576760" y="420878"/>
                  </a:lnTo>
                  <a:lnTo>
                    <a:pt x="5607723" y="383400"/>
                  </a:lnTo>
                  <a:lnTo>
                    <a:pt x="5653633" y="361442"/>
                  </a:lnTo>
                  <a:lnTo>
                    <a:pt x="5682234" y="358521"/>
                  </a:lnTo>
                  <a:lnTo>
                    <a:pt x="5710110" y="360743"/>
                  </a:lnTo>
                  <a:lnTo>
                    <a:pt x="5754929" y="378980"/>
                  </a:lnTo>
                  <a:lnTo>
                    <a:pt x="5785078" y="415074"/>
                  </a:lnTo>
                  <a:lnTo>
                    <a:pt x="5799645" y="465658"/>
                  </a:lnTo>
                  <a:lnTo>
                    <a:pt x="5800979" y="496189"/>
                  </a:lnTo>
                  <a:lnTo>
                    <a:pt x="5800979" y="325132"/>
                  </a:lnTo>
                  <a:lnTo>
                    <a:pt x="5756376" y="303822"/>
                  </a:lnTo>
                  <a:lnTo>
                    <a:pt x="5711609" y="295490"/>
                  </a:lnTo>
                  <a:lnTo>
                    <a:pt x="5686298" y="294513"/>
                  </a:lnTo>
                  <a:lnTo>
                    <a:pt x="5662307" y="295605"/>
                  </a:lnTo>
                  <a:lnTo>
                    <a:pt x="5617870" y="304266"/>
                  </a:lnTo>
                  <a:lnTo>
                    <a:pt x="5578310" y="321360"/>
                  </a:lnTo>
                  <a:lnTo>
                    <a:pt x="5544540" y="345986"/>
                  </a:lnTo>
                  <a:lnTo>
                    <a:pt x="5516651" y="378015"/>
                  </a:lnTo>
                  <a:lnTo>
                    <a:pt x="5495264" y="417068"/>
                  </a:lnTo>
                  <a:lnTo>
                    <a:pt x="5480621" y="462864"/>
                  </a:lnTo>
                  <a:lnTo>
                    <a:pt x="5473331" y="514629"/>
                  </a:lnTo>
                  <a:lnTo>
                    <a:pt x="5472430" y="542671"/>
                  </a:lnTo>
                  <a:lnTo>
                    <a:pt x="5473420" y="572033"/>
                  </a:lnTo>
                  <a:lnTo>
                    <a:pt x="5480799" y="625132"/>
                  </a:lnTo>
                  <a:lnTo>
                    <a:pt x="5495277" y="670737"/>
                  </a:lnTo>
                  <a:lnTo>
                    <a:pt x="5516689" y="708647"/>
                  </a:lnTo>
                  <a:lnTo>
                    <a:pt x="5544972" y="738860"/>
                  </a:lnTo>
                  <a:lnTo>
                    <a:pt x="5579923" y="761580"/>
                  </a:lnTo>
                  <a:lnTo>
                    <a:pt x="5621426" y="776859"/>
                  </a:lnTo>
                  <a:lnTo>
                    <a:pt x="5669762" y="784440"/>
                  </a:lnTo>
                  <a:lnTo>
                    <a:pt x="5696458" y="785368"/>
                  </a:lnTo>
                  <a:lnTo>
                    <a:pt x="5712117" y="784987"/>
                  </a:lnTo>
                  <a:lnTo>
                    <a:pt x="5756275" y="780415"/>
                  </a:lnTo>
                  <a:lnTo>
                    <a:pt x="5794464" y="772579"/>
                  </a:lnTo>
                  <a:lnTo>
                    <a:pt x="5833097" y="760501"/>
                  </a:lnTo>
                  <a:lnTo>
                    <a:pt x="5863336" y="735965"/>
                  </a:lnTo>
                  <a:lnTo>
                    <a:pt x="5863844" y="733552"/>
                  </a:lnTo>
                  <a:lnTo>
                    <a:pt x="5864225" y="730758"/>
                  </a:lnTo>
                  <a:lnTo>
                    <a:pt x="5864606" y="727583"/>
                  </a:lnTo>
                  <a:lnTo>
                    <a:pt x="5864860" y="724408"/>
                  </a:lnTo>
                  <a:lnTo>
                    <a:pt x="5864987" y="718820"/>
                  </a:lnTo>
                  <a:lnTo>
                    <a:pt x="5864885" y="708647"/>
                  </a:lnTo>
                  <a:lnTo>
                    <a:pt x="5857748" y="686435"/>
                  </a:lnTo>
                  <a:lnTo>
                    <a:pt x="5855843" y="685165"/>
                  </a:lnTo>
                  <a:lnTo>
                    <a:pt x="5853811" y="684657"/>
                  </a:lnTo>
                  <a:lnTo>
                    <a:pt x="5847461" y="684657"/>
                  </a:lnTo>
                  <a:lnTo>
                    <a:pt x="5841619" y="686435"/>
                  </a:lnTo>
                  <a:lnTo>
                    <a:pt x="5827509" y="692607"/>
                  </a:lnTo>
                  <a:lnTo>
                    <a:pt x="5820435" y="695490"/>
                  </a:lnTo>
                  <a:lnTo>
                    <a:pt x="5783973" y="707872"/>
                  </a:lnTo>
                  <a:lnTo>
                    <a:pt x="5734088" y="717397"/>
                  </a:lnTo>
                  <a:lnTo>
                    <a:pt x="5703951" y="718820"/>
                  </a:lnTo>
                  <a:lnTo>
                    <a:pt x="5684520" y="718134"/>
                  </a:lnTo>
                  <a:lnTo>
                    <a:pt x="5635625" y="707517"/>
                  </a:lnTo>
                  <a:lnTo>
                    <a:pt x="5599506" y="684936"/>
                  </a:lnTo>
                  <a:lnTo>
                    <a:pt x="5575109" y="651446"/>
                  </a:lnTo>
                  <a:lnTo>
                    <a:pt x="5561673" y="608495"/>
                  </a:lnTo>
                  <a:lnTo>
                    <a:pt x="5557393" y="556895"/>
                  </a:lnTo>
                  <a:lnTo>
                    <a:pt x="5859907" y="556133"/>
                  </a:lnTo>
                  <a:lnTo>
                    <a:pt x="5867273" y="553339"/>
                  </a:lnTo>
                  <a:lnTo>
                    <a:pt x="5883402" y="520319"/>
                  </a:lnTo>
                  <a:lnTo>
                    <a:pt x="5883402" y="505333"/>
                  </a:lnTo>
                  <a:close/>
                </a:path>
                <a:path w="6419215" h="969010">
                  <a:moveTo>
                    <a:pt x="5946902" y="11176"/>
                  </a:moveTo>
                  <a:lnTo>
                    <a:pt x="5907913" y="0"/>
                  </a:lnTo>
                  <a:lnTo>
                    <a:pt x="5896762" y="317"/>
                  </a:lnTo>
                  <a:lnTo>
                    <a:pt x="5856732" y="18542"/>
                  </a:lnTo>
                  <a:lnTo>
                    <a:pt x="5795518" y="116459"/>
                  </a:lnTo>
                  <a:lnTo>
                    <a:pt x="5790819" y="123825"/>
                  </a:lnTo>
                  <a:lnTo>
                    <a:pt x="5790184" y="129159"/>
                  </a:lnTo>
                  <a:lnTo>
                    <a:pt x="5793232" y="132588"/>
                  </a:lnTo>
                  <a:lnTo>
                    <a:pt x="5796673" y="134912"/>
                  </a:lnTo>
                  <a:lnTo>
                    <a:pt x="5802274" y="136525"/>
                  </a:lnTo>
                  <a:lnTo>
                    <a:pt x="5810008" y="137490"/>
                  </a:lnTo>
                  <a:lnTo>
                    <a:pt x="5819902" y="137795"/>
                  </a:lnTo>
                  <a:lnTo>
                    <a:pt x="5826760" y="137795"/>
                  </a:lnTo>
                  <a:lnTo>
                    <a:pt x="5862066" y="121793"/>
                  </a:lnTo>
                  <a:lnTo>
                    <a:pt x="5941187" y="22733"/>
                  </a:lnTo>
                  <a:lnTo>
                    <a:pt x="5946394" y="16510"/>
                  </a:lnTo>
                  <a:lnTo>
                    <a:pt x="5946902" y="11176"/>
                  </a:lnTo>
                  <a:close/>
                </a:path>
                <a:path w="6419215" h="969010">
                  <a:moveTo>
                    <a:pt x="6419215" y="531368"/>
                  </a:moveTo>
                  <a:lnTo>
                    <a:pt x="6416561" y="483997"/>
                  </a:lnTo>
                  <a:lnTo>
                    <a:pt x="6409055" y="439293"/>
                  </a:lnTo>
                  <a:lnTo>
                    <a:pt x="6396075" y="398551"/>
                  </a:lnTo>
                  <a:lnTo>
                    <a:pt x="6377521" y="363601"/>
                  </a:lnTo>
                  <a:lnTo>
                    <a:pt x="6377305" y="363220"/>
                  </a:lnTo>
                  <a:lnTo>
                    <a:pt x="6365659" y="347726"/>
                  </a:lnTo>
                  <a:lnTo>
                    <a:pt x="6352438" y="333971"/>
                  </a:lnTo>
                  <a:lnTo>
                    <a:pt x="6337655" y="321957"/>
                  </a:lnTo>
                  <a:lnTo>
                    <a:pt x="6334252" y="319824"/>
                  </a:lnTo>
                  <a:lnTo>
                    <a:pt x="6334252" y="541020"/>
                  </a:lnTo>
                  <a:lnTo>
                    <a:pt x="6333922" y="556615"/>
                  </a:lnTo>
                  <a:lnTo>
                    <a:pt x="6328029" y="602996"/>
                  </a:lnTo>
                  <a:lnTo>
                    <a:pt x="6314237" y="645858"/>
                  </a:lnTo>
                  <a:lnTo>
                    <a:pt x="6292113" y="681037"/>
                  </a:lnTo>
                  <a:lnTo>
                    <a:pt x="6260401" y="705027"/>
                  </a:lnTo>
                  <a:lnTo>
                    <a:pt x="6218936" y="713486"/>
                  </a:lnTo>
                  <a:lnTo>
                    <a:pt x="6202362" y="712152"/>
                  </a:lnTo>
                  <a:lnTo>
                    <a:pt x="6154928" y="691769"/>
                  </a:lnTo>
                  <a:lnTo>
                    <a:pt x="6123508" y="665200"/>
                  </a:lnTo>
                  <a:lnTo>
                    <a:pt x="6090285" y="628904"/>
                  </a:lnTo>
                  <a:lnTo>
                    <a:pt x="6089904" y="451231"/>
                  </a:lnTo>
                  <a:lnTo>
                    <a:pt x="6099480" y="439547"/>
                  </a:lnTo>
                  <a:lnTo>
                    <a:pt x="6126734" y="410210"/>
                  </a:lnTo>
                  <a:lnTo>
                    <a:pt x="6160135" y="383286"/>
                  </a:lnTo>
                  <a:lnTo>
                    <a:pt x="6199263" y="366229"/>
                  </a:lnTo>
                  <a:lnTo>
                    <a:pt x="6223000" y="363601"/>
                  </a:lnTo>
                  <a:lnTo>
                    <a:pt x="6238329" y="364464"/>
                  </a:lnTo>
                  <a:lnTo>
                    <a:pt x="6276467" y="378333"/>
                  </a:lnTo>
                  <a:lnTo>
                    <a:pt x="6303823" y="406196"/>
                  </a:lnTo>
                  <a:lnTo>
                    <a:pt x="6321692" y="444538"/>
                  </a:lnTo>
                  <a:lnTo>
                    <a:pt x="6331242" y="490880"/>
                  </a:lnTo>
                  <a:lnTo>
                    <a:pt x="6334252" y="541020"/>
                  </a:lnTo>
                  <a:lnTo>
                    <a:pt x="6334252" y="319824"/>
                  </a:lnTo>
                  <a:lnTo>
                    <a:pt x="6283401" y="297662"/>
                  </a:lnTo>
                  <a:lnTo>
                    <a:pt x="6238367" y="292989"/>
                  </a:lnTo>
                  <a:lnTo>
                    <a:pt x="6227343" y="293395"/>
                  </a:lnTo>
                  <a:lnTo>
                    <a:pt x="6185992" y="301307"/>
                  </a:lnTo>
                  <a:lnTo>
                    <a:pt x="6147244" y="319278"/>
                  </a:lnTo>
                  <a:lnTo>
                    <a:pt x="6109347" y="347548"/>
                  </a:lnTo>
                  <a:lnTo>
                    <a:pt x="6079744" y="375793"/>
                  </a:lnTo>
                  <a:lnTo>
                    <a:pt x="6079617" y="312801"/>
                  </a:lnTo>
                  <a:lnTo>
                    <a:pt x="6078982" y="310388"/>
                  </a:lnTo>
                  <a:lnTo>
                    <a:pt x="6077839" y="308610"/>
                  </a:lnTo>
                  <a:lnTo>
                    <a:pt x="6076696" y="306705"/>
                  </a:lnTo>
                  <a:lnTo>
                    <a:pt x="6074664" y="305181"/>
                  </a:lnTo>
                  <a:lnTo>
                    <a:pt x="6071616" y="303911"/>
                  </a:lnTo>
                  <a:lnTo>
                    <a:pt x="6068695" y="302514"/>
                  </a:lnTo>
                  <a:lnTo>
                    <a:pt x="6064885" y="301625"/>
                  </a:lnTo>
                  <a:lnTo>
                    <a:pt x="6060440" y="301244"/>
                  </a:lnTo>
                  <a:lnTo>
                    <a:pt x="6055995" y="300736"/>
                  </a:lnTo>
                  <a:lnTo>
                    <a:pt x="6050280" y="300482"/>
                  </a:lnTo>
                  <a:lnTo>
                    <a:pt x="6036691" y="300482"/>
                  </a:lnTo>
                  <a:lnTo>
                    <a:pt x="6031103" y="300736"/>
                  </a:lnTo>
                  <a:lnTo>
                    <a:pt x="6021832" y="301752"/>
                  </a:lnTo>
                  <a:lnTo>
                    <a:pt x="6018022" y="302641"/>
                  </a:lnTo>
                  <a:lnTo>
                    <a:pt x="6015101" y="304038"/>
                  </a:lnTo>
                  <a:lnTo>
                    <a:pt x="6012053" y="305308"/>
                  </a:lnTo>
                  <a:lnTo>
                    <a:pt x="6010148" y="306959"/>
                  </a:lnTo>
                  <a:lnTo>
                    <a:pt x="6009132" y="308737"/>
                  </a:lnTo>
                  <a:lnTo>
                    <a:pt x="6008116" y="310642"/>
                  </a:lnTo>
                  <a:lnTo>
                    <a:pt x="6007633" y="312801"/>
                  </a:lnTo>
                  <a:lnTo>
                    <a:pt x="6007684" y="347548"/>
                  </a:lnTo>
                  <a:lnTo>
                    <a:pt x="6009259" y="942467"/>
                  </a:lnTo>
                  <a:lnTo>
                    <a:pt x="6009894" y="944880"/>
                  </a:lnTo>
                  <a:lnTo>
                    <a:pt x="6011037" y="946785"/>
                  </a:lnTo>
                  <a:lnTo>
                    <a:pt x="6012180" y="948817"/>
                  </a:lnTo>
                  <a:lnTo>
                    <a:pt x="6014339" y="950468"/>
                  </a:lnTo>
                  <a:lnTo>
                    <a:pt x="6017514" y="951738"/>
                  </a:lnTo>
                  <a:lnTo>
                    <a:pt x="6020562" y="953008"/>
                  </a:lnTo>
                  <a:lnTo>
                    <a:pt x="6024880" y="954024"/>
                  </a:lnTo>
                  <a:lnTo>
                    <a:pt x="6035421" y="955294"/>
                  </a:lnTo>
                  <a:lnTo>
                    <a:pt x="6042025" y="955675"/>
                  </a:lnTo>
                  <a:lnTo>
                    <a:pt x="6058281" y="955675"/>
                  </a:lnTo>
                  <a:lnTo>
                    <a:pt x="6065012" y="955294"/>
                  </a:lnTo>
                  <a:lnTo>
                    <a:pt x="6070346" y="954532"/>
                  </a:lnTo>
                  <a:lnTo>
                    <a:pt x="6075680" y="953897"/>
                  </a:lnTo>
                  <a:lnTo>
                    <a:pt x="6089142" y="946658"/>
                  </a:lnTo>
                  <a:lnTo>
                    <a:pt x="6090539" y="944626"/>
                  </a:lnTo>
                  <a:lnTo>
                    <a:pt x="6091136" y="942467"/>
                  </a:lnTo>
                  <a:lnTo>
                    <a:pt x="6091174" y="939673"/>
                  </a:lnTo>
                  <a:lnTo>
                    <a:pt x="6090539" y="716280"/>
                  </a:lnTo>
                  <a:lnTo>
                    <a:pt x="6099365" y="724674"/>
                  </a:lnTo>
                  <a:lnTo>
                    <a:pt x="6132373" y="752627"/>
                  </a:lnTo>
                  <a:lnTo>
                    <a:pt x="6172809" y="775017"/>
                  </a:lnTo>
                  <a:lnTo>
                    <a:pt x="6216447" y="783742"/>
                  </a:lnTo>
                  <a:lnTo>
                    <a:pt x="6226175" y="783971"/>
                  </a:lnTo>
                  <a:lnTo>
                    <a:pt x="6248857" y="782789"/>
                  </a:lnTo>
                  <a:lnTo>
                    <a:pt x="6290335" y="773836"/>
                  </a:lnTo>
                  <a:lnTo>
                    <a:pt x="6326467" y="756285"/>
                  </a:lnTo>
                  <a:lnTo>
                    <a:pt x="6356807" y="731139"/>
                  </a:lnTo>
                  <a:lnTo>
                    <a:pt x="6369380" y="716280"/>
                  </a:lnTo>
                  <a:lnTo>
                    <a:pt x="6369812" y="715772"/>
                  </a:lnTo>
                  <a:lnTo>
                    <a:pt x="6391237" y="679678"/>
                  </a:lnTo>
                  <a:lnTo>
                    <a:pt x="6406769" y="636524"/>
                  </a:lnTo>
                  <a:lnTo>
                    <a:pt x="6416129" y="586905"/>
                  </a:lnTo>
                  <a:lnTo>
                    <a:pt x="6418440" y="559879"/>
                  </a:lnTo>
                  <a:lnTo>
                    <a:pt x="6419215" y="531368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2" name="object 12" descr=""/>
          <p:cNvGrpSpPr/>
          <p:nvPr/>
        </p:nvGrpSpPr>
        <p:grpSpPr>
          <a:xfrm>
            <a:off x="345947" y="348234"/>
            <a:ext cx="4277360" cy="2050414"/>
            <a:chOff x="345947" y="348234"/>
            <a:chExt cx="4277360" cy="2050414"/>
          </a:xfrm>
        </p:grpSpPr>
        <p:sp>
          <p:nvSpPr>
            <p:cNvPr id="13" name="object 13" descr=""/>
            <p:cNvSpPr/>
            <p:nvPr/>
          </p:nvSpPr>
          <p:spPr>
            <a:xfrm>
              <a:off x="364997" y="1130046"/>
              <a:ext cx="2242185" cy="797560"/>
            </a:xfrm>
            <a:custGeom>
              <a:avLst/>
              <a:gdLst/>
              <a:ahLst/>
              <a:cxnLst/>
              <a:rect l="l" t="t" r="r" b="b"/>
              <a:pathLst>
                <a:path w="2242185" h="797560">
                  <a:moveTo>
                    <a:pt x="1843277" y="0"/>
                  </a:moveTo>
                  <a:lnTo>
                    <a:pt x="398526" y="0"/>
                  </a:lnTo>
                  <a:lnTo>
                    <a:pt x="352048" y="2681"/>
                  </a:lnTo>
                  <a:lnTo>
                    <a:pt x="307146" y="10525"/>
                  </a:lnTo>
                  <a:lnTo>
                    <a:pt x="264118" y="23234"/>
                  </a:lnTo>
                  <a:lnTo>
                    <a:pt x="223262" y="40508"/>
                  </a:lnTo>
                  <a:lnTo>
                    <a:pt x="184879" y="62047"/>
                  </a:lnTo>
                  <a:lnTo>
                    <a:pt x="149266" y="87554"/>
                  </a:lnTo>
                  <a:lnTo>
                    <a:pt x="116724" y="116728"/>
                  </a:lnTo>
                  <a:lnTo>
                    <a:pt x="87550" y="149272"/>
                  </a:lnTo>
                  <a:lnTo>
                    <a:pt x="62044" y="184884"/>
                  </a:lnTo>
                  <a:lnTo>
                    <a:pt x="40505" y="223268"/>
                  </a:lnTo>
                  <a:lnTo>
                    <a:pt x="23233" y="264123"/>
                  </a:lnTo>
                  <a:lnTo>
                    <a:pt x="10525" y="307150"/>
                  </a:lnTo>
                  <a:lnTo>
                    <a:pt x="2681" y="352051"/>
                  </a:lnTo>
                  <a:lnTo>
                    <a:pt x="0" y="398525"/>
                  </a:lnTo>
                  <a:lnTo>
                    <a:pt x="2681" y="445000"/>
                  </a:lnTo>
                  <a:lnTo>
                    <a:pt x="10525" y="489901"/>
                  </a:lnTo>
                  <a:lnTo>
                    <a:pt x="23233" y="532928"/>
                  </a:lnTo>
                  <a:lnTo>
                    <a:pt x="40505" y="573783"/>
                  </a:lnTo>
                  <a:lnTo>
                    <a:pt x="62044" y="612167"/>
                  </a:lnTo>
                  <a:lnTo>
                    <a:pt x="87550" y="647779"/>
                  </a:lnTo>
                  <a:lnTo>
                    <a:pt x="116724" y="680323"/>
                  </a:lnTo>
                  <a:lnTo>
                    <a:pt x="149266" y="709497"/>
                  </a:lnTo>
                  <a:lnTo>
                    <a:pt x="184879" y="735004"/>
                  </a:lnTo>
                  <a:lnTo>
                    <a:pt x="223262" y="756543"/>
                  </a:lnTo>
                  <a:lnTo>
                    <a:pt x="264118" y="773817"/>
                  </a:lnTo>
                  <a:lnTo>
                    <a:pt x="307146" y="786526"/>
                  </a:lnTo>
                  <a:lnTo>
                    <a:pt x="352048" y="794370"/>
                  </a:lnTo>
                  <a:lnTo>
                    <a:pt x="398526" y="797051"/>
                  </a:lnTo>
                  <a:lnTo>
                    <a:pt x="1843277" y="797051"/>
                  </a:lnTo>
                  <a:lnTo>
                    <a:pt x="1889752" y="794370"/>
                  </a:lnTo>
                  <a:lnTo>
                    <a:pt x="1934653" y="786526"/>
                  </a:lnTo>
                  <a:lnTo>
                    <a:pt x="1977680" y="773817"/>
                  </a:lnTo>
                  <a:lnTo>
                    <a:pt x="2018535" y="756543"/>
                  </a:lnTo>
                  <a:lnTo>
                    <a:pt x="2056919" y="735004"/>
                  </a:lnTo>
                  <a:lnTo>
                    <a:pt x="2092531" y="709497"/>
                  </a:lnTo>
                  <a:lnTo>
                    <a:pt x="2125075" y="680323"/>
                  </a:lnTo>
                  <a:lnTo>
                    <a:pt x="2154249" y="647779"/>
                  </a:lnTo>
                  <a:lnTo>
                    <a:pt x="2179756" y="612167"/>
                  </a:lnTo>
                  <a:lnTo>
                    <a:pt x="2201295" y="573783"/>
                  </a:lnTo>
                  <a:lnTo>
                    <a:pt x="2218569" y="532928"/>
                  </a:lnTo>
                  <a:lnTo>
                    <a:pt x="2231278" y="489901"/>
                  </a:lnTo>
                  <a:lnTo>
                    <a:pt x="2239122" y="445000"/>
                  </a:lnTo>
                  <a:lnTo>
                    <a:pt x="2241804" y="398525"/>
                  </a:lnTo>
                  <a:lnTo>
                    <a:pt x="2239122" y="352051"/>
                  </a:lnTo>
                  <a:lnTo>
                    <a:pt x="2231278" y="307150"/>
                  </a:lnTo>
                  <a:lnTo>
                    <a:pt x="2218569" y="264123"/>
                  </a:lnTo>
                  <a:lnTo>
                    <a:pt x="2201295" y="223268"/>
                  </a:lnTo>
                  <a:lnTo>
                    <a:pt x="2179756" y="184884"/>
                  </a:lnTo>
                  <a:lnTo>
                    <a:pt x="2154249" y="149272"/>
                  </a:lnTo>
                  <a:lnTo>
                    <a:pt x="2125075" y="116728"/>
                  </a:lnTo>
                  <a:lnTo>
                    <a:pt x="2092531" y="87554"/>
                  </a:lnTo>
                  <a:lnTo>
                    <a:pt x="2056919" y="62047"/>
                  </a:lnTo>
                  <a:lnTo>
                    <a:pt x="2018535" y="40508"/>
                  </a:lnTo>
                  <a:lnTo>
                    <a:pt x="1977680" y="23234"/>
                  </a:lnTo>
                  <a:lnTo>
                    <a:pt x="1934653" y="10525"/>
                  </a:lnTo>
                  <a:lnTo>
                    <a:pt x="1889752" y="2681"/>
                  </a:lnTo>
                  <a:lnTo>
                    <a:pt x="1843277" y="0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364997" y="1130046"/>
              <a:ext cx="2242185" cy="797560"/>
            </a:xfrm>
            <a:custGeom>
              <a:avLst/>
              <a:gdLst/>
              <a:ahLst/>
              <a:cxnLst/>
              <a:rect l="l" t="t" r="r" b="b"/>
              <a:pathLst>
                <a:path w="2242185" h="797560">
                  <a:moveTo>
                    <a:pt x="0" y="398525"/>
                  </a:moveTo>
                  <a:lnTo>
                    <a:pt x="2681" y="352051"/>
                  </a:lnTo>
                  <a:lnTo>
                    <a:pt x="10525" y="307150"/>
                  </a:lnTo>
                  <a:lnTo>
                    <a:pt x="23233" y="264123"/>
                  </a:lnTo>
                  <a:lnTo>
                    <a:pt x="40505" y="223268"/>
                  </a:lnTo>
                  <a:lnTo>
                    <a:pt x="62044" y="184884"/>
                  </a:lnTo>
                  <a:lnTo>
                    <a:pt x="87550" y="149272"/>
                  </a:lnTo>
                  <a:lnTo>
                    <a:pt x="116724" y="116728"/>
                  </a:lnTo>
                  <a:lnTo>
                    <a:pt x="149266" y="87554"/>
                  </a:lnTo>
                  <a:lnTo>
                    <a:pt x="184879" y="62047"/>
                  </a:lnTo>
                  <a:lnTo>
                    <a:pt x="223262" y="40508"/>
                  </a:lnTo>
                  <a:lnTo>
                    <a:pt x="264118" y="23234"/>
                  </a:lnTo>
                  <a:lnTo>
                    <a:pt x="307146" y="10525"/>
                  </a:lnTo>
                  <a:lnTo>
                    <a:pt x="352048" y="2681"/>
                  </a:lnTo>
                  <a:lnTo>
                    <a:pt x="398526" y="0"/>
                  </a:lnTo>
                  <a:lnTo>
                    <a:pt x="1843277" y="0"/>
                  </a:lnTo>
                  <a:lnTo>
                    <a:pt x="1889752" y="2681"/>
                  </a:lnTo>
                  <a:lnTo>
                    <a:pt x="1934653" y="10525"/>
                  </a:lnTo>
                  <a:lnTo>
                    <a:pt x="1977680" y="23234"/>
                  </a:lnTo>
                  <a:lnTo>
                    <a:pt x="2018535" y="40508"/>
                  </a:lnTo>
                  <a:lnTo>
                    <a:pt x="2056919" y="62047"/>
                  </a:lnTo>
                  <a:lnTo>
                    <a:pt x="2092531" y="87554"/>
                  </a:lnTo>
                  <a:lnTo>
                    <a:pt x="2125075" y="116728"/>
                  </a:lnTo>
                  <a:lnTo>
                    <a:pt x="2154249" y="149272"/>
                  </a:lnTo>
                  <a:lnTo>
                    <a:pt x="2179756" y="184884"/>
                  </a:lnTo>
                  <a:lnTo>
                    <a:pt x="2201295" y="223268"/>
                  </a:lnTo>
                  <a:lnTo>
                    <a:pt x="2218569" y="264123"/>
                  </a:lnTo>
                  <a:lnTo>
                    <a:pt x="2231278" y="307150"/>
                  </a:lnTo>
                  <a:lnTo>
                    <a:pt x="2239122" y="352051"/>
                  </a:lnTo>
                  <a:lnTo>
                    <a:pt x="2241804" y="398525"/>
                  </a:lnTo>
                  <a:lnTo>
                    <a:pt x="2239122" y="445000"/>
                  </a:lnTo>
                  <a:lnTo>
                    <a:pt x="2231278" y="489901"/>
                  </a:lnTo>
                  <a:lnTo>
                    <a:pt x="2218569" y="532928"/>
                  </a:lnTo>
                  <a:lnTo>
                    <a:pt x="2201295" y="573783"/>
                  </a:lnTo>
                  <a:lnTo>
                    <a:pt x="2179756" y="612167"/>
                  </a:lnTo>
                  <a:lnTo>
                    <a:pt x="2154249" y="647779"/>
                  </a:lnTo>
                  <a:lnTo>
                    <a:pt x="2125075" y="680323"/>
                  </a:lnTo>
                  <a:lnTo>
                    <a:pt x="2092531" y="709497"/>
                  </a:lnTo>
                  <a:lnTo>
                    <a:pt x="2056919" y="735004"/>
                  </a:lnTo>
                  <a:lnTo>
                    <a:pt x="2018535" y="756543"/>
                  </a:lnTo>
                  <a:lnTo>
                    <a:pt x="1977680" y="773817"/>
                  </a:lnTo>
                  <a:lnTo>
                    <a:pt x="1934653" y="786526"/>
                  </a:lnTo>
                  <a:lnTo>
                    <a:pt x="1889752" y="794370"/>
                  </a:lnTo>
                  <a:lnTo>
                    <a:pt x="1843277" y="797051"/>
                  </a:lnTo>
                  <a:lnTo>
                    <a:pt x="398526" y="797051"/>
                  </a:lnTo>
                  <a:lnTo>
                    <a:pt x="352048" y="794370"/>
                  </a:lnTo>
                  <a:lnTo>
                    <a:pt x="307146" y="786526"/>
                  </a:lnTo>
                  <a:lnTo>
                    <a:pt x="264118" y="773817"/>
                  </a:lnTo>
                  <a:lnTo>
                    <a:pt x="223262" y="756543"/>
                  </a:lnTo>
                  <a:lnTo>
                    <a:pt x="184879" y="735004"/>
                  </a:lnTo>
                  <a:lnTo>
                    <a:pt x="149266" y="709497"/>
                  </a:lnTo>
                  <a:lnTo>
                    <a:pt x="116724" y="680323"/>
                  </a:lnTo>
                  <a:lnTo>
                    <a:pt x="87550" y="647779"/>
                  </a:lnTo>
                  <a:lnTo>
                    <a:pt x="62044" y="612167"/>
                  </a:lnTo>
                  <a:lnTo>
                    <a:pt x="40505" y="573783"/>
                  </a:lnTo>
                  <a:lnTo>
                    <a:pt x="23233" y="532928"/>
                  </a:lnTo>
                  <a:lnTo>
                    <a:pt x="10525" y="489901"/>
                  </a:lnTo>
                  <a:lnTo>
                    <a:pt x="2681" y="445000"/>
                  </a:lnTo>
                  <a:lnTo>
                    <a:pt x="0" y="398525"/>
                  </a:lnTo>
                  <a:close/>
                </a:path>
              </a:pathLst>
            </a:custGeom>
            <a:ln w="38099">
              <a:solidFill>
                <a:srgbClr val="FF5050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54379" y="1392948"/>
              <a:ext cx="1006601" cy="392417"/>
            </a:xfrm>
            <a:prstGeom prst="rect">
              <a:avLst/>
            </a:prstGeom>
          </p:spPr>
        </p:pic>
        <p:pic>
          <p:nvPicPr>
            <p:cNvPr id="16" name="object 16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49211" y="1387983"/>
              <a:ext cx="987640" cy="372618"/>
            </a:xfrm>
            <a:prstGeom prst="rect">
              <a:avLst/>
            </a:prstGeom>
          </p:spPr>
        </p:pic>
        <p:pic>
          <p:nvPicPr>
            <p:cNvPr id="17" name="object 17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83664" y="1388351"/>
              <a:ext cx="339102" cy="325386"/>
            </a:xfrm>
            <a:prstGeom prst="rect">
              <a:avLst/>
            </a:prstGeom>
          </p:spPr>
        </p:pic>
        <p:pic>
          <p:nvPicPr>
            <p:cNvPr id="18" name="object 18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878075" y="1382775"/>
              <a:ext cx="319786" cy="306070"/>
            </a:xfrm>
            <a:prstGeom prst="rect">
              <a:avLst/>
            </a:prstGeom>
          </p:spPr>
        </p:pic>
        <p:sp>
          <p:nvSpPr>
            <p:cNvPr id="19" name="object 19" descr=""/>
            <p:cNvSpPr/>
            <p:nvPr/>
          </p:nvSpPr>
          <p:spPr>
            <a:xfrm>
              <a:off x="1533270" y="348234"/>
              <a:ext cx="2291080" cy="878205"/>
            </a:xfrm>
            <a:custGeom>
              <a:avLst/>
              <a:gdLst/>
              <a:ahLst/>
              <a:cxnLst/>
              <a:rect l="l" t="t" r="r" b="b"/>
              <a:pathLst>
                <a:path w="2291079" h="878205">
                  <a:moveTo>
                    <a:pt x="50926" y="54610"/>
                  </a:moveTo>
                  <a:lnTo>
                    <a:pt x="34797" y="54610"/>
                  </a:lnTo>
                  <a:lnTo>
                    <a:pt x="27940" y="55118"/>
                  </a:lnTo>
                  <a:lnTo>
                    <a:pt x="2031" y="63627"/>
                  </a:lnTo>
                  <a:lnTo>
                    <a:pt x="634" y="65659"/>
                  </a:lnTo>
                  <a:lnTo>
                    <a:pt x="70" y="67691"/>
                  </a:lnTo>
                  <a:lnTo>
                    <a:pt x="0" y="70612"/>
                  </a:lnTo>
                  <a:lnTo>
                    <a:pt x="1523" y="665226"/>
                  </a:lnTo>
                  <a:lnTo>
                    <a:pt x="25781" y="699897"/>
                  </a:lnTo>
                  <a:lnTo>
                    <a:pt x="33400" y="699897"/>
                  </a:lnTo>
                  <a:lnTo>
                    <a:pt x="320293" y="699135"/>
                  </a:lnTo>
                  <a:lnTo>
                    <a:pt x="322834" y="698373"/>
                  </a:lnTo>
                  <a:lnTo>
                    <a:pt x="324992" y="696849"/>
                  </a:lnTo>
                  <a:lnTo>
                    <a:pt x="327152" y="695452"/>
                  </a:lnTo>
                  <a:lnTo>
                    <a:pt x="334645" y="668528"/>
                  </a:lnTo>
                  <a:lnTo>
                    <a:pt x="334645" y="655320"/>
                  </a:lnTo>
                  <a:lnTo>
                    <a:pt x="334264" y="649605"/>
                  </a:lnTo>
                  <a:lnTo>
                    <a:pt x="333502" y="645033"/>
                  </a:lnTo>
                  <a:lnTo>
                    <a:pt x="332866" y="640334"/>
                  </a:lnTo>
                  <a:lnTo>
                    <a:pt x="321860" y="625729"/>
                  </a:lnTo>
                  <a:lnTo>
                    <a:pt x="86867" y="625729"/>
                  </a:lnTo>
                  <a:lnTo>
                    <a:pt x="85343" y="67691"/>
                  </a:lnTo>
                  <a:lnTo>
                    <a:pt x="76453" y="58801"/>
                  </a:lnTo>
                  <a:lnTo>
                    <a:pt x="73151" y="57531"/>
                  </a:lnTo>
                  <a:lnTo>
                    <a:pt x="68706" y="56642"/>
                  </a:lnTo>
                  <a:lnTo>
                    <a:pt x="63245" y="55753"/>
                  </a:lnTo>
                  <a:lnTo>
                    <a:pt x="57784" y="54991"/>
                  </a:lnTo>
                  <a:lnTo>
                    <a:pt x="50926" y="54610"/>
                  </a:lnTo>
                  <a:close/>
                </a:path>
                <a:path w="2291079" h="878205">
                  <a:moveTo>
                    <a:pt x="320166" y="625221"/>
                  </a:moveTo>
                  <a:lnTo>
                    <a:pt x="86867" y="625729"/>
                  </a:lnTo>
                  <a:lnTo>
                    <a:pt x="321860" y="625729"/>
                  </a:lnTo>
                  <a:lnTo>
                    <a:pt x="320166" y="625221"/>
                  </a:lnTo>
                  <a:close/>
                </a:path>
                <a:path w="2291079" h="878205">
                  <a:moveTo>
                    <a:pt x="464311" y="224282"/>
                  </a:moveTo>
                  <a:lnTo>
                    <a:pt x="448436" y="224282"/>
                  </a:lnTo>
                  <a:lnTo>
                    <a:pt x="441833" y="224536"/>
                  </a:lnTo>
                  <a:lnTo>
                    <a:pt x="415290" y="239776"/>
                  </a:lnTo>
                  <a:lnTo>
                    <a:pt x="415924" y="510794"/>
                  </a:lnTo>
                  <a:lnTo>
                    <a:pt x="418131" y="555736"/>
                  </a:lnTo>
                  <a:lnTo>
                    <a:pt x="424434" y="593344"/>
                  </a:lnTo>
                  <a:lnTo>
                    <a:pt x="442775" y="639617"/>
                  </a:lnTo>
                  <a:lnTo>
                    <a:pt x="473408" y="675751"/>
                  </a:lnTo>
                  <a:lnTo>
                    <a:pt x="517211" y="699664"/>
                  </a:lnTo>
                  <a:lnTo>
                    <a:pt x="554843" y="707042"/>
                  </a:lnTo>
                  <a:lnTo>
                    <a:pt x="576326" y="707898"/>
                  </a:lnTo>
                  <a:lnTo>
                    <a:pt x="595326" y="706663"/>
                  </a:lnTo>
                  <a:lnTo>
                    <a:pt x="632993" y="696860"/>
                  </a:lnTo>
                  <a:lnTo>
                    <a:pt x="670333" y="677195"/>
                  </a:lnTo>
                  <a:lnTo>
                    <a:pt x="707965" y="646334"/>
                  </a:lnTo>
                  <a:lnTo>
                    <a:pt x="716554" y="637413"/>
                  </a:lnTo>
                  <a:lnTo>
                    <a:pt x="592962" y="637413"/>
                  </a:lnTo>
                  <a:lnTo>
                    <a:pt x="581435" y="636841"/>
                  </a:lnTo>
                  <a:lnTo>
                    <a:pt x="542736" y="623242"/>
                  </a:lnTo>
                  <a:lnTo>
                    <a:pt x="516191" y="593879"/>
                  </a:lnTo>
                  <a:lnTo>
                    <a:pt x="501669" y="549695"/>
                  </a:lnTo>
                  <a:lnTo>
                    <a:pt x="498347" y="499618"/>
                  </a:lnTo>
                  <a:lnTo>
                    <a:pt x="497712" y="236982"/>
                  </a:lnTo>
                  <a:lnTo>
                    <a:pt x="496951" y="234696"/>
                  </a:lnTo>
                  <a:lnTo>
                    <a:pt x="494284" y="231013"/>
                  </a:lnTo>
                  <a:lnTo>
                    <a:pt x="492124" y="229362"/>
                  </a:lnTo>
                  <a:lnTo>
                    <a:pt x="488949" y="227965"/>
                  </a:lnTo>
                  <a:lnTo>
                    <a:pt x="485774" y="226441"/>
                  </a:lnTo>
                  <a:lnTo>
                    <a:pt x="481584" y="225425"/>
                  </a:lnTo>
                  <a:lnTo>
                    <a:pt x="476249" y="225044"/>
                  </a:lnTo>
                  <a:lnTo>
                    <a:pt x="471042" y="224536"/>
                  </a:lnTo>
                  <a:lnTo>
                    <a:pt x="464311" y="224282"/>
                  </a:lnTo>
                  <a:close/>
                </a:path>
                <a:path w="2291079" h="878205">
                  <a:moveTo>
                    <a:pt x="801474" y="626618"/>
                  </a:moveTo>
                  <a:lnTo>
                    <a:pt x="726947" y="626618"/>
                  </a:lnTo>
                  <a:lnTo>
                    <a:pt x="727073" y="685143"/>
                  </a:lnTo>
                  <a:lnTo>
                    <a:pt x="756792" y="701040"/>
                  </a:lnTo>
                  <a:lnTo>
                    <a:pt x="764412" y="701040"/>
                  </a:lnTo>
                  <a:lnTo>
                    <a:pt x="771397" y="700913"/>
                  </a:lnTo>
                  <a:lnTo>
                    <a:pt x="777240" y="700659"/>
                  </a:lnTo>
                  <a:lnTo>
                    <a:pt x="782066" y="699897"/>
                  </a:lnTo>
                  <a:lnTo>
                    <a:pt x="786765" y="699262"/>
                  </a:lnTo>
                  <a:lnTo>
                    <a:pt x="799846" y="692150"/>
                  </a:lnTo>
                  <a:lnTo>
                    <a:pt x="800989" y="690372"/>
                  </a:lnTo>
                  <a:lnTo>
                    <a:pt x="801553" y="688340"/>
                  </a:lnTo>
                  <a:lnTo>
                    <a:pt x="801474" y="626618"/>
                  </a:lnTo>
                  <a:close/>
                </a:path>
                <a:path w="2291079" h="878205">
                  <a:moveTo>
                    <a:pt x="767079" y="223520"/>
                  </a:moveTo>
                  <a:lnTo>
                    <a:pt x="750951" y="223520"/>
                  </a:lnTo>
                  <a:lnTo>
                    <a:pt x="744220" y="223774"/>
                  </a:lnTo>
                  <a:lnTo>
                    <a:pt x="718059" y="239776"/>
                  </a:lnTo>
                  <a:lnTo>
                    <a:pt x="718820" y="551180"/>
                  </a:lnTo>
                  <a:lnTo>
                    <a:pt x="701986" y="571061"/>
                  </a:lnTo>
                  <a:lnTo>
                    <a:pt x="669653" y="603204"/>
                  </a:lnTo>
                  <a:lnTo>
                    <a:pt x="623712" y="631856"/>
                  </a:lnTo>
                  <a:lnTo>
                    <a:pt x="592962" y="637413"/>
                  </a:lnTo>
                  <a:lnTo>
                    <a:pt x="716554" y="637413"/>
                  </a:lnTo>
                  <a:lnTo>
                    <a:pt x="726947" y="626618"/>
                  </a:lnTo>
                  <a:lnTo>
                    <a:pt x="801474" y="626618"/>
                  </a:lnTo>
                  <a:lnTo>
                    <a:pt x="800480" y="236093"/>
                  </a:lnTo>
                  <a:lnTo>
                    <a:pt x="799718" y="233934"/>
                  </a:lnTo>
                  <a:lnTo>
                    <a:pt x="798195" y="232156"/>
                  </a:lnTo>
                  <a:lnTo>
                    <a:pt x="796671" y="230251"/>
                  </a:lnTo>
                  <a:lnTo>
                    <a:pt x="794511" y="228600"/>
                  </a:lnTo>
                  <a:lnTo>
                    <a:pt x="791464" y="227203"/>
                  </a:lnTo>
                  <a:lnTo>
                    <a:pt x="788542" y="225679"/>
                  </a:lnTo>
                  <a:lnTo>
                    <a:pt x="784352" y="224663"/>
                  </a:lnTo>
                  <a:lnTo>
                    <a:pt x="779017" y="224155"/>
                  </a:lnTo>
                  <a:lnTo>
                    <a:pt x="773810" y="223774"/>
                  </a:lnTo>
                  <a:lnTo>
                    <a:pt x="767079" y="223520"/>
                  </a:lnTo>
                  <a:close/>
                </a:path>
                <a:path w="2291079" h="878205">
                  <a:moveTo>
                    <a:pt x="942721" y="223012"/>
                  </a:moveTo>
                  <a:lnTo>
                    <a:pt x="932815" y="223012"/>
                  </a:lnTo>
                  <a:lnTo>
                    <a:pt x="922781" y="223139"/>
                  </a:lnTo>
                  <a:lnTo>
                    <a:pt x="914908" y="223520"/>
                  </a:lnTo>
                  <a:lnTo>
                    <a:pt x="908939" y="224409"/>
                  </a:lnTo>
                  <a:lnTo>
                    <a:pt x="902970" y="225171"/>
                  </a:lnTo>
                  <a:lnTo>
                    <a:pt x="898652" y="226822"/>
                  </a:lnTo>
                  <a:lnTo>
                    <a:pt x="895985" y="229108"/>
                  </a:lnTo>
                  <a:lnTo>
                    <a:pt x="893445" y="231394"/>
                  </a:lnTo>
                  <a:lnTo>
                    <a:pt x="892047" y="234569"/>
                  </a:lnTo>
                  <a:lnTo>
                    <a:pt x="892047" y="242570"/>
                  </a:lnTo>
                  <a:lnTo>
                    <a:pt x="893445" y="248031"/>
                  </a:lnTo>
                  <a:lnTo>
                    <a:pt x="896111" y="254889"/>
                  </a:lnTo>
                  <a:lnTo>
                    <a:pt x="1056512" y="681355"/>
                  </a:lnTo>
                  <a:lnTo>
                    <a:pt x="1057529" y="684657"/>
                  </a:lnTo>
                  <a:lnTo>
                    <a:pt x="1059306" y="687832"/>
                  </a:lnTo>
                  <a:lnTo>
                    <a:pt x="1061973" y="690753"/>
                  </a:lnTo>
                  <a:lnTo>
                    <a:pt x="1064641" y="693801"/>
                  </a:lnTo>
                  <a:lnTo>
                    <a:pt x="1067435" y="695960"/>
                  </a:lnTo>
                  <a:lnTo>
                    <a:pt x="1070483" y="697230"/>
                  </a:lnTo>
                  <a:lnTo>
                    <a:pt x="1009268" y="852678"/>
                  </a:lnTo>
                  <a:lnTo>
                    <a:pt x="1007364" y="857377"/>
                  </a:lnTo>
                  <a:lnTo>
                    <a:pt x="1006474" y="861314"/>
                  </a:lnTo>
                  <a:lnTo>
                    <a:pt x="1007236" y="867918"/>
                  </a:lnTo>
                  <a:lnTo>
                    <a:pt x="1036066" y="877951"/>
                  </a:lnTo>
                  <a:lnTo>
                    <a:pt x="1044574" y="877951"/>
                  </a:lnTo>
                  <a:lnTo>
                    <a:pt x="1089660" y="870839"/>
                  </a:lnTo>
                  <a:lnTo>
                    <a:pt x="1096690" y="861314"/>
                  </a:lnTo>
                  <a:lnTo>
                    <a:pt x="1155827" y="696976"/>
                  </a:lnTo>
                  <a:lnTo>
                    <a:pt x="1190416" y="600329"/>
                  </a:lnTo>
                  <a:lnTo>
                    <a:pt x="1109980" y="600329"/>
                  </a:lnTo>
                  <a:lnTo>
                    <a:pt x="981455" y="242316"/>
                  </a:lnTo>
                  <a:lnTo>
                    <a:pt x="950467" y="223266"/>
                  </a:lnTo>
                  <a:lnTo>
                    <a:pt x="942721" y="223012"/>
                  </a:lnTo>
                  <a:close/>
                </a:path>
                <a:path w="2291079" h="878205">
                  <a:moveTo>
                    <a:pt x="1287017" y="222123"/>
                  </a:moveTo>
                  <a:lnTo>
                    <a:pt x="1277747" y="222123"/>
                  </a:lnTo>
                  <a:lnTo>
                    <a:pt x="1267079" y="222250"/>
                  </a:lnTo>
                  <a:lnTo>
                    <a:pt x="1258951" y="222631"/>
                  </a:lnTo>
                  <a:lnTo>
                    <a:pt x="1253362" y="223520"/>
                  </a:lnTo>
                  <a:lnTo>
                    <a:pt x="1247774" y="224282"/>
                  </a:lnTo>
                  <a:lnTo>
                    <a:pt x="1233551" y="239649"/>
                  </a:lnTo>
                  <a:lnTo>
                    <a:pt x="1111377" y="600329"/>
                  </a:lnTo>
                  <a:lnTo>
                    <a:pt x="1190416" y="600329"/>
                  </a:lnTo>
                  <a:lnTo>
                    <a:pt x="1314958" y="252349"/>
                  </a:lnTo>
                  <a:lnTo>
                    <a:pt x="1316990" y="246380"/>
                  </a:lnTo>
                  <a:lnTo>
                    <a:pt x="1318005" y="241427"/>
                  </a:lnTo>
                  <a:lnTo>
                    <a:pt x="1317879" y="233426"/>
                  </a:lnTo>
                  <a:lnTo>
                    <a:pt x="1316481" y="230378"/>
                  </a:lnTo>
                  <a:lnTo>
                    <a:pt x="1313687" y="228092"/>
                  </a:lnTo>
                  <a:lnTo>
                    <a:pt x="1310893" y="225679"/>
                  </a:lnTo>
                  <a:lnTo>
                    <a:pt x="1306448" y="224155"/>
                  </a:lnTo>
                  <a:lnTo>
                    <a:pt x="1300606" y="223393"/>
                  </a:lnTo>
                  <a:lnTo>
                    <a:pt x="1294637" y="222504"/>
                  </a:lnTo>
                  <a:lnTo>
                    <a:pt x="1287017" y="222123"/>
                  </a:lnTo>
                  <a:close/>
                </a:path>
                <a:path w="2291079" h="878205">
                  <a:moveTo>
                    <a:pt x="1583817" y="214376"/>
                  </a:moveTo>
                  <a:lnTo>
                    <a:pt x="1537049" y="218836"/>
                  </a:lnTo>
                  <a:lnTo>
                    <a:pt x="1495043" y="231775"/>
                  </a:lnTo>
                  <a:lnTo>
                    <a:pt x="1458245" y="252745"/>
                  </a:lnTo>
                  <a:lnTo>
                    <a:pt x="1427353" y="281051"/>
                  </a:lnTo>
                  <a:lnTo>
                    <a:pt x="1402683" y="316674"/>
                  </a:lnTo>
                  <a:lnTo>
                    <a:pt x="1384680" y="359156"/>
                  </a:lnTo>
                  <a:lnTo>
                    <a:pt x="1373600" y="408003"/>
                  </a:lnTo>
                  <a:lnTo>
                    <a:pt x="1369948" y="462661"/>
                  </a:lnTo>
                  <a:lnTo>
                    <a:pt x="1370947" y="492019"/>
                  </a:lnTo>
                  <a:lnTo>
                    <a:pt x="1378325" y="545117"/>
                  </a:lnTo>
                  <a:lnTo>
                    <a:pt x="1392799" y="590716"/>
                  </a:lnTo>
                  <a:lnTo>
                    <a:pt x="1414273" y="628626"/>
                  </a:lnTo>
                  <a:lnTo>
                    <a:pt x="1442610" y="658846"/>
                  </a:lnTo>
                  <a:lnTo>
                    <a:pt x="1477523" y="681567"/>
                  </a:lnTo>
                  <a:lnTo>
                    <a:pt x="1519003" y="696839"/>
                  </a:lnTo>
                  <a:lnTo>
                    <a:pt x="1567287" y="704423"/>
                  </a:lnTo>
                  <a:lnTo>
                    <a:pt x="1593977" y="705358"/>
                  </a:lnTo>
                  <a:lnTo>
                    <a:pt x="1609645" y="704977"/>
                  </a:lnTo>
                  <a:lnTo>
                    <a:pt x="1653793" y="700405"/>
                  </a:lnTo>
                  <a:lnTo>
                    <a:pt x="1692102" y="692564"/>
                  </a:lnTo>
                  <a:lnTo>
                    <a:pt x="1730700" y="680483"/>
                  </a:lnTo>
                  <a:lnTo>
                    <a:pt x="1760854" y="655955"/>
                  </a:lnTo>
                  <a:lnTo>
                    <a:pt x="1761363" y="653542"/>
                  </a:lnTo>
                  <a:lnTo>
                    <a:pt x="1762125" y="647573"/>
                  </a:lnTo>
                  <a:lnTo>
                    <a:pt x="1762378" y="644398"/>
                  </a:lnTo>
                  <a:lnTo>
                    <a:pt x="1762632" y="640715"/>
                  </a:lnTo>
                  <a:lnTo>
                    <a:pt x="1762576" y="638810"/>
                  </a:lnTo>
                  <a:lnTo>
                    <a:pt x="1601470" y="638810"/>
                  </a:lnTo>
                  <a:lnTo>
                    <a:pt x="1582060" y="638115"/>
                  </a:lnTo>
                  <a:lnTo>
                    <a:pt x="1533143" y="627507"/>
                  </a:lnTo>
                  <a:lnTo>
                    <a:pt x="1497085" y="604914"/>
                  </a:lnTo>
                  <a:lnTo>
                    <a:pt x="1472628" y="571436"/>
                  </a:lnTo>
                  <a:lnTo>
                    <a:pt x="1459269" y="528480"/>
                  </a:lnTo>
                  <a:lnTo>
                    <a:pt x="1454911" y="476885"/>
                  </a:lnTo>
                  <a:lnTo>
                    <a:pt x="1757426" y="476123"/>
                  </a:lnTo>
                  <a:lnTo>
                    <a:pt x="1764791" y="473329"/>
                  </a:lnTo>
                  <a:lnTo>
                    <a:pt x="1780920" y="440309"/>
                  </a:lnTo>
                  <a:lnTo>
                    <a:pt x="1780920" y="425323"/>
                  </a:lnTo>
                  <a:lnTo>
                    <a:pt x="1780609" y="416814"/>
                  </a:lnTo>
                  <a:lnTo>
                    <a:pt x="1454785" y="416814"/>
                  </a:lnTo>
                  <a:lnTo>
                    <a:pt x="1455717" y="403260"/>
                  </a:lnTo>
                  <a:lnTo>
                    <a:pt x="1464183" y="364363"/>
                  </a:lnTo>
                  <a:lnTo>
                    <a:pt x="1487931" y="320421"/>
                  </a:lnTo>
                  <a:lnTo>
                    <a:pt x="1526412" y="290068"/>
                  </a:lnTo>
                  <a:lnTo>
                    <a:pt x="1564989" y="279227"/>
                  </a:lnTo>
                  <a:lnTo>
                    <a:pt x="1579753" y="278511"/>
                  </a:lnTo>
                  <a:lnTo>
                    <a:pt x="1735941" y="278511"/>
                  </a:lnTo>
                  <a:lnTo>
                    <a:pt x="1734312" y="276352"/>
                  </a:lnTo>
                  <a:lnTo>
                    <a:pt x="1691145" y="240240"/>
                  </a:lnTo>
                  <a:lnTo>
                    <a:pt x="1653950" y="223752"/>
                  </a:lnTo>
                  <a:lnTo>
                    <a:pt x="1609131" y="215405"/>
                  </a:lnTo>
                  <a:lnTo>
                    <a:pt x="1583817" y="214376"/>
                  </a:lnTo>
                  <a:close/>
                </a:path>
                <a:path w="2291079" h="878205">
                  <a:moveTo>
                    <a:pt x="1751329" y="604647"/>
                  </a:moveTo>
                  <a:lnTo>
                    <a:pt x="1744979" y="604647"/>
                  </a:lnTo>
                  <a:lnTo>
                    <a:pt x="1739138" y="606425"/>
                  </a:lnTo>
                  <a:lnTo>
                    <a:pt x="1725100" y="612592"/>
                  </a:lnTo>
                  <a:lnTo>
                    <a:pt x="1718024" y="615473"/>
                  </a:lnTo>
                  <a:lnTo>
                    <a:pt x="1681559" y="627840"/>
                  </a:lnTo>
                  <a:lnTo>
                    <a:pt x="1631680" y="637365"/>
                  </a:lnTo>
                  <a:lnTo>
                    <a:pt x="1601470" y="638810"/>
                  </a:lnTo>
                  <a:lnTo>
                    <a:pt x="1762576" y="638810"/>
                  </a:lnTo>
                  <a:lnTo>
                    <a:pt x="1759457" y="611505"/>
                  </a:lnTo>
                  <a:lnTo>
                    <a:pt x="1758568" y="609219"/>
                  </a:lnTo>
                  <a:lnTo>
                    <a:pt x="1757044" y="607568"/>
                  </a:lnTo>
                  <a:lnTo>
                    <a:pt x="1755266" y="606298"/>
                  </a:lnTo>
                  <a:lnTo>
                    <a:pt x="1753489" y="605155"/>
                  </a:lnTo>
                  <a:lnTo>
                    <a:pt x="1751329" y="604647"/>
                  </a:lnTo>
                  <a:close/>
                </a:path>
                <a:path w="2291079" h="878205">
                  <a:moveTo>
                    <a:pt x="1735941" y="278511"/>
                  </a:moveTo>
                  <a:lnTo>
                    <a:pt x="1579753" y="278511"/>
                  </a:lnTo>
                  <a:lnTo>
                    <a:pt x="1607659" y="280723"/>
                  </a:lnTo>
                  <a:lnTo>
                    <a:pt x="1631934" y="287543"/>
                  </a:lnTo>
                  <a:lnTo>
                    <a:pt x="1669541" y="314960"/>
                  </a:lnTo>
                  <a:lnTo>
                    <a:pt x="1691925" y="358616"/>
                  </a:lnTo>
                  <a:lnTo>
                    <a:pt x="1698498" y="416179"/>
                  </a:lnTo>
                  <a:lnTo>
                    <a:pt x="1454785" y="416814"/>
                  </a:lnTo>
                  <a:lnTo>
                    <a:pt x="1780609" y="416814"/>
                  </a:lnTo>
                  <a:lnTo>
                    <a:pt x="1774420" y="362833"/>
                  </a:lnTo>
                  <a:lnTo>
                    <a:pt x="1763083" y="324661"/>
                  </a:lnTo>
                  <a:lnTo>
                    <a:pt x="1745505" y="291185"/>
                  </a:lnTo>
                  <a:lnTo>
                    <a:pt x="1735941" y="278511"/>
                  </a:lnTo>
                  <a:close/>
                </a:path>
                <a:path w="2291079" h="878205">
                  <a:moveTo>
                    <a:pt x="1584452" y="0"/>
                  </a:moveTo>
                  <a:lnTo>
                    <a:pt x="1570228" y="0"/>
                  </a:lnTo>
                  <a:lnTo>
                    <a:pt x="1564005" y="381"/>
                  </a:lnTo>
                  <a:lnTo>
                    <a:pt x="1531366" y="13081"/>
                  </a:lnTo>
                  <a:lnTo>
                    <a:pt x="1449831" y="126873"/>
                  </a:lnTo>
                  <a:lnTo>
                    <a:pt x="1445895" y="131953"/>
                  </a:lnTo>
                  <a:lnTo>
                    <a:pt x="1443228" y="136144"/>
                  </a:lnTo>
                  <a:lnTo>
                    <a:pt x="1441785" y="139700"/>
                  </a:lnTo>
                  <a:lnTo>
                    <a:pt x="1440606" y="143002"/>
                  </a:lnTo>
                  <a:lnTo>
                    <a:pt x="1440687" y="145923"/>
                  </a:lnTo>
                  <a:lnTo>
                    <a:pt x="1442466" y="148082"/>
                  </a:lnTo>
                  <a:lnTo>
                    <a:pt x="1444117" y="150241"/>
                  </a:lnTo>
                  <a:lnTo>
                    <a:pt x="1447292" y="151892"/>
                  </a:lnTo>
                  <a:lnTo>
                    <a:pt x="1456943" y="154178"/>
                  </a:lnTo>
                  <a:lnTo>
                    <a:pt x="1463802" y="154686"/>
                  </a:lnTo>
                  <a:lnTo>
                    <a:pt x="1479042" y="154686"/>
                  </a:lnTo>
                  <a:lnTo>
                    <a:pt x="1512026" y="139573"/>
                  </a:lnTo>
                  <a:lnTo>
                    <a:pt x="1576197" y="50165"/>
                  </a:lnTo>
                  <a:lnTo>
                    <a:pt x="1647829" y="50165"/>
                  </a:lnTo>
                  <a:lnTo>
                    <a:pt x="1619123" y="10541"/>
                  </a:lnTo>
                  <a:lnTo>
                    <a:pt x="1590293" y="254"/>
                  </a:lnTo>
                  <a:lnTo>
                    <a:pt x="1584452" y="0"/>
                  </a:lnTo>
                  <a:close/>
                </a:path>
                <a:path w="2291079" h="878205">
                  <a:moveTo>
                    <a:pt x="1647829" y="50165"/>
                  </a:moveTo>
                  <a:lnTo>
                    <a:pt x="1576197" y="50165"/>
                  </a:lnTo>
                  <a:lnTo>
                    <a:pt x="1641252" y="139700"/>
                  </a:lnTo>
                  <a:lnTo>
                    <a:pt x="1643252" y="142367"/>
                  </a:lnTo>
                  <a:lnTo>
                    <a:pt x="1645285" y="144780"/>
                  </a:lnTo>
                  <a:lnTo>
                    <a:pt x="1646936" y="146812"/>
                  </a:lnTo>
                  <a:lnTo>
                    <a:pt x="1648587" y="148717"/>
                  </a:lnTo>
                  <a:lnTo>
                    <a:pt x="1650746" y="150241"/>
                  </a:lnTo>
                  <a:lnTo>
                    <a:pt x="1653413" y="151257"/>
                  </a:lnTo>
                  <a:lnTo>
                    <a:pt x="1655952" y="152273"/>
                  </a:lnTo>
                  <a:lnTo>
                    <a:pt x="1659381" y="152908"/>
                  </a:lnTo>
                  <a:lnTo>
                    <a:pt x="1667637" y="153924"/>
                  </a:lnTo>
                  <a:lnTo>
                    <a:pt x="1673225" y="154178"/>
                  </a:lnTo>
                  <a:lnTo>
                    <a:pt x="1680210" y="154178"/>
                  </a:lnTo>
                  <a:lnTo>
                    <a:pt x="1711705" y="145161"/>
                  </a:lnTo>
                  <a:lnTo>
                    <a:pt x="1711705" y="142367"/>
                  </a:lnTo>
                  <a:lnTo>
                    <a:pt x="1710436" y="138938"/>
                  </a:lnTo>
                  <a:lnTo>
                    <a:pt x="1709039" y="135509"/>
                  </a:lnTo>
                  <a:lnTo>
                    <a:pt x="1706626" y="131191"/>
                  </a:lnTo>
                  <a:lnTo>
                    <a:pt x="1702942" y="126238"/>
                  </a:lnTo>
                  <a:lnTo>
                    <a:pt x="1647829" y="50165"/>
                  </a:lnTo>
                  <a:close/>
                </a:path>
                <a:path w="2291079" h="878205">
                  <a:moveTo>
                    <a:pt x="1595120" y="737108"/>
                  </a:moveTo>
                  <a:lnTo>
                    <a:pt x="1556130" y="747522"/>
                  </a:lnTo>
                  <a:lnTo>
                    <a:pt x="1545590" y="785876"/>
                  </a:lnTo>
                  <a:lnTo>
                    <a:pt x="1546254" y="798187"/>
                  </a:lnTo>
                  <a:lnTo>
                    <a:pt x="1570863" y="830373"/>
                  </a:lnTo>
                  <a:lnTo>
                    <a:pt x="1594358" y="832866"/>
                  </a:lnTo>
                  <a:lnTo>
                    <a:pt x="1607381" y="832201"/>
                  </a:lnTo>
                  <a:lnTo>
                    <a:pt x="1641633" y="807545"/>
                  </a:lnTo>
                  <a:lnTo>
                    <a:pt x="1644268" y="784098"/>
                  </a:lnTo>
                  <a:lnTo>
                    <a:pt x="1643602" y="771715"/>
                  </a:lnTo>
                  <a:lnTo>
                    <a:pt x="1618551" y="739552"/>
                  </a:lnTo>
                  <a:lnTo>
                    <a:pt x="1595120" y="737108"/>
                  </a:lnTo>
                  <a:close/>
                </a:path>
                <a:path w="2291079" h="878205">
                  <a:moveTo>
                    <a:pt x="1949703" y="220472"/>
                  </a:moveTo>
                  <a:lnTo>
                    <a:pt x="1934717" y="220472"/>
                  </a:lnTo>
                  <a:lnTo>
                    <a:pt x="1928621" y="220726"/>
                  </a:lnTo>
                  <a:lnTo>
                    <a:pt x="1919351" y="221742"/>
                  </a:lnTo>
                  <a:lnTo>
                    <a:pt x="1915540" y="222758"/>
                  </a:lnTo>
                  <a:lnTo>
                    <a:pt x="1912619" y="224282"/>
                  </a:lnTo>
                  <a:lnTo>
                    <a:pt x="1909571" y="225806"/>
                  </a:lnTo>
                  <a:lnTo>
                    <a:pt x="1907666" y="227457"/>
                  </a:lnTo>
                  <a:lnTo>
                    <a:pt x="1905634" y="231013"/>
                  </a:lnTo>
                  <a:lnTo>
                    <a:pt x="1905239" y="232791"/>
                  </a:lnTo>
                  <a:lnTo>
                    <a:pt x="1905242" y="281491"/>
                  </a:lnTo>
                  <a:lnTo>
                    <a:pt x="1906269" y="685292"/>
                  </a:lnTo>
                  <a:lnTo>
                    <a:pt x="1939163" y="697992"/>
                  </a:lnTo>
                  <a:lnTo>
                    <a:pt x="1947037" y="697992"/>
                  </a:lnTo>
                  <a:lnTo>
                    <a:pt x="1955291" y="697865"/>
                  </a:lnTo>
                  <a:lnTo>
                    <a:pt x="1962150" y="697611"/>
                  </a:lnTo>
                  <a:lnTo>
                    <a:pt x="1967356" y="696849"/>
                  </a:lnTo>
                  <a:lnTo>
                    <a:pt x="1972690" y="696214"/>
                  </a:lnTo>
                  <a:lnTo>
                    <a:pt x="1988182" y="681609"/>
                  </a:lnTo>
                  <a:lnTo>
                    <a:pt x="1987423" y="370205"/>
                  </a:lnTo>
                  <a:lnTo>
                    <a:pt x="2004073" y="350343"/>
                  </a:lnTo>
                  <a:lnTo>
                    <a:pt x="2036232" y="318287"/>
                  </a:lnTo>
                  <a:lnTo>
                    <a:pt x="2070967" y="294767"/>
                  </a:lnTo>
                  <a:lnTo>
                    <a:pt x="1979294" y="294767"/>
                  </a:lnTo>
                  <a:lnTo>
                    <a:pt x="1979167" y="233172"/>
                  </a:lnTo>
                  <a:lnTo>
                    <a:pt x="1978532" y="230886"/>
                  </a:lnTo>
                  <a:lnTo>
                    <a:pt x="1977389" y="229108"/>
                  </a:lnTo>
                  <a:lnTo>
                    <a:pt x="1976246" y="227203"/>
                  </a:lnTo>
                  <a:lnTo>
                    <a:pt x="1974341" y="225552"/>
                  </a:lnTo>
                  <a:lnTo>
                    <a:pt x="1971675" y="224155"/>
                  </a:lnTo>
                  <a:lnTo>
                    <a:pt x="1969007" y="222631"/>
                  </a:lnTo>
                  <a:lnTo>
                    <a:pt x="1965325" y="221615"/>
                  </a:lnTo>
                  <a:lnTo>
                    <a:pt x="1960499" y="221107"/>
                  </a:lnTo>
                  <a:lnTo>
                    <a:pt x="1955673" y="220726"/>
                  </a:lnTo>
                  <a:lnTo>
                    <a:pt x="1949703" y="220472"/>
                  </a:lnTo>
                  <a:close/>
                </a:path>
                <a:path w="2291079" h="878205">
                  <a:moveTo>
                    <a:pt x="2264837" y="284099"/>
                  </a:moveTo>
                  <a:lnTo>
                    <a:pt x="2113279" y="284099"/>
                  </a:lnTo>
                  <a:lnTo>
                    <a:pt x="2124829" y="284575"/>
                  </a:lnTo>
                  <a:lnTo>
                    <a:pt x="2135663" y="286194"/>
                  </a:lnTo>
                  <a:lnTo>
                    <a:pt x="2171699" y="303752"/>
                  </a:lnTo>
                  <a:lnTo>
                    <a:pt x="2194925" y="337089"/>
                  </a:lnTo>
                  <a:lnTo>
                    <a:pt x="2206878" y="385794"/>
                  </a:lnTo>
                  <a:lnTo>
                    <a:pt x="2209038" y="684530"/>
                  </a:lnTo>
                  <a:lnTo>
                    <a:pt x="2209800" y="686816"/>
                  </a:lnTo>
                  <a:lnTo>
                    <a:pt x="2242057" y="697230"/>
                  </a:lnTo>
                  <a:lnTo>
                    <a:pt x="2250313" y="697103"/>
                  </a:lnTo>
                  <a:lnTo>
                    <a:pt x="2258314" y="697103"/>
                  </a:lnTo>
                  <a:lnTo>
                    <a:pt x="2264917" y="696849"/>
                  </a:lnTo>
                  <a:lnTo>
                    <a:pt x="2270125" y="696087"/>
                  </a:lnTo>
                  <a:lnTo>
                    <a:pt x="2275458" y="695452"/>
                  </a:lnTo>
                  <a:lnTo>
                    <a:pt x="2279650" y="694436"/>
                  </a:lnTo>
                  <a:lnTo>
                    <a:pt x="2282570" y="693039"/>
                  </a:lnTo>
                  <a:lnTo>
                    <a:pt x="2285618" y="691769"/>
                  </a:lnTo>
                  <a:lnTo>
                    <a:pt x="2290953" y="681609"/>
                  </a:lnTo>
                  <a:lnTo>
                    <a:pt x="2290317" y="409194"/>
                  </a:lnTo>
                  <a:lnTo>
                    <a:pt x="2288127" y="364934"/>
                  </a:lnTo>
                  <a:lnTo>
                    <a:pt x="2277098" y="311106"/>
                  </a:lnTo>
                  <a:lnTo>
                    <a:pt x="2270950" y="295751"/>
                  </a:lnTo>
                  <a:lnTo>
                    <a:pt x="2264837" y="284099"/>
                  </a:lnTo>
                  <a:close/>
                </a:path>
                <a:path w="2291079" h="878205">
                  <a:moveTo>
                    <a:pt x="2129916" y="212979"/>
                  </a:moveTo>
                  <a:lnTo>
                    <a:pt x="2091943" y="218027"/>
                  </a:lnTo>
                  <a:lnTo>
                    <a:pt x="2054352" y="232791"/>
                  </a:lnTo>
                  <a:lnTo>
                    <a:pt x="2016823" y="258159"/>
                  </a:lnTo>
                  <a:lnTo>
                    <a:pt x="1979294" y="294767"/>
                  </a:lnTo>
                  <a:lnTo>
                    <a:pt x="2070967" y="294767"/>
                  </a:lnTo>
                  <a:lnTo>
                    <a:pt x="2082498" y="289607"/>
                  </a:lnTo>
                  <a:lnTo>
                    <a:pt x="2097871" y="285478"/>
                  </a:lnTo>
                  <a:lnTo>
                    <a:pt x="2113279" y="284099"/>
                  </a:lnTo>
                  <a:lnTo>
                    <a:pt x="2264837" y="284099"/>
                  </a:lnTo>
                  <a:lnTo>
                    <a:pt x="2263469" y="281491"/>
                  </a:lnTo>
                  <a:lnTo>
                    <a:pt x="2232834" y="245586"/>
                  </a:lnTo>
                  <a:lnTo>
                    <a:pt x="2189031" y="221390"/>
                  </a:lnTo>
                  <a:lnTo>
                    <a:pt x="2151399" y="213909"/>
                  </a:lnTo>
                  <a:lnTo>
                    <a:pt x="2129916" y="212979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0" name="object 20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624455" y="1574164"/>
              <a:ext cx="1998471" cy="824102"/>
            </a:xfrm>
            <a:prstGeom prst="rect">
              <a:avLst/>
            </a:prstGeom>
          </p:spPr>
        </p:pic>
      </p:grpSp>
      <p:sp>
        <p:nvSpPr>
          <p:cNvPr id="21" name="object 21" descr=""/>
          <p:cNvSpPr/>
          <p:nvPr/>
        </p:nvSpPr>
        <p:spPr>
          <a:xfrm>
            <a:off x="4941134" y="1566036"/>
            <a:ext cx="1854835" cy="701040"/>
          </a:xfrm>
          <a:custGeom>
            <a:avLst/>
            <a:gdLst/>
            <a:ahLst/>
            <a:cxnLst/>
            <a:rect l="l" t="t" r="r" b="b"/>
            <a:pathLst>
              <a:path w="1854834" h="701039">
                <a:moveTo>
                  <a:pt x="160837" y="288416"/>
                </a:moveTo>
                <a:lnTo>
                  <a:pt x="79048" y="288416"/>
                </a:lnTo>
                <a:lnTo>
                  <a:pt x="79683" y="549401"/>
                </a:lnTo>
                <a:lnTo>
                  <a:pt x="83862" y="601801"/>
                </a:lnTo>
                <a:lnTo>
                  <a:pt x="96479" y="642699"/>
                </a:lnTo>
                <a:lnTo>
                  <a:pt x="128387" y="680005"/>
                </a:lnTo>
                <a:lnTo>
                  <a:pt x="164061" y="695442"/>
                </a:lnTo>
                <a:lnTo>
                  <a:pt x="210620" y="700532"/>
                </a:lnTo>
                <a:lnTo>
                  <a:pt x="218240" y="700532"/>
                </a:lnTo>
                <a:lnTo>
                  <a:pt x="261801" y="693674"/>
                </a:lnTo>
                <a:lnTo>
                  <a:pt x="273104" y="689355"/>
                </a:lnTo>
                <a:lnTo>
                  <a:pt x="278438" y="687070"/>
                </a:lnTo>
                <a:lnTo>
                  <a:pt x="290884" y="669543"/>
                </a:lnTo>
                <a:lnTo>
                  <a:pt x="292281" y="663828"/>
                </a:lnTo>
                <a:lnTo>
                  <a:pt x="292916" y="656336"/>
                </a:lnTo>
                <a:lnTo>
                  <a:pt x="292789" y="640714"/>
                </a:lnTo>
                <a:lnTo>
                  <a:pt x="292535" y="635762"/>
                </a:lnTo>
                <a:lnTo>
                  <a:pt x="291773" y="631825"/>
                </a:lnTo>
                <a:lnTo>
                  <a:pt x="291555" y="630427"/>
                </a:lnTo>
                <a:lnTo>
                  <a:pt x="224336" y="630427"/>
                </a:lnTo>
                <a:lnTo>
                  <a:pt x="208050" y="629027"/>
                </a:lnTo>
                <a:lnTo>
                  <a:pt x="175314" y="607060"/>
                </a:lnTo>
                <a:lnTo>
                  <a:pt x="162402" y="558982"/>
                </a:lnTo>
                <a:lnTo>
                  <a:pt x="161471" y="537337"/>
                </a:lnTo>
                <a:lnTo>
                  <a:pt x="160837" y="288416"/>
                </a:lnTo>
                <a:close/>
              </a:path>
              <a:path w="1854834" h="701039">
                <a:moveTo>
                  <a:pt x="283010" y="616458"/>
                </a:moveTo>
                <a:lnTo>
                  <a:pt x="278692" y="616458"/>
                </a:lnTo>
                <a:lnTo>
                  <a:pt x="275771" y="617220"/>
                </a:lnTo>
                <a:lnTo>
                  <a:pt x="272469" y="618743"/>
                </a:lnTo>
                <a:lnTo>
                  <a:pt x="269167" y="620140"/>
                </a:lnTo>
                <a:lnTo>
                  <a:pt x="265103" y="621791"/>
                </a:lnTo>
                <a:lnTo>
                  <a:pt x="255959" y="625093"/>
                </a:lnTo>
                <a:lnTo>
                  <a:pt x="250625" y="626745"/>
                </a:lnTo>
                <a:lnTo>
                  <a:pt x="244656" y="628141"/>
                </a:lnTo>
                <a:lnTo>
                  <a:pt x="238687" y="629665"/>
                </a:lnTo>
                <a:lnTo>
                  <a:pt x="231956" y="630427"/>
                </a:lnTo>
                <a:lnTo>
                  <a:pt x="291555" y="630427"/>
                </a:lnTo>
                <a:lnTo>
                  <a:pt x="284534" y="616838"/>
                </a:lnTo>
                <a:lnTo>
                  <a:pt x="283010" y="616458"/>
                </a:lnTo>
                <a:close/>
              </a:path>
              <a:path w="1854834" h="701039">
                <a:moveTo>
                  <a:pt x="127435" y="98171"/>
                </a:moveTo>
                <a:lnTo>
                  <a:pt x="111306" y="98171"/>
                </a:lnTo>
                <a:lnTo>
                  <a:pt x="104702" y="98551"/>
                </a:lnTo>
                <a:lnTo>
                  <a:pt x="78540" y="114173"/>
                </a:lnTo>
                <a:lnTo>
                  <a:pt x="78794" y="220345"/>
                </a:lnTo>
                <a:lnTo>
                  <a:pt x="16818" y="220472"/>
                </a:lnTo>
                <a:lnTo>
                  <a:pt x="0" y="247776"/>
                </a:lnTo>
                <a:lnTo>
                  <a:pt x="54" y="254762"/>
                </a:lnTo>
                <a:lnTo>
                  <a:pt x="11484" y="288543"/>
                </a:lnTo>
                <a:lnTo>
                  <a:pt x="160837" y="288416"/>
                </a:lnTo>
                <a:lnTo>
                  <a:pt x="160836" y="288163"/>
                </a:lnTo>
                <a:lnTo>
                  <a:pt x="280470" y="287909"/>
                </a:lnTo>
                <a:lnTo>
                  <a:pt x="291878" y="254762"/>
                </a:lnTo>
                <a:lnTo>
                  <a:pt x="291773" y="247776"/>
                </a:lnTo>
                <a:lnTo>
                  <a:pt x="291519" y="242442"/>
                </a:lnTo>
                <a:lnTo>
                  <a:pt x="290757" y="238251"/>
                </a:lnTo>
                <a:lnTo>
                  <a:pt x="290122" y="233934"/>
                </a:lnTo>
                <a:lnTo>
                  <a:pt x="289106" y="230377"/>
                </a:lnTo>
                <a:lnTo>
                  <a:pt x="287582" y="227584"/>
                </a:lnTo>
                <a:lnTo>
                  <a:pt x="286058" y="224662"/>
                </a:lnTo>
                <a:lnTo>
                  <a:pt x="284280" y="222758"/>
                </a:lnTo>
                <a:lnTo>
                  <a:pt x="282375" y="221614"/>
                </a:lnTo>
                <a:lnTo>
                  <a:pt x="280343" y="220472"/>
                </a:lnTo>
                <a:lnTo>
                  <a:pt x="279429" y="220217"/>
                </a:lnTo>
                <a:lnTo>
                  <a:pt x="160709" y="220217"/>
                </a:lnTo>
                <a:lnTo>
                  <a:pt x="160455" y="111633"/>
                </a:lnTo>
                <a:lnTo>
                  <a:pt x="159820" y="109474"/>
                </a:lnTo>
                <a:lnTo>
                  <a:pt x="158423" y="107441"/>
                </a:lnTo>
                <a:lnTo>
                  <a:pt x="157153" y="105537"/>
                </a:lnTo>
                <a:lnTo>
                  <a:pt x="154994" y="103759"/>
                </a:lnTo>
                <a:lnTo>
                  <a:pt x="151946" y="102362"/>
                </a:lnTo>
                <a:lnTo>
                  <a:pt x="149025" y="100837"/>
                </a:lnTo>
                <a:lnTo>
                  <a:pt x="144834" y="99695"/>
                </a:lnTo>
                <a:lnTo>
                  <a:pt x="134293" y="98425"/>
                </a:lnTo>
                <a:lnTo>
                  <a:pt x="127435" y="98171"/>
                </a:lnTo>
                <a:close/>
              </a:path>
              <a:path w="1854834" h="701039">
                <a:moveTo>
                  <a:pt x="278057" y="219837"/>
                </a:moveTo>
                <a:lnTo>
                  <a:pt x="160709" y="220217"/>
                </a:lnTo>
                <a:lnTo>
                  <a:pt x="279429" y="220217"/>
                </a:lnTo>
                <a:lnTo>
                  <a:pt x="278057" y="219837"/>
                </a:lnTo>
                <a:close/>
              </a:path>
              <a:path w="1854834" h="701039">
                <a:moveTo>
                  <a:pt x="447729" y="0"/>
                </a:moveTo>
                <a:lnTo>
                  <a:pt x="439474" y="0"/>
                </a:lnTo>
                <a:lnTo>
                  <a:pt x="431473" y="126"/>
                </a:lnTo>
                <a:lnTo>
                  <a:pt x="424869" y="380"/>
                </a:lnTo>
                <a:lnTo>
                  <a:pt x="419662" y="1142"/>
                </a:lnTo>
                <a:lnTo>
                  <a:pt x="414328" y="1777"/>
                </a:lnTo>
                <a:lnTo>
                  <a:pt x="400485" y="9143"/>
                </a:lnTo>
                <a:lnTo>
                  <a:pt x="399342" y="11049"/>
                </a:lnTo>
                <a:lnTo>
                  <a:pt x="398887" y="13208"/>
                </a:lnTo>
                <a:lnTo>
                  <a:pt x="398834" y="16001"/>
                </a:lnTo>
                <a:lnTo>
                  <a:pt x="400485" y="681863"/>
                </a:lnTo>
                <a:lnTo>
                  <a:pt x="401120" y="684022"/>
                </a:lnTo>
                <a:lnTo>
                  <a:pt x="402263" y="685800"/>
                </a:lnTo>
                <a:lnTo>
                  <a:pt x="403406" y="687704"/>
                </a:lnTo>
                <a:lnTo>
                  <a:pt x="405565" y="689228"/>
                </a:lnTo>
                <a:lnTo>
                  <a:pt x="408740" y="690499"/>
                </a:lnTo>
                <a:lnTo>
                  <a:pt x="411915" y="691896"/>
                </a:lnTo>
                <a:lnTo>
                  <a:pt x="416106" y="692912"/>
                </a:lnTo>
                <a:lnTo>
                  <a:pt x="426647" y="694182"/>
                </a:lnTo>
                <a:lnTo>
                  <a:pt x="433251" y="694436"/>
                </a:lnTo>
                <a:lnTo>
                  <a:pt x="449507" y="694436"/>
                </a:lnTo>
                <a:lnTo>
                  <a:pt x="474018" y="690372"/>
                </a:lnTo>
                <a:lnTo>
                  <a:pt x="476939" y="689101"/>
                </a:lnTo>
                <a:lnTo>
                  <a:pt x="479098" y="687451"/>
                </a:lnTo>
                <a:lnTo>
                  <a:pt x="480368" y="685673"/>
                </a:lnTo>
                <a:lnTo>
                  <a:pt x="481765" y="683895"/>
                </a:lnTo>
                <a:lnTo>
                  <a:pt x="482329" y="681863"/>
                </a:lnTo>
                <a:lnTo>
                  <a:pt x="482398" y="678179"/>
                </a:lnTo>
                <a:lnTo>
                  <a:pt x="481638" y="366775"/>
                </a:lnTo>
                <a:lnTo>
                  <a:pt x="498233" y="346894"/>
                </a:lnTo>
                <a:lnTo>
                  <a:pt x="530376" y="314751"/>
                </a:lnTo>
                <a:lnTo>
                  <a:pt x="576697" y="286099"/>
                </a:lnTo>
                <a:lnTo>
                  <a:pt x="587005" y="283337"/>
                </a:lnTo>
                <a:lnTo>
                  <a:pt x="481384" y="283337"/>
                </a:lnTo>
                <a:lnTo>
                  <a:pt x="480749" y="16001"/>
                </a:lnTo>
                <a:lnTo>
                  <a:pt x="454460" y="380"/>
                </a:lnTo>
                <a:lnTo>
                  <a:pt x="447729" y="0"/>
                </a:lnTo>
                <a:close/>
              </a:path>
              <a:path w="1854834" h="701039">
                <a:moveTo>
                  <a:pt x="758965" y="280542"/>
                </a:moveTo>
                <a:lnTo>
                  <a:pt x="607495" y="280542"/>
                </a:lnTo>
                <a:lnTo>
                  <a:pt x="619044" y="281092"/>
                </a:lnTo>
                <a:lnTo>
                  <a:pt x="629879" y="282749"/>
                </a:lnTo>
                <a:lnTo>
                  <a:pt x="665867" y="300259"/>
                </a:lnTo>
                <a:lnTo>
                  <a:pt x="689092" y="333581"/>
                </a:lnTo>
                <a:lnTo>
                  <a:pt x="700999" y="382301"/>
                </a:lnTo>
                <a:lnTo>
                  <a:pt x="703253" y="680974"/>
                </a:lnTo>
                <a:lnTo>
                  <a:pt x="703888" y="683260"/>
                </a:lnTo>
                <a:lnTo>
                  <a:pt x="705285" y="685038"/>
                </a:lnTo>
                <a:lnTo>
                  <a:pt x="706555" y="686942"/>
                </a:lnTo>
                <a:lnTo>
                  <a:pt x="708714" y="688466"/>
                </a:lnTo>
                <a:lnTo>
                  <a:pt x="711762" y="689737"/>
                </a:lnTo>
                <a:lnTo>
                  <a:pt x="714683" y="691134"/>
                </a:lnTo>
                <a:lnTo>
                  <a:pt x="718874" y="692023"/>
                </a:lnTo>
                <a:lnTo>
                  <a:pt x="724208" y="692658"/>
                </a:lnTo>
                <a:lnTo>
                  <a:pt x="729415" y="693420"/>
                </a:lnTo>
                <a:lnTo>
                  <a:pt x="736273" y="693674"/>
                </a:lnTo>
                <a:lnTo>
                  <a:pt x="752402" y="693674"/>
                </a:lnTo>
                <a:lnTo>
                  <a:pt x="759006" y="693292"/>
                </a:lnTo>
                <a:lnTo>
                  <a:pt x="785168" y="678179"/>
                </a:lnTo>
                <a:lnTo>
                  <a:pt x="784406" y="406146"/>
                </a:lnTo>
                <a:lnTo>
                  <a:pt x="782310" y="361600"/>
                </a:lnTo>
                <a:lnTo>
                  <a:pt x="771242" y="307621"/>
                </a:lnTo>
                <a:lnTo>
                  <a:pt x="765102" y="292258"/>
                </a:lnTo>
                <a:lnTo>
                  <a:pt x="758965" y="280542"/>
                </a:lnTo>
                <a:close/>
              </a:path>
              <a:path w="1854834" h="701039">
                <a:moveTo>
                  <a:pt x="624132" y="209550"/>
                </a:moveTo>
                <a:lnTo>
                  <a:pt x="570107" y="219837"/>
                </a:lnTo>
                <a:lnTo>
                  <a:pt x="534391" y="238152"/>
                </a:lnTo>
                <a:lnTo>
                  <a:pt x="498958" y="265878"/>
                </a:lnTo>
                <a:lnTo>
                  <a:pt x="481384" y="283337"/>
                </a:lnTo>
                <a:lnTo>
                  <a:pt x="587005" y="283337"/>
                </a:lnTo>
                <a:lnTo>
                  <a:pt x="592084" y="281975"/>
                </a:lnTo>
                <a:lnTo>
                  <a:pt x="607495" y="280542"/>
                </a:lnTo>
                <a:lnTo>
                  <a:pt x="758965" y="280542"/>
                </a:lnTo>
                <a:lnTo>
                  <a:pt x="757629" y="277991"/>
                </a:lnTo>
                <a:lnTo>
                  <a:pt x="727034" y="242093"/>
                </a:lnTo>
                <a:lnTo>
                  <a:pt x="683175" y="217943"/>
                </a:lnTo>
                <a:lnTo>
                  <a:pt x="645559" y="210427"/>
                </a:lnTo>
                <a:lnTo>
                  <a:pt x="624132" y="209550"/>
                </a:lnTo>
                <a:close/>
              </a:path>
              <a:path w="1854834" h="701039">
                <a:moveTo>
                  <a:pt x="1117273" y="208279"/>
                </a:moveTo>
                <a:lnTo>
                  <a:pt x="1070505" y="212693"/>
                </a:lnTo>
                <a:lnTo>
                  <a:pt x="1028500" y="225678"/>
                </a:lnTo>
                <a:lnTo>
                  <a:pt x="991813" y="246554"/>
                </a:lnTo>
                <a:lnTo>
                  <a:pt x="960936" y="274954"/>
                </a:lnTo>
                <a:lnTo>
                  <a:pt x="936250" y="310467"/>
                </a:lnTo>
                <a:lnTo>
                  <a:pt x="918137" y="352933"/>
                </a:lnTo>
                <a:lnTo>
                  <a:pt x="907120" y="401828"/>
                </a:lnTo>
                <a:lnTo>
                  <a:pt x="903532" y="456438"/>
                </a:lnTo>
                <a:lnTo>
                  <a:pt x="904512" y="485798"/>
                </a:lnTo>
                <a:lnTo>
                  <a:pt x="911854" y="538948"/>
                </a:lnTo>
                <a:lnTo>
                  <a:pt x="926362" y="584549"/>
                </a:lnTo>
                <a:lnTo>
                  <a:pt x="947750" y="622458"/>
                </a:lnTo>
                <a:lnTo>
                  <a:pt x="976085" y="652696"/>
                </a:lnTo>
                <a:lnTo>
                  <a:pt x="1011033" y="675453"/>
                </a:lnTo>
                <a:lnTo>
                  <a:pt x="1052533" y="690687"/>
                </a:lnTo>
                <a:lnTo>
                  <a:pt x="1100868" y="698255"/>
                </a:lnTo>
                <a:lnTo>
                  <a:pt x="1127560" y="699135"/>
                </a:lnTo>
                <a:lnTo>
                  <a:pt x="1143157" y="698827"/>
                </a:lnTo>
                <a:lnTo>
                  <a:pt x="1187377" y="694309"/>
                </a:lnTo>
                <a:lnTo>
                  <a:pt x="1225578" y="686397"/>
                </a:lnTo>
                <a:lnTo>
                  <a:pt x="1264210" y="674316"/>
                </a:lnTo>
                <a:lnTo>
                  <a:pt x="1287453" y="662177"/>
                </a:lnTo>
                <a:lnTo>
                  <a:pt x="1289358" y="660400"/>
                </a:lnTo>
                <a:lnTo>
                  <a:pt x="1290755" y="658495"/>
                </a:lnTo>
                <a:lnTo>
                  <a:pt x="1291898" y="656463"/>
                </a:lnTo>
                <a:lnTo>
                  <a:pt x="1293168" y="654558"/>
                </a:lnTo>
                <a:lnTo>
                  <a:pt x="1295581" y="641350"/>
                </a:lnTo>
                <a:lnTo>
                  <a:pt x="1295962" y="638175"/>
                </a:lnTo>
                <a:lnTo>
                  <a:pt x="1296089" y="632587"/>
                </a:lnTo>
                <a:lnTo>
                  <a:pt x="1135053" y="632587"/>
                </a:lnTo>
                <a:lnTo>
                  <a:pt x="1115624" y="631948"/>
                </a:lnTo>
                <a:lnTo>
                  <a:pt x="1066600" y="621411"/>
                </a:lnTo>
                <a:lnTo>
                  <a:pt x="1030560" y="598747"/>
                </a:lnTo>
                <a:lnTo>
                  <a:pt x="1006148" y="565340"/>
                </a:lnTo>
                <a:lnTo>
                  <a:pt x="992781" y="522311"/>
                </a:lnTo>
                <a:lnTo>
                  <a:pt x="988495" y="470662"/>
                </a:lnTo>
                <a:lnTo>
                  <a:pt x="1291009" y="469900"/>
                </a:lnTo>
                <a:lnTo>
                  <a:pt x="1298375" y="467105"/>
                </a:lnTo>
                <a:lnTo>
                  <a:pt x="1314504" y="434086"/>
                </a:lnTo>
                <a:lnTo>
                  <a:pt x="1314377" y="419226"/>
                </a:lnTo>
                <a:lnTo>
                  <a:pt x="1314091" y="410590"/>
                </a:lnTo>
                <a:lnTo>
                  <a:pt x="988241" y="410590"/>
                </a:lnTo>
                <a:lnTo>
                  <a:pt x="989191" y="397093"/>
                </a:lnTo>
                <a:lnTo>
                  <a:pt x="997639" y="358266"/>
                </a:lnTo>
                <a:lnTo>
                  <a:pt x="1021515" y="314198"/>
                </a:lnTo>
                <a:lnTo>
                  <a:pt x="1059869" y="283845"/>
                </a:lnTo>
                <a:lnTo>
                  <a:pt x="1098570" y="273075"/>
                </a:lnTo>
                <a:lnTo>
                  <a:pt x="1113336" y="272288"/>
                </a:lnTo>
                <a:lnTo>
                  <a:pt x="1269511" y="272288"/>
                </a:lnTo>
                <a:lnTo>
                  <a:pt x="1267895" y="270128"/>
                </a:lnTo>
                <a:lnTo>
                  <a:pt x="1224657" y="234035"/>
                </a:lnTo>
                <a:lnTo>
                  <a:pt x="1187478" y="217584"/>
                </a:lnTo>
                <a:lnTo>
                  <a:pt x="1142659" y="209254"/>
                </a:lnTo>
                <a:lnTo>
                  <a:pt x="1117273" y="208279"/>
                </a:lnTo>
                <a:close/>
              </a:path>
              <a:path w="1854834" h="701039">
                <a:moveTo>
                  <a:pt x="1284913" y="598424"/>
                </a:moveTo>
                <a:lnTo>
                  <a:pt x="1278563" y="598424"/>
                </a:lnTo>
                <a:lnTo>
                  <a:pt x="1272721" y="600201"/>
                </a:lnTo>
                <a:lnTo>
                  <a:pt x="1264847" y="603758"/>
                </a:lnTo>
                <a:lnTo>
                  <a:pt x="1258612" y="606423"/>
                </a:lnTo>
                <a:lnTo>
                  <a:pt x="1215079" y="621633"/>
                </a:lnTo>
                <a:lnTo>
                  <a:pt x="1165152" y="631253"/>
                </a:lnTo>
                <a:lnTo>
                  <a:pt x="1135053" y="632587"/>
                </a:lnTo>
                <a:lnTo>
                  <a:pt x="1296089" y="632587"/>
                </a:lnTo>
                <a:lnTo>
                  <a:pt x="1286945" y="599059"/>
                </a:lnTo>
                <a:lnTo>
                  <a:pt x="1284913" y="598424"/>
                </a:lnTo>
                <a:close/>
              </a:path>
              <a:path w="1854834" h="701039">
                <a:moveTo>
                  <a:pt x="1269511" y="272288"/>
                </a:moveTo>
                <a:lnTo>
                  <a:pt x="1113336" y="272288"/>
                </a:lnTo>
                <a:lnTo>
                  <a:pt x="1141222" y="274502"/>
                </a:lnTo>
                <a:lnTo>
                  <a:pt x="1165454" y="281336"/>
                </a:lnTo>
                <a:lnTo>
                  <a:pt x="1202998" y="308863"/>
                </a:lnTo>
                <a:lnTo>
                  <a:pt x="1225382" y="352456"/>
                </a:lnTo>
                <a:lnTo>
                  <a:pt x="1231954" y="409955"/>
                </a:lnTo>
                <a:lnTo>
                  <a:pt x="988241" y="410590"/>
                </a:lnTo>
                <a:lnTo>
                  <a:pt x="1314091" y="410590"/>
                </a:lnTo>
                <a:lnTo>
                  <a:pt x="1308001" y="356629"/>
                </a:lnTo>
                <a:lnTo>
                  <a:pt x="1296649" y="318456"/>
                </a:lnTo>
                <a:lnTo>
                  <a:pt x="1279035" y="285015"/>
                </a:lnTo>
                <a:lnTo>
                  <a:pt x="1269511" y="272288"/>
                </a:lnTo>
                <a:close/>
              </a:path>
              <a:path w="1854834" h="701039">
                <a:moveTo>
                  <a:pt x="1635179" y="206883"/>
                </a:moveTo>
                <a:lnTo>
                  <a:pt x="1581760" y="211645"/>
                </a:lnTo>
                <a:lnTo>
                  <a:pt x="1535484" y="225551"/>
                </a:lnTo>
                <a:lnTo>
                  <a:pt x="1496400" y="247745"/>
                </a:lnTo>
                <a:lnTo>
                  <a:pt x="1464364" y="277367"/>
                </a:lnTo>
                <a:lnTo>
                  <a:pt x="1439535" y="313848"/>
                </a:lnTo>
                <a:lnTo>
                  <a:pt x="1421946" y="356615"/>
                </a:lnTo>
                <a:lnTo>
                  <a:pt x="1411437" y="404717"/>
                </a:lnTo>
                <a:lnTo>
                  <a:pt x="1407976" y="457200"/>
                </a:lnTo>
                <a:lnTo>
                  <a:pt x="1408905" y="484749"/>
                </a:lnTo>
                <a:lnTo>
                  <a:pt x="1415763" y="535370"/>
                </a:lnTo>
                <a:lnTo>
                  <a:pt x="1429314" y="579874"/>
                </a:lnTo>
                <a:lnTo>
                  <a:pt x="1449749" y="617783"/>
                </a:lnTo>
                <a:lnTo>
                  <a:pt x="1477137" y="648910"/>
                </a:lnTo>
                <a:lnTo>
                  <a:pt x="1511288" y="672635"/>
                </a:lnTo>
                <a:lnTo>
                  <a:pt x="1552345" y="688828"/>
                </a:lnTo>
                <a:lnTo>
                  <a:pt x="1600403" y="696916"/>
                </a:lnTo>
                <a:lnTo>
                  <a:pt x="1627051" y="697864"/>
                </a:lnTo>
                <a:lnTo>
                  <a:pt x="1654483" y="696622"/>
                </a:lnTo>
                <a:lnTo>
                  <a:pt x="1704203" y="687185"/>
                </a:lnTo>
                <a:lnTo>
                  <a:pt x="1747020" y="668680"/>
                </a:lnTo>
                <a:lnTo>
                  <a:pt x="1782695" y="642633"/>
                </a:lnTo>
                <a:lnTo>
                  <a:pt x="1795910" y="628903"/>
                </a:lnTo>
                <a:lnTo>
                  <a:pt x="1631115" y="628903"/>
                </a:lnTo>
                <a:lnTo>
                  <a:pt x="1612101" y="628020"/>
                </a:lnTo>
                <a:lnTo>
                  <a:pt x="1564948" y="614807"/>
                </a:lnTo>
                <a:lnTo>
                  <a:pt x="1531104" y="588160"/>
                </a:lnTo>
                <a:lnTo>
                  <a:pt x="1508925" y="550672"/>
                </a:lnTo>
                <a:lnTo>
                  <a:pt x="1496797" y="504063"/>
                </a:lnTo>
                <a:lnTo>
                  <a:pt x="1492969" y="452754"/>
                </a:lnTo>
                <a:lnTo>
                  <a:pt x="1493041" y="447039"/>
                </a:lnTo>
                <a:lnTo>
                  <a:pt x="1497368" y="397496"/>
                </a:lnTo>
                <a:lnTo>
                  <a:pt x="1511322" y="350916"/>
                </a:lnTo>
                <a:lnTo>
                  <a:pt x="1535157" y="313975"/>
                </a:lnTo>
                <a:lnTo>
                  <a:pt x="1569393" y="288543"/>
                </a:lnTo>
                <a:lnTo>
                  <a:pt x="1614488" y="276292"/>
                </a:lnTo>
                <a:lnTo>
                  <a:pt x="1632131" y="275463"/>
                </a:lnTo>
                <a:lnTo>
                  <a:pt x="1803515" y="275463"/>
                </a:lnTo>
                <a:lnTo>
                  <a:pt x="1799644" y="270510"/>
                </a:lnTo>
                <a:lnTo>
                  <a:pt x="1768862" y="243046"/>
                </a:lnTo>
                <a:lnTo>
                  <a:pt x="1731318" y="223012"/>
                </a:lnTo>
                <a:lnTo>
                  <a:pt x="1686773" y="210899"/>
                </a:lnTo>
                <a:lnTo>
                  <a:pt x="1661845" y="207885"/>
                </a:lnTo>
                <a:lnTo>
                  <a:pt x="1635179" y="206883"/>
                </a:lnTo>
                <a:close/>
              </a:path>
              <a:path w="1854834" h="701039">
                <a:moveTo>
                  <a:pt x="1803515" y="275463"/>
                </a:moveTo>
                <a:lnTo>
                  <a:pt x="1632131" y="275463"/>
                </a:lnTo>
                <a:lnTo>
                  <a:pt x="1651131" y="276270"/>
                </a:lnTo>
                <a:lnTo>
                  <a:pt x="1668501" y="278876"/>
                </a:lnTo>
                <a:lnTo>
                  <a:pt x="1710923" y="297104"/>
                </a:lnTo>
                <a:lnTo>
                  <a:pt x="1740462" y="327787"/>
                </a:lnTo>
                <a:lnTo>
                  <a:pt x="1758964" y="368684"/>
                </a:lnTo>
                <a:lnTo>
                  <a:pt x="1768084" y="417528"/>
                </a:lnTo>
                <a:lnTo>
                  <a:pt x="1769699" y="457200"/>
                </a:lnTo>
                <a:lnTo>
                  <a:pt x="1769374" y="471705"/>
                </a:lnTo>
                <a:lnTo>
                  <a:pt x="1762052" y="523748"/>
                </a:lnTo>
                <a:lnTo>
                  <a:pt x="1745068" y="567181"/>
                </a:lnTo>
                <a:lnTo>
                  <a:pt x="1717808" y="600217"/>
                </a:lnTo>
                <a:lnTo>
                  <a:pt x="1679764" y="621492"/>
                </a:lnTo>
                <a:lnTo>
                  <a:pt x="1631115" y="628903"/>
                </a:lnTo>
                <a:lnTo>
                  <a:pt x="1795910" y="628903"/>
                </a:lnTo>
                <a:lnTo>
                  <a:pt x="1822726" y="590391"/>
                </a:lnTo>
                <a:lnTo>
                  <a:pt x="1840538" y="547624"/>
                </a:lnTo>
                <a:lnTo>
                  <a:pt x="1851222" y="499522"/>
                </a:lnTo>
                <a:lnTo>
                  <a:pt x="1854762" y="447039"/>
                </a:lnTo>
                <a:lnTo>
                  <a:pt x="1853811" y="419748"/>
                </a:lnTo>
                <a:lnTo>
                  <a:pt x="1846815" y="369405"/>
                </a:lnTo>
                <a:lnTo>
                  <a:pt x="1833077" y="324873"/>
                </a:lnTo>
                <a:lnTo>
                  <a:pt x="1812503" y="286964"/>
                </a:lnTo>
                <a:lnTo>
                  <a:pt x="1803515" y="275463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 descr=""/>
          <p:cNvSpPr/>
          <p:nvPr/>
        </p:nvSpPr>
        <p:spPr>
          <a:xfrm>
            <a:off x="7145005" y="1553591"/>
            <a:ext cx="2266950" cy="706120"/>
          </a:xfrm>
          <a:custGeom>
            <a:avLst/>
            <a:gdLst/>
            <a:ahLst/>
            <a:cxnLst/>
            <a:rect l="l" t="t" r="r" b="b"/>
            <a:pathLst>
              <a:path w="2266950" h="706119">
                <a:moveTo>
                  <a:pt x="44337" y="224789"/>
                </a:moveTo>
                <a:lnTo>
                  <a:pt x="29478" y="224789"/>
                </a:lnTo>
                <a:lnTo>
                  <a:pt x="23382" y="225044"/>
                </a:lnTo>
                <a:lnTo>
                  <a:pt x="1411" y="233553"/>
                </a:lnTo>
                <a:lnTo>
                  <a:pt x="395" y="235331"/>
                </a:lnTo>
                <a:lnTo>
                  <a:pt x="0" y="237109"/>
                </a:lnTo>
                <a:lnTo>
                  <a:pt x="2" y="285809"/>
                </a:lnTo>
                <a:lnTo>
                  <a:pt x="1030" y="689610"/>
                </a:lnTo>
                <a:lnTo>
                  <a:pt x="33796" y="702310"/>
                </a:lnTo>
                <a:lnTo>
                  <a:pt x="41797" y="702183"/>
                </a:lnTo>
                <a:lnTo>
                  <a:pt x="50052" y="702183"/>
                </a:lnTo>
                <a:lnTo>
                  <a:pt x="56783" y="701929"/>
                </a:lnTo>
                <a:lnTo>
                  <a:pt x="62117" y="701167"/>
                </a:lnTo>
                <a:lnTo>
                  <a:pt x="67451" y="700532"/>
                </a:lnTo>
                <a:lnTo>
                  <a:pt x="80913" y="693420"/>
                </a:lnTo>
                <a:lnTo>
                  <a:pt x="82310" y="691642"/>
                </a:lnTo>
                <a:lnTo>
                  <a:pt x="82874" y="689610"/>
                </a:lnTo>
                <a:lnTo>
                  <a:pt x="82943" y="685926"/>
                </a:lnTo>
                <a:lnTo>
                  <a:pt x="82183" y="374523"/>
                </a:lnTo>
                <a:lnTo>
                  <a:pt x="98778" y="354661"/>
                </a:lnTo>
                <a:lnTo>
                  <a:pt x="130921" y="322605"/>
                </a:lnTo>
                <a:lnTo>
                  <a:pt x="165683" y="299085"/>
                </a:lnTo>
                <a:lnTo>
                  <a:pt x="74055" y="299085"/>
                </a:lnTo>
                <a:lnTo>
                  <a:pt x="73846" y="248400"/>
                </a:lnTo>
                <a:lnTo>
                  <a:pt x="66308" y="228473"/>
                </a:lnTo>
                <a:lnTo>
                  <a:pt x="63768" y="226949"/>
                </a:lnTo>
                <a:lnTo>
                  <a:pt x="59958" y="225933"/>
                </a:lnTo>
                <a:lnTo>
                  <a:pt x="55132" y="225425"/>
                </a:lnTo>
                <a:lnTo>
                  <a:pt x="50433" y="225044"/>
                </a:lnTo>
                <a:lnTo>
                  <a:pt x="44337" y="224789"/>
                </a:lnTo>
                <a:close/>
              </a:path>
              <a:path w="2266950" h="706119">
                <a:moveTo>
                  <a:pt x="359540" y="288417"/>
                </a:moveTo>
                <a:lnTo>
                  <a:pt x="208040" y="288417"/>
                </a:lnTo>
                <a:lnTo>
                  <a:pt x="219589" y="288893"/>
                </a:lnTo>
                <a:lnTo>
                  <a:pt x="230423" y="290512"/>
                </a:lnTo>
                <a:lnTo>
                  <a:pt x="266412" y="308070"/>
                </a:lnTo>
                <a:lnTo>
                  <a:pt x="289637" y="341407"/>
                </a:lnTo>
                <a:lnTo>
                  <a:pt x="301543" y="390112"/>
                </a:lnTo>
                <a:lnTo>
                  <a:pt x="303798" y="688848"/>
                </a:lnTo>
                <a:lnTo>
                  <a:pt x="304433" y="691007"/>
                </a:lnTo>
                <a:lnTo>
                  <a:pt x="305830" y="692912"/>
                </a:lnTo>
                <a:lnTo>
                  <a:pt x="307100" y="694689"/>
                </a:lnTo>
                <a:lnTo>
                  <a:pt x="309259" y="696213"/>
                </a:lnTo>
                <a:lnTo>
                  <a:pt x="336818" y="701548"/>
                </a:lnTo>
                <a:lnTo>
                  <a:pt x="345073" y="701421"/>
                </a:lnTo>
                <a:lnTo>
                  <a:pt x="352947" y="701421"/>
                </a:lnTo>
                <a:lnTo>
                  <a:pt x="359551" y="701039"/>
                </a:lnTo>
                <a:lnTo>
                  <a:pt x="370219" y="699770"/>
                </a:lnTo>
                <a:lnTo>
                  <a:pt x="374283" y="698754"/>
                </a:lnTo>
                <a:lnTo>
                  <a:pt x="377331" y="697357"/>
                </a:lnTo>
                <a:lnTo>
                  <a:pt x="380252" y="696087"/>
                </a:lnTo>
                <a:lnTo>
                  <a:pt x="382411" y="694563"/>
                </a:lnTo>
                <a:lnTo>
                  <a:pt x="383681" y="692658"/>
                </a:lnTo>
                <a:lnTo>
                  <a:pt x="385078" y="690880"/>
                </a:lnTo>
                <a:lnTo>
                  <a:pt x="385642" y="688848"/>
                </a:lnTo>
                <a:lnTo>
                  <a:pt x="385713" y="685926"/>
                </a:lnTo>
                <a:lnTo>
                  <a:pt x="384951" y="413512"/>
                </a:lnTo>
                <a:lnTo>
                  <a:pt x="382855" y="369252"/>
                </a:lnTo>
                <a:lnTo>
                  <a:pt x="371786" y="315424"/>
                </a:lnTo>
                <a:lnTo>
                  <a:pt x="365647" y="300069"/>
                </a:lnTo>
                <a:lnTo>
                  <a:pt x="359540" y="288417"/>
                </a:lnTo>
                <a:close/>
              </a:path>
              <a:path w="2266950" h="706119">
                <a:moveTo>
                  <a:pt x="224677" y="217297"/>
                </a:moveTo>
                <a:lnTo>
                  <a:pt x="186640" y="222345"/>
                </a:lnTo>
                <a:lnTo>
                  <a:pt x="148985" y="237109"/>
                </a:lnTo>
                <a:lnTo>
                  <a:pt x="111567" y="262477"/>
                </a:lnTo>
                <a:lnTo>
                  <a:pt x="74055" y="299085"/>
                </a:lnTo>
                <a:lnTo>
                  <a:pt x="165683" y="299085"/>
                </a:lnTo>
                <a:lnTo>
                  <a:pt x="177242" y="293925"/>
                </a:lnTo>
                <a:lnTo>
                  <a:pt x="192629" y="289796"/>
                </a:lnTo>
                <a:lnTo>
                  <a:pt x="208040" y="288417"/>
                </a:lnTo>
                <a:lnTo>
                  <a:pt x="359540" y="288417"/>
                </a:lnTo>
                <a:lnTo>
                  <a:pt x="358173" y="285809"/>
                </a:lnTo>
                <a:lnTo>
                  <a:pt x="327578" y="249904"/>
                </a:lnTo>
                <a:lnTo>
                  <a:pt x="283720" y="225708"/>
                </a:lnTo>
                <a:lnTo>
                  <a:pt x="246104" y="218227"/>
                </a:lnTo>
                <a:lnTo>
                  <a:pt x="224677" y="217297"/>
                </a:lnTo>
                <a:close/>
              </a:path>
              <a:path w="2266950" h="706119">
                <a:moveTo>
                  <a:pt x="581674" y="6476"/>
                </a:moveTo>
                <a:lnTo>
                  <a:pt x="565418" y="6476"/>
                </a:lnTo>
                <a:lnTo>
                  <a:pt x="558814" y="6858"/>
                </a:lnTo>
                <a:lnTo>
                  <a:pt x="532779" y="22479"/>
                </a:lnTo>
                <a:lnTo>
                  <a:pt x="534430" y="688213"/>
                </a:lnTo>
                <a:lnTo>
                  <a:pt x="567196" y="700913"/>
                </a:lnTo>
                <a:lnTo>
                  <a:pt x="583452" y="700913"/>
                </a:lnTo>
                <a:lnTo>
                  <a:pt x="590183" y="700532"/>
                </a:lnTo>
                <a:lnTo>
                  <a:pt x="595517" y="699770"/>
                </a:lnTo>
                <a:lnTo>
                  <a:pt x="600851" y="699135"/>
                </a:lnTo>
                <a:lnTo>
                  <a:pt x="614313" y="692023"/>
                </a:lnTo>
                <a:lnTo>
                  <a:pt x="615710" y="690245"/>
                </a:lnTo>
                <a:lnTo>
                  <a:pt x="616307" y="688213"/>
                </a:lnTo>
                <a:lnTo>
                  <a:pt x="616343" y="684657"/>
                </a:lnTo>
                <a:lnTo>
                  <a:pt x="615583" y="373125"/>
                </a:lnTo>
                <a:lnTo>
                  <a:pt x="632178" y="353317"/>
                </a:lnTo>
                <a:lnTo>
                  <a:pt x="664321" y="321226"/>
                </a:lnTo>
                <a:lnTo>
                  <a:pt x="710626" y="292528"/>
                </a:lnTo>
                <a:lnTo>
                  <a:pt x="720716" y="289813"/>
                </a:lnTo>
                <a:lnTo>
                  <a:pt x="615329" y="289813"/>
                </a:lnTo>
                <a:lnTo>
                  <a:pt x="614567" y="19685"/>
                </a:lnTo>
                <a:lnTo>
                  <a:pt x="606185" y="10413"/>
                </a:lnTo>
                <a:lnTo>
                  <a:pt x="603137" y="9017"/>
                </a:lnTo>
                <a:lnTo>
                  <a:pt x="599073" y="8128"/>
                </a:lnTo>
                <a:lnTo>
                  <a:pt x="593739" y="7493"/>
                </a:lnTo>
                <a:lnTo>
                  <a:pt x="588405" y="6731"/>
                </a:lnTo>
                <a:lnTo>
                  <a:pt x="581674" y="6476"/>
                </a:lnTo>
                <a:close/>
              </a:path>
              <a:path w="2266950" h="706119">
                <a:moveTo>
                  <a:pt x="892940" y="287020"/>
                </a:moveTo>
                <a:lnTo>
                  <a:pt x="741313" y="287020"/>
                </a:lnTo>
                <a:lnTo>
                  <a:pt x="752935" y="287514"/>
                </a:lnTo>
                <a:lnTo>
                  <a:pt x="763807" y="289163"/>
                </a:lnTo>
                <a:lnTo>
                  <a:pt x="799812" y="306673"/>
                </a:lnTo>
                <a:lnTo>
                  <a:pt x="823037" y="340010"/>
                </a:lnTo>
                <a:lnTo>
                  <a:pt x="834943" y="388731"/>
                </a:lnTo>
                <a:lnTo>
                  <a:pt x="837198" y="687451"/>
                </a:lnTo>
                <a:lnTo>
                  <a:pt x="837833" y="689737"/>
                </a:lnTo>
                <a:lnTo>
                  <a:pt x="839230" y="691514"/>
                </a:lnTo>
                <a:lnTo>
                  <a:pt x="840500" y="693293"/>
                </a:lnTo>
                <a:lnTo>
                  <a:pt x="842659" y="694944"/>
                </a:lnTo>
                <a:lnTo>
                  <a:pt x="845707" y="696213"/>
                </a:lnTo>
                <a:lnTo>
                  <a:pt x="848628" y="697484"/>
                </a:lnTo>
                <a:lnTo>
                  <a:pt x="852819" y="698500"/>
                </a:lnTo>
                <a:lnTo>
                  <a:pt x="863360" y="699770"/>
                </a:lnTo>
                <a:lnTo>
                  <a:pt x="870218" y="700151"/>
                </a:lnTo>
                <a:lnTo>
                  <a:pt x="878473" y="700151"/>
                </a:lnTo>
                <a:lnTo>
                  <a:pt x="886347" y="700024"/>
                </a:lnTo>
                <a:lnTo>
                  <a:pt x="892951" y="699770"/>
                </a:lnTo>
                <a:lnTo>
                  <a:pt x="898285" y="699008"/>
                </a:lnTo>
                <a:lnTo>
                  <a:pt x="903619" y="698373"/>
                </a:lnTo>
                <a:lnTo>
                  <a:pt x="917081" y="691261"/>
                </a:lnTo>
                <a:lnTo>
                  <a:pt x="918478" y="689483"/>
                </a:lnTo>
                <a:lnTo>
                  <a:pt x="919042" y="687451"/>
                </a:lnTo>
                <a:lnTo>
                  <a:pt x="919113" y="684657"/>
                </a:lnTo>
                <a:lnTo>
                  <a:pt x="918351" y="412623"/>
                </a:lnTo>
                <a:lnTo>
                  <a:pt x="916255" y="368014"/>
                </a:lnTo>
                <a:lnTo>
                  <a:pt x="909944" y="330370"/>
                </a:lnTo>
                <a:lnTo>
                  <a:pt x="899047" y="298672"/>
                </a:lnTo>
                <a:lnTo>
                  <a:pt x="892940" y="287020"/>
                </a:lnTo>
                <a:close/>
              </a:path>
              <a:path w="2266950" h="706119">
                <a:moveTo>
                  <a:pt x="758077" y="216026"/>
                </a:moveTo>
                <a:lnTo>
                  <a:pt x="704052" y="226313"/>
                </a:lnTo>
                <a:lnTo>
                  <a:pt x="668335" y="244576"/>
                </a:lnTo>
                <a:lnTo>
                  <a:pt x="632902" y="272337"/>
                </a:lnTo>
                <a:lnTo>
                  <a:pt x="615329" y="289813"/>
                </a:lnTo>
                <a:lnTo>
                  <a:pt x="720716" y="289813"/>
                </a:lnTo>
                <a:lnTo>
                  <a:pt x="725975" y="288399"/>
                </a:lnTo>
                <a:lnTo>
                  <a:pt x="741313" y="287020"/>
                </a:lnTo>
                <a:lnTo>
                  <a:pt x="892940" y="287020"/>
                </a:lnTo>
                <a:lnTo>
                  <a:pt x="891573" y="284412"/>
                </a:lnTo>
                <a:lnTo>
                  <a:pt x="860978" y="248507"/>
                </a:lnTo>
                <a:lnTo>
                  <a:pt x="817120" y="224313"/>
                </a:lnTo>
                <a:lnTo>
                  <a:pt x="779504" y="216884"/>
                </a:lnTo>
                <a:lnTo>
                  <a:pt x="758077" y="216026"/>
                </a:lnTo>
                <a:close/>
              </a:path>
              <a:path w="2266950" h="706119">
                <a:moveTo>
                  <a:pt x="1263156" y="214630"/>
                </a:moveTo>
                <a:lnTo>
                  <a:pt x="1209736" y="219392"/>
                </a:lnTo>
                <a:lnTo>
                  <a:pt x="1163461" y="233299"/>
                </a:lnTo>
                <a:lnTo>
                  <a:pt x="1124376" y="255492"/>
                </a:lnTo>
                <a:lnTo>
                  <a:pt x="1092341" y="285114"/>
                </a:lnTo>
                <a:lnTo>
                  <a:pt x="1067512" y="321595"/>
                </a:lnTo>
                <a:lnTo>
                  <a:pt x="1049923" y="364363"/>
                </a:lnTo>
                <a:lnTo>
                  <a:pt x="1039413" y="412464"/>
                </a:lnTo>
                <a:lnTo>
                  <a:pt x="1035953" y="464947"/>
                </a:lnTo>
                <a:lnTo>
                  <a:pt x="1036881" y="492478"/>
                </a:lnTo>
                <a:lnTo>
                  <a:pt x="1043739" y="543063"/>
                </a:lnTo>
                <a:lnTo>
                  <a:pt x="1057291" y="587621"/>
                </a:lnTo>
                <a:lnTo>
                  <a:pt x="1077726" y="625530"/>
                </a:lnTo>
                <a:lnTo>
                  <a:pt x="1105114" y="656657"/>
                </a:lnTo>
                <a:lnTo>
                  <a:pt x="1139265" y="680382"/>
                </a:lnTo>
                <a:lnTo>
                  <a:pt x="1180268" y="696557"/>
                </a:lnTo>
                <a:lnTo>
                  <a:pt x="1228362" y="704609"/>
                </a:lnTo>
                <a:lnTo>
                  <a:pt x="1255028" y="705612"/>
                </a:lnTo>
                <a:lnTo>
                  <a:pt x="1282460" y="704351"/>
                </a:lnTo>
                <a:lnTo>
                  <a:pt x="1332180" y="694878"/>
                </a:lnTo>
                <a:lnTo>
                  <a:pt x="1374997" y="676427"/>
                </a:lnTo>
                <a:lnTo>
                  <a:pt x="1410672" y="650380"/>
                </a:lnTo>
                <a:lnTo>
                  <a:pt x="1424009" y="636524"/>
                </a:lnTo>
                <a:lnTo>
                  <a:pt x="1259092" y="636524"/>
                </a:lnTo>
                <a:lnTo>
                  <a:pt x="1240078" y="635714"/>
                </a:lnTo>
                <a:lnTo>
                  <a:pt x="1192925" y="622554"/>
                </a:lnTo>
                <a:lnTo>
                  <a:pt x="1159081" y="595836"/>
                </a:lnTo>
                <a:lnTo>
                  <a:pt x="1136902" y="558371"/>
                </a:lnTo>
                <a:lnTo>
                  <a:pt x="1124773" y="511810"/>
                </a:lnTo>
                <a:lnTo>
                  <a:pt x="1120946" y="460501"/>
                </a:lnTo>
                <a:lnTo>
                  <a:pt x="1121017" y="454787"/>
                </a:lnTo>
                <a:lnTo>
                  <a:pt x="1125345" y="405225"/>
                </a:lnTo>
                <a:lnTo>
                  <a:pt x="1139299" y="358616"/>
                </a:lnTo>
                <a:lnTo>
                  <a:pt x="1163133" y="321722"/>
                </a:lnTo>
                <a:lnTo>
                  <a:pt x="1197370" y="296291"/>
                </a:lnTo>
                <a:lnTo>
                  <a:pt x="1242465" y="284039"/>
                </a:lnTo>
                <a:lnTo>
                  <a:pt x="1260108" y="283210"/>
                </a:lnTo>
                <a:lnTo>
                  <a:pt x="1431491" y="283210"/>
                </a:lnTo>
                <a:lnTo>
                  <a:pt x="1427621" y="278257"/>
                </a:lnTo>
                <a:lnTo>
                  <a:pt x="1396839" y="250793"/>
                </a:lnTo>
                <a:lnTo>
                  <a:pt x="1359295" y="230759"/>
                </a:lnTo>
                <a:lnTo>
                  <a:pt x="1314749" y="218646"/>
                </a:lnTo>
                <a:lnTo>
                  <a:pt x="1289822" y="215632"/>
                </a:lnTo>
                <a:lnTo>
                  <a:pt x="1263156" y="214630"/>
                </a:lnTo>
                <a:close/>
              </a:path>
              <a:path w="2266950" h="706119">
                <a:moveTo>
                  <a:pt x="1431491" y="283210"/>
                </a:moveTo>
                <a:lnTo>
                  <a:pt x="1260108" y="283210"/>
                </a:lnTo>
                <a:lnTo>
                  <a:pt x="1279108" y="284017"/>
                </a:lnTo>
                <a:lnTo>
                  <a:pt x="1296477" y="286623"/>
                </a:lnTo>
                <a:lnTo>
                  <a:pt x="1338899" y="304851"/>
                </a:lnTo>
                <a:lnTo>
                  <a:pt x="1368439" y="335534"/>
                </a:lnTo>
                <a:lnTo>
                  <a:pt x="1386941" y="376431"/>
                </a:lnTo>
                <a:lnTo>
                  <a:pt x="1396061" y="425275"/>
                </a:lnTo>
                <a:lnTo>
                  <a:pt x="1397676" y="464947"/>
                </a:lnTo>
                <a:lnTo>
                  <a:pt x="1397351" y="479452"/>
                </a:lnTo>
                <a:lnTo>
                  <a:pt x="1390029" y="531495"/>
                </a:lnTo>
                <a:lnTo>
                  <a:pt x="1373044" y="574928"/>
                </a:lnTo>
                <a:lnTo>
                  <a:pt x="1345737" y="607917"/>
                </a:lnTo>
                <a:lnTo>
                  <a:pt x="1307741" y="629237"/>
                </a:lnTo>
                <a:lnTo>
                  <a:pt x="1259092" y="636524"/>
                </a:lnTo>
                <a:lnTo>
                  <a:pt x="1424009" y="636524"/>
                </a:lnTo>
                <a:lnTo>
                  <a:pt x="1450703" y="598138"/>
                </a:lnTo>
                <a:lnTo>
                  <a:pt x="1468515" y="555371"/>
                </a:lnTo>
                <a:lnTo>
                  <a:pt x="1479198" y="507269"/>
                </a:lnTo>
                <a:lnTo>
                  <a:pt x="1482739" y="454787"/>
                </a:lnTo>
                <a:lnTo>
                  <a:pt x="1481788" y="427495"/>
                </a:lnTo>
                <a:lnTo>
                  <a:pt x="1474791" y="377152"/>
                </a:lnTo>
                <a:lnTo>
                  <a:pt x="1461053" y="332620"/>
                </a:lnTo>
                <a:lnTo>
                  <a:pt x="1440479" y="294711"/>
                </a:lnTo>
                <a:lnTo>
                  <a:pt x="1431491" y="283210"/>
                </a:lnTo>
                <a:close/>
              </a:path>
              <a:path w="2266950" h="706119">
                <a:moveTo>
                  <a:pt x="1359295" y="0"/>
                </a:moveTo>
                <a:lnTo>
                  <a:pt x="1342023" y="0"/>
                </a:lnTo>
                <a:lnTo>
                  <a:pt x="1335292" y="381"/>
                </a:lnTo>
                <a:lnTo>
                  <a:pt x="1298843" y="18542"/>
                </a:lnTo>
                <a:lnTo>
                  <a:pt x="1224929" y="137033"/>
                </a:lnTo>
                <a:lnTo>
                  <a:pt x="1223532" y="140208"/>
                </a:lnTo>
                <a:lnTo>
                  <a:pt x="1222516" y="145414"/>
                </a:lnTo>
                <a:lnTo>
                  <a:pt x="1223151" y="147574"/>
                </a:lnTo>
                <a:lnTo>
                  <a:pt x="1225056" y="149225"/>
                </a:lnTo>
                <a:lnTo>
                  <a:pt x="1226834" y="150875"/>
                </a:lnTo>
                <a:lnTo>
                  <a:pt x="1229882" y="152273"/>
                </a:lnTo>
                <a:lnTo>
                  <a:pt x="1234200" y="153162"/>
                </a:lnTo>
                <a:lnTo>
                  <a:pt x="1238518" y="154178"/>
                </a:lnTo>
                <a:lnTo>
                  <a:pt x="1244360" y="154686"/>
                </a:lnTo>
                <a:lnTo>
                  <a:pt x="1258203" y="154686"/>
                </a:lnTo>
                <a:lnTo>
                  <a:pt x="1286524" y="146558"/>
                </a:lnTo>
                <a:lnTo>
                  <a:pt x="1288683" y="144653"/>
                </a:lnTo>
                <a:lnTo>
                  <a:pt x="1291096" y="141986"/>
                </a:lnTo>
                <a:lnTo>
                  <a:pt x="1293763" y="138684"/>
                </a:lnTo>
                <a:lnTo>
                  <a:pt x="1383298" y="22733"/>
                </a:lnTo>
                <a:lnTo>
                  <a:pt x="1385965" y="19812"/>
                </a:lnTo>
                <a:lnTo>
                  <a:pt x="1387362" y="16891"/>
                </a:lnTo>
                <a:lnTo>
                  <a:pt x="1388124" y="11303"/>
                </a:lnTo>
                <a:lnTo>
                  <a:pt x="1387108" y="8762"/>
                </a:lnTo>
                <a:lnTo>
                  <a:pt x="1384695" y="6604"/>
                </a:lnTo>
                <a:lnTo>
                  <a:pt x="1382409" y="4445"/>
                </a:lnTo>
                <a:lnTo>
                  <a:pt x="1378345" y="2794"/>
                </a:lnTo>
                <a:lnTo>
                  <a:pt x="1366788" y="508"/>
                </a:lnTo>
                <a:lnTo>
                  <a:pt x="1359295" y="0"/>
                </a:lnTo>
                <a:close/>
              </a:path>
              <a:path w="2266950" h="706119">
                <a:moveTo>
                  <a:pt x="1647585" y="220599"/>
                </a:moveTo>
                <a:lnTo>
                  <a:pt x="1640346" y="220599"/>
                </a:lnTo>
                <a:lnTo>
                  <a:pt x="1632726" y="220725"/>
                </a:lnTo>
                <a:lnTo>
                  <a:pt x="1604659" y="229488"/>
                </a:lnTo>
                <a:lnTo>
                  <a:pt x="1603643" y="231267"/>
                </a:lnTo>
                <a:lnTo>
                  <a:pt x="1603344" y="232537"/>
                </a:lnTo>
                <a:lnTo>
                  <a:pt x="1603218" y="268847"/>
                </a:lnTo>
                <a:lnTo>
                  <a:pt x="1604278" y="685546"/>
                </a:lnTo>
                <a:lnTo>
                  <a:pt x="1604913" y="687705"/>
                </a:lnTo>
                <a:lnTo>
                  <a:pt x="1606132" y="689610"/>
                </a:lnTo>
                <a:lnTo>
                  <a:pt x="1607199" y="691388"/>
                </a:lnTo>
                <a:lnTo>
                  <a:pt x="1609358" y="692912"/>
                </a:lnTo>
                <a:lnTo>
                  <a:pt x="1612533" y="694182"/>
                </a:lnTo>
                <a:lnTo>
                  <a:pt x="1615581" y="695579"/>
                </a:lnTo>
                <a:lnTo>
                  <a:pt x="1619899" y="696468"/>
                </a:lnTo>
                <a:lnTo>
                  <a:pt x="1625106" y="697230"/>
                </a:lnTo>
                <a:lnTo>
                  <a:pt x="1630440" y="697864"/>
                </a:lnTo>
                <a:lnTo>
                  <a:pt x="1637044" y="698119"/>
                </a:lnTo>
                <a:lnTo>
                  <a:pt x="1653300" y="698119"/>
                </a:lnTo>
                <a:lnTo>
                  <a:pt x="1677811" y="694055"/>
                </a:lnTo>
                <a:lnTo>
                  <a:pt x="1680732" y="692785"/>
                </a:lnTo>
                <a:lnTo>
                  <a:pt x="1682891" y="691134"/>
                </a:lnTo>
                <a:lnTo>
                  <a:pt x="1684161" y="689356"/>
                </a:lnTo>
                <a:lnTo>
                  <a:pt x="1685558" y="687451"/>
                </a:lnTo>
                <a:lnTo>
                  <a:pt x="1686118" y="685546"/>
                </a:lnTo>
                <a:lnTo>
                  <a:pt x="1686189" y="681101"/>
                </a:lnTo>
                <a:lnTo>
                  <a:pt x="1685431" y="370459"/>
                </a:lnTo>
                <a:lnTo>
                  <a:pt x="1701907" y="350577"/>
                </a:lnTo>
                <a:lnTo>
                  <a:pt x="1733097" y="318434"/>
                </a:lnTo>
                <a:lnTo>
                  <a:pt x="1765412" y="295021"/>
                </a:lnTo>
                <a:lnTo>
                  <a:pt x="1677176" y="295021"/>
                </a:lnTo>
                <a:lnTo>
                  <a:pt x="1677049" y="233299"/>
                </a:lnTo>
                <a:lnTo>
                  <a:pt x="1676541" y="231012"/>
                </a:lnTo>
                <a:lnTo>
                  <a:pt x="1675271" y="229235"/>
                </a:lnTo>
                <a:lnTo>
                  <a:pt x="1674128" y="227457"/>
                </a:lnTo>
                <a:lnTo>
                  <a:pt x="1672223" y="225806"/>
                </a:lnTo>
                <a:lnTo>
                  <a:pt x="1669556" y="224282"/>
                </a:lnTo>
                <a:lnTo>
                  <a:pt x="1667016" y="222758"/>
                </a:lnTo>
                <a:lnTo>
                  <a:pt x="1663206" y="221869"/>
                </a:lnTo>
                <a:lnTo>
                  <a:pt x="1653681" y="220853"/>
                </a:lnTo>
                <a:lnTo>
                  <a:pt x="1647585" y="220599"/>
                </a:lnTo>
                <a:close/>
              </a:path>
              <a:path w="2266950" h="706119">
                <a:moveTo>
                  <a:pt x="1951630" y="284225"/>
                </a:moveTo>
                <a:lnTo>
                  <a:pt x="1804811" y="284225"/>
                </a:lnTo>
                <a:lnTo>
                  <a:pt x="1815840" y="284775"/>
                </a:lnTo>
                <a:lnTo>
                  <a:pt x="1826083" y="286432"/>
                </a:lnTo>
                <a:lnTo>
                  <a:pt x="1866007" y="310868"/>
                </a:lnTo>
                <a:lnTo>
                  <a:pt x="1885279" y="347737"/>
                </a:lnTo>
                <a:lnTo>
                  <a:pt x="1893499" y="396021"/>
                </a:lnTo>
                <a:lnTo>
                  <a:pt x="1894600" y="684784"/>
                </a:lnTo>
                <a:lnTo>
                  <a:pt x="1895235" y="686943"/>
                </a:lnTo>
                <a:lnTo>
                  <a:pt x="1927747" y="697357"/>
                </a:lnTo>
                <a:lnTo>
                  <a:pt x="1943368" y="697357"/>
                </a:lnTo>
                <a:lnTo>
                  <a:pt x="1949972" y="696976"/>
                </a:lnTo>
                <a:lnTo>
                  <a:pt x="1960513" y="695706"/>
                </a:lnTo>
                <a:lnTo>
                  <a:pt x="1964704" y="694689"/>
                </a:lnTo>
                <a:lnTo>
                  <a:pt x="1967879" y="693293"/>
                </a:lnTo>
                <a:lnTo>
                  <a:pt x="1971054" y="692023"/>
                </a:lnTo>
                <a:lnTo>
                  <a:pt x="1976513" y="681101"/>
                </a:lnTo>
                <a:lnTo>
                  <a:pt x="1975753" y="369697"/>
                </a:lnTo>
                <a:lnTo>
                  <a:pt x="1992447" y="349815"/>
                </a:lnTo>
                <a:lnTo>
                  <a:pt x="2008439" y="332470"/>
                </a:lnTo>
                <a:lnTo>
                  <a:pt x="2023741" y="317672"/>
                </a:lnTo>
                <a:lnTo>
                  <a:pt x="2038364" y="305435"/>
                </a:lnTo>
                <a:lnTo>
                  <a:pt x="2044575" y="301244"/>
                </a:lnTo>
                <a:lnTo>
                  <a:pt x="1959624" y="301244"/>
                </a:lnTo>
                <a:lnTo>
                  <a:pt x="1955383" y="291556"/>
                </a:lnTo>
                <a:lnTo>
                  <a:pt x="1951630" y="284225"/>
                </a:lnTo>
                <a:close/>
              </a:path>
              <a:path w="2266950" h="706119">
                <a:moveTo>
                  <a:pt x="2242040" y="283463"/>
                </a:moveTo>
                <a:lnTo>
                  <a:pt x="2095133" y="283463"/>
                </a:lnTo>
                <a:lnTo>
                  <a:pt x="2106184" y="284013"/>
                </a:lnTo>
                <a:lnTo>
                  <a:pt x="2116484" y="285670"/>
                </a:lnTo>
                <a:lnTo>
                  <a:pt x="2156869" y="310177"/>
                </a:lnTo>
                <a:lnTo>
                  <a:pt x="2175841" y="346977"/>
                </a:lnTo>
                <a:lnTo>
                  <a:pt x="2183449" y="396021"/>
                </a:lnTo>
                <a:lnTo>
                  <a:pt x="2184541" y="684022"/>
                </a:lnTo>
                <a:lnTo>
                  <a:pt x="2185176" y="686181"/>
                </a:lnTo>
                <a:lnTo>
                  <a:pt x="2217942" y="696595"/>
                </a:lnTo>
                <a:lnTo>
                  <a:pt x="2234198" y="696595"/>
                </a:lnTo>
                <a:lnTo>
                  <a:pt x="2240802" y="696213"/>
                </a:lnTo>
                <a:lnTo>
                  <a:pt x="2251343" y="694944"/>
                </a:lnTo>
                <a:lnTo>
                  <a:pt x="2255534" y="693928"/>
                </a:lnTo>
                <a:lnTo>
                  <a:pt x="2258455" y="692531"/>
                </a:lnTo>
                <a:lnTo>
                  <a:pt x="2261503" y="691261"/>
                </a:lnTo>
                <a:lnTo>
                  <a:pt x="2263662" y="689610"/>
                </a:lnTo>
                <a:lnTo>
                  <a:pt x="2266202" y="686054"/>
                </a:lnTo>
                <a:lnTo>
                  <a:pt x="2266766" y="684022"/>
                </a:lnTo>
                <a:lnTo>
                  <a:pt x="2266837" y="681101"/>
                </a:lnTo>
                <a:lnTo>
                  <a:pt x="2266228" y="410591"/>
                </a:lnTo>
                <a:lnTo>
                  <a:pt x="2264170" y="361886"/>
                </a:lnTo>
                <a:lnTo>
                  <a:pt x="2253777" y="310596"/>
                </a:lnTo>
                <a:lnTo>
                  <a:pt x="2247929" y="295227"/>
                </a:lnTo>
                <a:lnTo>
                  <a:pt x="2242040" y="283463"/>
                </a:lnTo>
                <a:close/>
              </a:path>
              <a:path w="2266950" h="706119">
                <a:moveTo>
                  <a:pt x="2112278" y="212471"/>
                </a:moveTo>
                <a:lnTo>
                  <a:pt x="2068010" y="220035"/>
                </a:lnTo>
                <a:lnTo>
                  <a:pt x="2031242" y="238180"/>
                </a:lnTo>
                <a:lnTo>
                  <a:pt x="1991824" y="268847"/>
                </a:lnTo>
                <a:lnTo>
                  <a:pt x="1959624" y="301244"/>
                </a:lnTo>
                <a:lnTo>
                  <a:pt x="2044575" y="301244"/>
                </a:lnTo>
                <a:lnTo>
                  <a:pt x="2052556" y="295858"/>
                </a:lnTo>
                <a:lnTo>
                  <a:pt x="2066748" y="289020"/>
                </a:lnTo>
                <a:lnTo>
                  <a:pt x="2080940" y="284896"/>
                </a:lnTo>
                <a:lnTo>
                  <a:pt x="2095133" y="283463"/>
                </a:lnTo>
                <a:lnTo>
                  <a:pt x="2242040" y="283463"/>
                </a:lnTo>
                <a:lnTo>
                  <a:pt x="2240772" y="280929"/>
                </a:lnTo>
                <a:lnTo>
                  <a:pt x="2211353" y="245062"/>
                </a:lnTo>
                <a:lnTo>
                  <a:pt x="2169267" y="220882"/>
                </a:lnTo>
                <a:lnTo>
                  <a:pt x="2133020" y="213401"/>
                </a:lnTo>
                <a:lnTo>
                  <a:pt x="2112278" y="212471"/>
                </a:lnTo>
                <a:close/>
              </a:path>
              <a:path w="2266950" h="706119">
                <a:moveTo>
                  <a:pt x="1821956" y="213233"/>
                </a:moveTo>
                <a:lnTo>
                  <a:pt x="1768027" y="224409"/>
                </a:lnTo>
                <a:lnTo>
                  <a:pt x="1732468" y="244282"/>
                </a:lnTo>
                <a:lnTo>
                  <a:pt x="1695892" y="275282"/>
                </a:lnTo>
                <a:lnTo>
                  <a:pt x="1677176" y="295021"/>
                </a:lnTo>
                <a:lnTo>
                  <a:pt x="1765412" y="295021"/>
                </a:lnTo>
                <a:lnTo>
                  <a:pt x="1776347" y="289782"/>
                </a:lnTo>
                <a:lnTo>
                  <a:pt x="1790597" y="285658"/>
                </a:lnTo>
                <a:lnTo>
                  <a:pt x="1804811" y="284225"/>
                </a:lnTo>
                <a:lnTo>
                  <a:pt x="1951630" y="284225"/>
                </a:lnTo>
                <a:lnTo>
                  <a:pt x="1950654" y="282321"/>
                </a:lnTo>
                <a:lnTo>
                  <a:pt x="1926556" y="250317"/>
                </a:lnTo>
                <a:lnTo>
                  <a:pt x="1892647" y="227266"/>
                </a:lnTo>
                <a:lnTo>
                  <a:pt x="1848340" y="214788"/>
                </a:lnTo>
                <a:lnTo>
                  <a:pt x="1835505" y="213617"/>
                </a:lnTo>
                <a:lnTo>
                  <a:pt x="1821956" y="213233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6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124968" y="42671"/>
            <a:ext cx="11858625" cy="6594475"/>
            <a:chOff x="124968" y="42671"/>
            <a:chExt cx="11858625" cy="6594475"/>
          </a:xfrm>
        </p:grpSpPr>
        <p:sp>
          <p:nvSpPr>
            <p:cNvPr id="4" name="object 4" descr=""/>
            <p:cNvSpPr/>
            <p:nvPr/>
          </p:nvSpPr>
          <p:spPr>
            <a:xfrm>
              <a:off x="163068" y="80771"/>
              <a:ext cx="11782425" cy="6518275"/>
            </a:xfrm>
            <a:custGeom>
              <a:avLst/>
              <a:gdLst/>
              <a:ahLst/>
              <a:cxnLst/>
              <a:rect l="l" t="t" r="r" b="b"/>
              <a:pathLst>
                <a:path w="11782425" h="6518275">
                  <a:moveTo>
                    <a:pt x="11026648" y="0"/>
                  </a:moveTo>
                  <a:lnTo>
                    <a:pt x="755383" y="0"/>
                  </a:lnTo>
                  <a:lnTo>
                    <a:pt x="707612" y="1486"/>
                  </a:lnTo>
                  <a:lnTo>
                    <a:pt x="660630" y="5885"/>
                  </a:lnTo>
                  <a:lnTo>
                    <a:pt x="614526" y="13109"/>
                  </a:lnTo>
                  <a:lnTo>
                    <a:pt x="569389" y="23070"/>
                  </a:lnTo>
                  <a:lnTo>
                    <a:pt x="525307" y="35678"/>
                  </a:lnTo>
                  <a:lnTo>
                    <a:pt x="482368" y="50846"/>
                  </a:lnTo>
                  <a:lnTo>
                    <a:pt x="440662" y="68485"/>
                  </a:lnTo>
                  <a:lnTo>
                    <a:pt x="400275" y="88506"/>
                  </a:lnTo>
                  <a:lnTo>
                    <a:pt x="361298" y="110821"/>
                  </a:lnTo>
                  <a:lnTo>
                    <a:pt x="323818" y="135341"/>
                  </a:lnTo>
                  <a:lnTo>
                    <a:pt x="287924" y="161978"/>
                  </a:lnTo>
                  <a:lnTo>
                    <a:pt x="253704" y="190644"/>
                  </a:lnTo>
                  <a:lnTo>
                    <a:pt x="221248" y="221249"/>
                  </a:lnTo>
                  <a:lnTo>
                    <a:pt x="190643" y="253706"/>
                  </a:lnTo>
                  <a:lnTo>
                    <a:pt x="161977" y="287926"/>
                  </a:lnTo>
                  <a:lnTo>
                    <a:pt x="135340" y="323821"/>
                  </a:lnTo>
                  <a:lnTo>
                    <a:pt x="110820" y="361301"/>
                  </a:lnTo>
                  <a:lnTo>
                    <a:pt x="88505" y="400279"/>
                  </a:lnTo>
                  <a:lnTo>
                    <a:pt x="68484" y="440666"/>
                  </a:lnTo>
                  <a:lnTo>
                    <a:pt x="50846" y="482374"/>
                  </a:lnTo>
                  <a:lnTo>
                    <a:pt x="35678" y="525314"/>
                  </a:lnTo>
                  <a:lnTo>
                    <a:pt x="23070" y="569397"/>
                  </a:lnTo>
                  <a:lnTo>
                    <a:pt x="13109" y="614535"/>
                  </a:lnTo>
                  <a:lnTo>
                    <a:pt x="5885" y="660640"/>
                  </a:lnTo>
                  <a:lnTo>
                    <a:pt x="1486" y="707623"/>
                  </a:lnTo>
                  <a:lnTo>
                    <a:pt x="0" y="755395"/>
                  </a:lnTo>
                  <a:lnTo>
                    <a:pt x="0" y="5762764"/>
                  </a:lnTo>
                  <a:lnTo>
                    <a:pt x="1486" y="5810535"/>
                  </a:lnTo>
                  <a:lnTo>
                    <a:pt x="5885" y="5857517"/>
                  </a:lnTo>
                  <a:lnTo>
                    <a:pt x="13109" y="5903621"/>
                  </a:lnTo>
                  <a:lnTo>
                    <a:pt x="23070" y="5948758"/>
                  </a:lnTo>
                  <a:lnTo>
                    <a:pt x="35678" y="5992840"/>
                  </a:lnTo>
                  <a:lnTo>
                    <a:pt x="50846" y="6035779"/>
                  </a:lnTo>
                  <a:lnTo>
                    <a:pt x="68484" y="6077485"/>
                  </a:lnTo>
                  <a:lnTo>
                    <a:pt x="88505" y="6117872"/>
                  </a:lnTo>
                  <a:lnTo>
                    <a:pt x="110820" y="6156849"/>
                  </a:lnTo>
                  <a:lnTo>
                    <a:pt x="135340" y="6194329"/>
                  </a:lnTo>
                  <a:lnTo>
                    <a:pt x="161977" y="6230223"/>
                  </a:lnTo>
                  <a:lnTo>
                    <a:pt x="190643" y="6264443"/>
                  </a:lnTo>
                  <a:lnTo>
                    <a:pt x="221248" y="6296899"/>
                  </a:lnTo>
                  <a:lnTo>
                    <a:pt x="253704" y="6327504"/>
                  </a:lnTo>
                  <a:lnTo>
                    <a:pt x="287924" y="6356170"/>
                  </a:lnTo>
                  <a:lnTo>
                    <a:pt x="323818" y="6382807"/>
                  </a:lnTo>
                  <a:lnTo>
                    <a:pt x="361298" y="6407327"/>
                  </a:lnTo>
                  <a:lnTo>
                    <a:pt x="400275" y="6429642"/>
                  </a:lnTo>
                  <a:lnTo>
                    <a:pt x="440662" y="6449663"/>
                  </a:lnTo>
                  <a:lnTo>
                    <a:pt x="482368" y="6467301"/>
                  </a:lnTo>
                  <a:lnTo>
                    <a:pt x="525307" y="6482469"/>
                  </a:lnTo>
                  <a:lnTo>
                    <a:pt x="569389" y="6495077"/>
                  </a:lnTo>
                  <a:lnTo>
                    <a:pt x="614526" y="6505038"/>
                  </a:lnTo>
                  <a:lnTo>
                    <a:pt x="660630" y="6512262"/>
                  </a:lnTo>
                  <a:lnTo>
                    <a:pt x="707612" y="6516661"/>
                  </a:lnTo>
                  <a:lnTo>
                    <a:pt x="755383" y="6518148"/>
                  </a:lnTo>
                  <a:lnTo>
                    <a:pt x="11026648" y="6518148"/>
                  </a:lnTo>
                  <a:lnTo>
                    <a:pt x="11074420" y="6516661"/>
                  </a:lnTo>
                  <a:lnTo>
                    <a:pt x="11121403" y="6512262"/>
                  </a:lnTo>
                  <a:lnTo>
                    <a:pt x="11167508" y="6505038"/>
                  </a:lnTo>
                  <a:lnTo>
                    <a:pt x="11212646" y="6495077"/>
                  </a:lnTo>
                  <a:lnTo>
                    <a:pt x="11256729" y="6482469"/>
                  </a:lnTo>
                  <a:lnTo>
                    <a:pt x="11299669" y="6467301"/>
                  </a:lnTo>
                  <a:lnTo>
                    <a:pt x="11341377" y="6449663"/>
                  </a:lnTo>
                  <a:lnTo>
                    <a:pt x="11381764" y="6429642"/>
                  </a:lnTo>
                  <a:lnTo>
                    <a:pt x="11420742" y="6407327"/>
                  </a:lnTo>
                  <a:lnTo>
                    <a:pt x="11458222" y="6382807"/>
                  </a:lnTo>
                  <a:lnTo>
                    <a:pt x="11494117" y="6356170"/>
                  </a:lnTo>
                  <a:lnTo>
                    <a:pt x="11528337" y="6327504"/>
                  </a:lnTo>
                  <a:lnTo>
                    <a:pt x="11560794" y="6296899"/>
                  </a:lnTo>
                  <a:lnTo>
                    <a:pt x="11591399" y="6264443"/>
                  </a:lnTo>
                  <a:lnTo>
                    <a:pt x="11620065" y="6230223"/>
                  </a:lnTo>
                  <a:lnTo>
                    <a:pt x="11646702" y="6194329"/>
                  </a:lnTo>
                  <a:lnTo>
                    <a:pt x="11671222" y="6156849"/>
                  </a:lnTo>
                  <a:lnTo>
                    <a:pt x="11693537" y="6117872"/>
                  </a:lnTo>
                  <a:lnTo>
                    <a:pt x="11713558" y="6077485"/>
                  </a:lnTo>
                  <a:lnTo>
                    <a:pt x="11731197" y="6035779"/>
                  </a:lnTo>
                  <a:lnTo>
                    <a:pt x="11746365" y="5992840"/>
                  </a:lnTo>
                  <a:lnTo>
                    <a:pt x="11758973" y="5948758"/>
                  </a:lnTo>
                  <a:lnTo>
                    <a:pt x="11768934" y="5903621"/>
                  </a:lnTo>
                  <a:lnTo>
                    <a:pt x="11776158" y="5857517"/>
                  </a:lnTo>
                  <a:lnTo>
                    <a:pt x="11780557" y="5810535"/>
                  </a:lnTo>
                  <a:lnTo>
                    <a:pt x="11782043" y="5762764"/>
                  </a:lnTo>
                  <a:lnTo>
                    <a:pt x="11782043" y="755395"/>
                  </a:lnTo>
                  <a:lnTo>
                    <a:pt x="11780557" y="707623"/>
                  </a:lnTo>
                  <a:lnTo>
                    <a:pt x="11776158" y="660640"/>
                  </a:lnTo>
                  <a:lnTo>
                    <a:pt x="11768934" y="614535"/>
                  </a:lnTo>
                  <a:lnTo>
                    <a:pt x="11758973" y="569397"/>
                  </a:lnTo>
                  <a:lnTo>
                    <a:pt x="11746365" y="525314"/>
                  </a:lnTo>
                  <a:lnTo>
                    <a:pt x="11731197" y="482374"/>
                  </a:lnTo>
                  <a:lnTo>
                    <a:pt x="11713558" y="440666"/>
                  </a:lnTo>
                  <a:lnTo>
                    <a:pt x="11693537" y="400279"/>
                  </a:lnTo>
                  <a:lnTo>
                    <a:pt x="11671222" y="361301"/>
                  </a:lnTo>
                  <a:lnTo>
                    <a:pt x="11646702" y="323821"/>
                  </a:lnTo>
                  <a:lnTo>
                    <a:pt x="11620065" y="287926"/>
                  </a:lnTo>
                  <a:lnTo>
                    <a:pt x="11591399" y="253706"/>
                  </a:lnTo>
                  <a:lnTo>
                    <a:pt x="11560794" y="221249"/>
                  </a:lnTo>
                  <a:lnTo>
                    <a:pt x="11528337" y="190644"/>
                  </a:lnTo>
                  <a:lnTo>
                    <a:pt x="11494117" y="161978"/>
                  </a:lnTo>
                  <a:lnTo>
                    <a:pt x="11458222" y="135341"/>
                  </a:lnTo>
                  <a:lnTo>
                    <a:pt x="11420742" y="110821"/>
                  </a:lnTo>
                  <a:lnTo>
                    <a:pt x="11381764" y="88506"/>
                  </a:lnTo>
                  <a:lnTo>
                    <a:pt x="11341377" y="68485"/>
                  </a:lnTo>
                  <a:lnTo>
                    <a:pt x="11299669" y="50846"/>
                  </a:lnTo>
                  <a:lnTo>
                    <a:pt x="11256729" y="35678"/>
                  </a:lnTo>
                  <a:lnTo>
                    <a:pt x="11212646" y="23070"/>
                  </a:lnTo>
                  <a:lnTo>
                    <a:pt x="11167508" y="13109"/>
                  </a:lnTo>
                  <a:lnTo>
                    <a:pt x="11121403" y="5885"/>
                  </a:lnTo>
                  <a:lnTo>
                    <a:pt x="11074420" y="1486"/>
                  </a:lnTo>
                  <a:lnTo>
                    <a:pt x="11026648" y="0"/>
                  </a:lnTo>
                  <a:close/>
                </a:path>
              </a:pathLst>
            </a:custGeom>
            <a:solidFill>
              <a:srgbClr val="FFFFFF">
                <a:alpha val="9097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163068" y="80771"/>
              <a:ext cx="11782425" cy="6518275"/>
            </a:xfrm>
            <a:custGeom>
              <a:avLst/>
              <a:gdLst/>
              <a:ahLst/>
              <a:cxnLst/>
              <a:rect l="l" t="t" r="r" b="b"/>
              <a:pathLst>
                <a:path w="11782425" h="6518275">
                  <a:moveTo>
                    <a:pt x="0" y="755395"/>
                  </a:moveTo>
                  <a:lnTo>
                    <a:pt x="1486" y="707623"/>
                  </a:lnTo>
                  <a:lnTo>
                    <a:pt x="5885" y="660640"/>
                  </a:lnTo>
                  <a:lnTo>
                    <a:pt x="13109" y="614535"/>
                  </a:lnTo>
                  <a:lnTo>
                    <a:pt x="23070" y="569397"/>
                  </a:lnTo>
                  <a:lnTo>
                    <a:pt x="35678" y="525314"/>
                  </a:lnTo>
                  <a:lnTo>
                    <a:pt x="50846" y="482374"/>
                  </a:lnTo>
                  <a:lnTo>
                    <a:pt x="68484" y="440666"/>
                  </a:lnTo>
                  <a:lnTo>
                    <a:pt x="88505" y="400279"/>
                  </a:lnTo>
                  <a:lnTo>
                    <a:pt x="110820" y="361301"/>
                  </a:lnTo>
                  <a:lnTo>
                    <a:pt x="135340" y="323821"/>
                  </a:lnTo>
                  <a:lnTo>
                    <a:pt x="161977" y="287926"/>
                  </a:lnTo>
                  <a:lnTo>
                    <a:pt x="190643" y="253706"/>
                  </a:lnTo>
                  <a:lnTo>
                    <a:pt x="221248" y="221249"/>
                  </a:lnTo>
                  <a:lnTo>
                    <a:pt x="253704" y="190644"/>
                  </a:lnTo>
                  <a:lnTo>
                    <a:pt x="287924" y="161978"/>
                  </a:lnTo>
                  <a:lnTo>
                    <a:pt x="323818" y="135341"/>
                  </a:lnTo>
                  <a:lnTo>
                    <a:pt x="361298" y="110821"/>
                  </a:lnTo>
                  <a:lnTo>
                    <a:pt x="400275" y="88506"/>
                  </a:lnTo>
                  <a:lnTo>
                    <a:pt x="440662" y="68485"/>
                  </a:lnTo>
                  <a:lnTo>
                    <a:pt x="482368" y="50846"/>
                  </a:lnTo>
                  <a:lnTo>
                    <a:pt x="525307" y="35678"/>
                  </a:lnTo>
                  <a:lnTo>
                    <a:pt x="569389" y="23070"/>
                  </a:lnTo>
                  <a:lnTo>
                    <a:pt x="614526" y="13109"/>
                  </a:lnTo>
                  <a:lnTo>
                    <a:pt x="660630" y="5885"/>
                  </a:lnTo>
                  <a:lnTo>
                    <a:pt x="707612" y="1486"/>
                  </a:lnTo>
                  <a:lnTo>
                    <a:pt x="755383" y="0"/>
                  </a:lnTo>
                  <a:lnTo>
                    <a:pt x="11026648" y="0"/>
                  </a:lnTo>
                  <a:lnTo>
                    <a:pt x="11074420" y="1486"/>
                  </a:lnTo>
                  <a:lnTo>
                    <a:pt x="11121403" y="5885"/>
                  </a:lnTo>
                  <a:lnTo>
                    <a:pt x="11167508" y="13109"/>
                  </a:lnTo>
                  <a:lnTo>
                    <a:pt x="11212646" y="23070"/>
                  </a:lnTo>
                  <a:lnTo>
                    <a:pt x="11256729" y="35678"/>
                  </a:lnTo>
                  <a:lnTo>
                    <a:pt x="11299669" y="50846"/>
                  </a:lnTo>
                  <a:lnTo>
                    <a:pt x="11341377" y="68485"/>
                  </a:lnTo>
                  <a:lnTo>
                    <a:pt x="11381764" y="88506"/>
                  </a:lnTo>
                  <a:lnTo>
                    <a:pt x="11420742" y="110821"/>
                  </a:lnTo>
                  <a:lnTo>
                    <a:pt x="11458222" y="135341"/>
                  </a:lnTo>
                  <a:lnTo>
                    <a:pt x="11494117" y="161978"/>
                  </a:lnTo>
                  <a:lnTo>
                    <a:pt x="11528337" y="190644"/>
                  </a:lnTo>
                  <a:lnTo>
                    <a:pt x="11560794" y="221249"/>
                  </a:lnTo>
                  <a:lnTo>
                    <a:pt x="11591399" y="253706"/>
                  </a:lnTo>
                  <a:lnTo>
                    <a:pt x="11620065" y="287926"/>
                  </a:lnTo>
                  <a:lnTo>
                    <a:pt x="11646702" y="323821"/>
                  </a:lnTo>
                  <a:lnTo>
                    <a:pt x="11671222" y="361301"/>
                  </a:lnTo>
                  <a:lnTo>
                    <a:pt x="11693537" y="400279"/>
                  </a:lnTo>
                  <a:lnTo>
                    <a:pt x="11713558" y="440666"/>
                  </a:lnTo>
                  <a:lnTo>
                    <a:pt x="11731197" y="482374"/>
                  </a:lnTo>
                  <a:lnTo>
                    <a:pt x="11746365" y="525314"/>
                  </a:lnTo>
                  <a:lnTo>
                    <a:pt x="11758973" y="569397"/>
                  </a:lnTo>
                  <a:lnTo>
                    <a:pt x="11768934" y="614535"/>
                  </a:lnTo>
                  <a:lnTo>
                    <a:pt x="11776158" y="660640"/>
                  </a:lnTo>
                  <a:lnTo>
                    <a:pt x="11780557" y="707623"/>
                  </a:lnTo>
                  <a:lnTo>
                    <a:pt x="11782043" y="755395"/>
                  </a:lnTo>
                  <a:lnTo>
                    <a:pt x="11782043" y="5762764"/>
                  </a:lnTo>
                  <a:lnTo>
                    <a:pt x="11780557" y="5810535"/>
                  </a:lnTo>
                  <a:lnTo>
                    <a:pt x="11776158" y="5857517"/>
                  </a:lnTo>
                  <a:lnTo>
                    <a:pt x="11768934" y="5903621"/>
                  </a:lnTo>
                  <a:lnTo>
                    <a:pt x="11758973" y="5948758"/>
                  </a:lnTo>
                  <a:lnTo>
                    <a:pt x="11746365" y="5992840"/>
                  </a:lnTo>
                  <a:lnTo>
                    <a:pt x="11731197" y="6035779"/>
                  </a:lnTo>
                  <a:lnTo>
                    <a:pt x="11713558" y="6077485"/>
                  </a:lnTo>
                  <a:lnTo>
                    <a:pt x="11693537" y="6117872"/>
                  </a:lnTo>
                  <a:lnTo>
                    <a:pt x="11671222" y="6156849"/>
                  </a:lnTo>
                  <a:lnTo>
                    <a:pt x="11646702" y="6194329"/>
                  </a:lnTo>
                  <a:lnTo>
                    <a:pt x="11620065" y="6230223"/>
                  </a:lnTo>
                  <a:lnTo>
                    <a:pt x="11591399" y="6264443"/>
                  </a:lnTo>
                  <a:lnTo>
                    <a:pt x="11560794" y="6296899"/>
                  </a:lnTo>
                  <a:lnTo>
                    <a:pt x="11528337" y="6327504"/>
                  </a:lnTo>
                  <a:lnTo>
                    <a:pt x="11494117" y="6356170"/>
                  </a:lnTo>
                  <a:lnTo>
                    <a:pt x="11458222" y="6382807"/>
                  </a:lnTo>
                  <a:lnTo>
                    <a:pt x="11420742" y="6407327"/>
                  </a:lnTo>
                  <a:lnTo>
                    <a:pt x="11381764" y="6429642"/>
                  </a:lnTo>
                  <a:lnTo>
                    <a:pt x="11341377" y="6449663"/>
                  </a:lnTo>
                  <a:lnTo>
                    <a:pt x="11299669" y="6467301"/>
                  </a:lnTo>
                  <a:lnTo>
                    <a:pt x="11256729" y="6482469"/>
                  </a:lnTo>
                  <a:lnTo>
                    <a:pt x="11212646" y="6495077"/>
                  </a:lnTo>
                  <a:lnTo>
                    <a:pt x="11167508" y="6505038"/>
                  </a:lnTo>
                  <a:lnTo>
                    <a:pt x="11121403" y="6512262"/>
                  </a:lnTo>
                  <a:lnTo>
                    <a:pt x="11074420" y="6516661"/>
                  </a:lnTo>
                  <a:lnTo>
                    <a:pt x="11026648" y="6518148"/>
                  </a:lnTo>
                  <a:lnTo>
                    <a:pt x="755383" y="6518148"/>
                  </a:lnTo>
                  <a:lnTo>
                    <a:pt x="707612" y="6516661"/>
                  </a:lnTo>
                  <a:lnTo>
                    <a:pt x="660630" y="6512262"/>
                  </a:lnTo>
                  <a:lnTo>
                    <a:pt x="614526" y="6505038"/>
                  </a:lnTo>
                  <a:lnTo>
                    <a:pt x="569389" y="6495077"/>
                  </a:lnTo>
                  <a:lnTo>
                    <a:pt x="525307" y="6482469"/>
                  </a:lnTo>
                  <a:lnTo>
                    <a:pt x="482368" y="6467301"/>
                  </a:lnTo>
                  <a:lnTo>
                    <a:pt x="440662" y="6449663"/>
                  </a:lnTo>
                  <a:lnTo>
                    <a:pt x="400275" y="6429642"/>
                  </a:lnTo>
                  <a:lnTo>
                    <a:pt x="361298" y="6407327"/>
                  </a:lnTo>
                  <a:lnTo>
                    <a:pt x="323818" y="6382807"/>
                  </a:lnTo>
                  <a:lnTo>
                    <a:pt x="287924" y="6356170"/>
                  </a:lnTo>
                  <a:lnTo>
                    <a:pt x="253704" y="6327504"/>
                  </a:lnTo>
                  <a:lnTo>
                    <a:pt x="221248" y="6296899"/>
                  </a:lnTo>
                  <a:lnTo>
                    <a:pt x="190643" y="6264443"/>
                  </a:lnTo>
                  <a:lnTo>
                    <a:pt x="161977" y="6230223"/>
                  </a:lnTo>
                  <a:lnTo>
                    <a:pt x="135340" y="6194329"/>
                  </a:lnTo>
                  <a:lnTo>
                    <a:pt x="110820" y="6156849"/>
                  </a:lnTo>
                  <a:lnTo>
                    <a:pt x="88505" y="6117872"/>
                  </a:lnTo>
                  <a:lnTo>
                    <a:pt x="68484" y="6077485"/>
                  </a:lnTo>
                  <a:lnTo>
                    <a:pt x="50846" y="6035779"/>
                  </a:lnTo>
                  <a:lnTo>
                    <a:pt x="35678" y="5992840"/>
                  </a:lnTo>
                  <a:lnTo>
                    <a:pt x="23070" y="5948758"/>
                  </a:lnTo>
                  <a:lnTo>
                    <a:pt x="13109" y="5903621"/>
                  </a:lnTo>
                  <a:lnTo>
                    <a:pt x="5885" y="5857517"/>
                  </a:lnTo>
                  <a:lnTo>
                    <a:pt x="1486" y="5810535"/>
                  </a:lnTo>
                  <a:lnTo>
                    <a:pt x="0" y="5762764"/>
                  </a:lnTo>
                  <a:lnTo>
                    <a:pt x="0" y="755395"/>
                  </a:lnTo>
                  <a:close/>
                </a:path>
              </a:pathLst>
            </a:custGeom>
            <a:ln w="76200">
              <a:solidFill>
                <a:srgbClr val="1F4E79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567690" y="1453133"/>
              <a:ext cx="2242185" cy="795655"/>
            </a:xfrm>
            <a:custGeom>
              <a:avLst/>
              <a:gdLst/>
              <a:ahLst/>
              <a:cxnLst/>
              <a:rect l="l" t="t" r="r" b="b"/>
              <a:pathLst>
                <a:path w="2242185" h="795655">
                  <a:moveTo>
                    <a:pt x="1844039" y="0"/>
                  </a:moveTo>
                  <a:lnTo>
                    <a:pt x="397763" y="0"/>
                  </a:lnTo>
                  <a:lnTo>
                    <a:pt x="351375" y="2675"/>
                  </a:lnTo>
                  <a:lnTo>
                    <a:pt x="306558" y="10503"/>
                  </a:lnTo>
                  <a:lnTo>
                    <a:pt x="263612" y="23185"/>
                  </a:lnTo>
                  <a:lnTo>
                    <a:pt x="222835" y="40423"/>
                  </a:lnTo>
                  <a:lnTo>
                    <a:pt x="184524" y="61919"/>
                  </a:lnTo>
                  <a:lnTo>
                    <a:pt x="148980" y="87374"/>
                  </a:lnTo>
                  <a:lnTo>
                    <a:pt x="116500" y="116490"/>
                  </a:lnTo>
                  <a:lnTo>
                    <a:pt x="87382" y="148969"/>
                  </a:lnTo>
                  <a:lnTo>
                    <a:pt x="61925" y="184513"/>
                  </a:lnTo>
                  <a:lnTo>
                    <a:pt x="40428" y="222823"/>
                  </a:lnTo>
                  <a:lnTo>
                    <a:pt x="23188" y="263602"/>
                  </a:lnTo>
                  <a:lnTo>
                    <a:pt x="10504" y="306550"/>
                  </a:lnTo>
                  <a:lnTo>
                    <a:pt x="2675" y="351370"/>
                  </a:lnTo>
                  <a:lnTo>
                    <a:pt x="0" y="397763"/>
                  </a:lnTo>
                  <a:lnTo>
                    <a:pt x="2675" y="444157"/>
                  </a:lnTo>
                  <a:lnTo>
                    <a:pt x="10504" y="488977"/>
                  </a:lnTo>
                  <a:lnTo>
                    <a:pt x="23188" y="531925"/>
                  </a:lnTo>
                  <a:lnTo>
                    <a:pt x="40428" y="572704"/>
                  </a:lnTo>
                  <a:lnTo>
                    <a:pt x="61925" y="611014"/>
                  </a:lnTo>
                  <a:lnTo>
                    <a:pt x="87382" y="646558"/>
                  </a:lnTo>
                  <a:lnTo>
                    <a:pt x="116500" y="679037"/>
                  </a:lnTo>
                  <a:lnTo>
                    <a:pt x="148980" y="708153"/>
                  </a:lnTo>
                  <a:lnTo>
                    <a:pt x="184524" y="733608"/>
                  </a:lnTo>
                  <a:lnTo>
                    <a:pt x="222835" y="755104"/>
                  </a:lnTo>
                  <a:lnTo>
                    <a:pt x="263612" y="772342"/>
                  </a:lnTo>
                  <a:lnTo>
                    <a:pt x="306558" y="785024"/>
                  </a:lnTo>
                  <a:lnTo>
                    <a:pt x="351375" y="792852"/>
                  </a:lnTo>
                  <a:lnTo>
                    <a:pt x="397763" y="795527"/>
                  </a:lnTo>
                  <a:lnTo>
                    <a:pt x="1844039" y="795527"/>
                  </a:lnTo>
                  <a:lnTo>
                    <a:pt x="1890433" y="792852"/>
                  </a:lnTo>
                  <a:lnTo>
                    <a:pt x="1935253" y="785024"/>
                  </a:lnTo>
                  <a:lnTo>
                    <a:pt x="1978201" y="772342"/>
                  </a:lnTo>
                  <a:lnTo>
                    <a:pt x="2018980" y="755104"/>
                  </a:lnTo>
                  <a:lnTo>
                    <a:pt x="2057290" y="733608"/>
                  </a:lnTo>
                  <a:lnTo>
                    <a:pt x="2092834" y="708153"/>
                  </a:lnTo>
                  <a:lnTo>
                    <a:pt x="2125313" y="679037"/>
                  </a:lnTo>
                  <a:lnTo>
                    <a:pt x="2154429" y="646558"/>
                  </a:lnTo>
                  <a:lnTo>
                    <a:pt x="2179884" y="611014"/>
                  </a:lnTo>
                  <a:lnTo>
                    <a:pt x="2201380" y="572704"/>
                  </a:lnTo>
                  <a:lnTo>
                    <a:pt x="2218618" y="531925"/>
                  </a:lnTo>
                  <a:lnTo>
                    <a:pt x="2231300" y="488977"/>
                  </a:lnTo>
                  <a:lnTo>
                    <a:pt x="2239128" y="444157"/>
                  </a:lnTo>
                  <a:lnTo>
                    <a:pt x="2241804" y="397763"/>
                  </a:lnTo>
                  <a:lnTo>
                    <a:pt x="2239128" y="351370"/>
                  </a:lnTo>
                  <a:lnTo>
                    <a:pt x="2231300" y="306550"/>
                  </a:lnTo>
                  <a:lnTo>
                    <a:pt x="2218618" y="263602"/>
                  </a:lnTo>
                  <a:lnTo>
                    <a:pt x="2201380" y="222823"/>
                  </a:lnTo>
                  <a:lnTo>
                    <a:pt x="2179884" y="184513"/>
                  </a:lnTo>
                  <a:lnTo>
                    <a:pt x="2154429" y="148969"/>
                  </a:lnTo>
                  <a:lnTo>
                    <a:pt x="2125313" y="116490"/>
                  </a:lnTo>
                  <a:lnTo>
                    <a:pt x="2092834" y="87374"/>
                  </a:lnTo>
                  <a:lnTo>
                    <a:pt x="2057290" y="61919"/>
                  </a:lnTo>
                  <a:lnTo>
                    <a:pt x="2018980" y="40423"/>
                  </a:lnTo>
                  <a:lnTo>
                    <a:pt x="1978201" y="23185"/>
                  </a:lnTo>
                  <a:lnTo>
                    <a:pt x="1935253" y="10503"/>
                  </a:lnTo>
                  <a:lnTo>
                    <a:pt x="1890433" y="2675"/>
                  </a:lnTo>
                  <a:lnTo>
                    <a:pt x="1844039" y="0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567690" y="1453133"/>
              <a:ext cx="2242185" cy="795655"/>
            </a:xfrm>
            <a:custGeom>
              <a:avLst/>
              <a:gdLst/>
              <a:ahLst/>
              <a:cxnLst/>
              <a:rect l="l" t="t" r="r" b="b"/>
              <a:pathLst>
                <a:path w="2242185" h="795655">
                  <a:moveTo>
                    <a:pt x="0" y="397763"/>
                  </a:moveTo>
                  <a:lnTo>
                    <a:pt x="2675" y="351370"/>
                  </a:lnTo>
                  <a:lnTo>
                    <a:pt x="10504" y="306550"/>
                  </a:lnTo>
                  <a:lnTo>
                    <a:pt x="23188" y="263602"/>
                  </a:lnTo>
                  <a:lnTo>
                    <a:pt x="40428" y="222823"/>
                  </a:lnTo>
                  <a:lnTo>
                    <a:pt x="61925" y="184513"/>
                  </a:lnTo>
                  <a:lnTo>
                    <a:pt x="87382" y="148969"/>
                  </a:lnTo>
                  <a:lnTo>
                    <a:pt x="116500" y="116490"/>
                  </a:lnTo>
                  <a:lnTo>
                    <a:pt x="148980" y="87374"/>
                  </a:lnTo>
                  <a:lnTo>
                    <a:pt x="184524" y="61919"/>
                  </a:lnTo>
                  <a:lnTo>
                    <a:pt x="222835" y="40423"/>
                  </a:lnTo>
                  <a:lnTo>
                    <a:pt x="263612" y="23185"/>
                  </a:lnTo>
                  <a:lnTo>
                    <a:pt x="306558" y="10503"/>
                  </a:lnTo>
                  <a:lnTo>
                    <a:pt x="351375" y="2675"/>
                  </a:lnTo>
                  <a:lnTo>
                    <a:pt x="397763" y="0"/>
                  </a:lnTo>
                  <a:lnTo>
                    <a:pt x="1844039" y="0"/>
                  </a:lnTo>
                  <a:lnTo>
                    <a:pt x="1890433" y="2675"/>
                  </a:lnTo>
                  <a:lnTo>
                    <a:pt x="1935253" y="10503"/>
                  </a:lnTo>
                  <a:lnTo>
                    <a:pt x="1978201" y="23185"/>
                  </a:lnTo>
                  <a:lnTo>
                    <a:pt x="2018980" y="40423"/>
                  </a:lnTo>
                  <a:lnTo>
                    <a:pt x="2057290" y="61919"/>
                  </a:lnTo>
                  <a:lnTo>
                    <a:pt x="2092834" y="87374"/>
                  </a:lnTo>
                  <a:lnTo>
                    <a:pt x="2125313" y="116490"/>
                  </a:lnTo>
                  <a:lnTo>
                    <a:pt x="2154429" y="148969"/>
                  </a:lnTo>
                  <a:lnTo>
                    <a:pt x="2179884" y="184513"/>
                  </a:lnTo>
                  <a:lnTo>
                    <a:pt x="2201380" y="222823"/>
                  </a:lnTo>
                  <a:lnTo>
                    <a:pt x="2218618" y="263602"/>
                  </a:lnTo>
                  <a:lnTo>
                    <a:pt x="2231300" y="306550"/>
                  </a:lnTo>
                  <a:lnTo>
                    <a:pt x="2239128" y="351370"/>
                  </a:lnTo>
                  <a:lnTo>
                    <a:pt x="2241804" y="397763"/>
                  </a:lnTo>
                  <a:lnTo>
                    <a:pt x="2239128" y="444157"/>
                  </a:lnTo>
                  <a:lnTo>
                    <a:pt x="2231300" y="488977"/>
                  </a:lnTo>
                  <a:lnTo>
                    <a:pt x="2218618" y="531925"/>
                  </a:lnTo>
                  <a:lnTo>
                    <a:pt x="2201380" y="572704"/>
                  </a:lnTo>
                  <a:lnTo>
                    <a:pt x="2179884" y="611014"/>
                  </a:lnTo>
                  <a:lnTo>
                    <a:pt x="2154429" y="646558"/>
                  </a:lnTo>
                  <a:lnTo>
                    <a:pt x="2125313" y="679037"/>
                  </a:lnTo>
                  <a:lnTo>
                    <a:pt x="2092834" y="708153"/>
                  </a:lnTo>
                  <a:lnTo>
                    <a:pt x="2057290" y="733608"/>
                  </a:lnTo>
                  <a:lnTo>
                    <a:pt x="2018980" y="755104"/>
                  </a:lnTo>
                  <a:lnTo>
                    <a:pt x="1978201" y="772342"/>
                  </a:lnTo>
                  <a:lnTo>
                    <a:pt x="1935253" y="785024"/>
                  </a:lnTo>
                  <a:lnTo>
                    <a:pt x="1890433" y="792852"/>
                  </a:lnTo>
                  <a:lnTo>
                    <a:pt x="1844039" y="795527"/>
                  </a:lnTo>
                  <a:lnTo>
                    <a:pt x="397763" y="795527"/>
                  </a:lnTo>
                  <a:lnTo>
                    <a:pt x="351375" y="792852"/>
                  </a:lnTo>
                  <a:lnTo>
                    <a:pt x="306558" y="785024"/>
                  </a:lnTo>
                  <a:lnTo>
                    <a:pt x="263612" y="772342"/>
                  </a:lnTo>
                  <a:lnTo>
                    <a:pt x="222835" y="755104"/>
                  </a:lnTo>
                  <a:lnTo>
                    <a:pt x="184524" y="733608"/>
                  </a:lnTo>
                  <a:lnTo>
                    <a:pt x="148980" y="708153"/>
                  </a:lnTo>
                  <a:lnTo>
                    <a:pt x="116500" y="679037"/>
                  </a:lnTo>
                  <a:lnTo>
                    <a:pt x="87382" y="646558"/>
                  </a:lnTo>
                  <a:lnTo>
                    <a:pt x="61925" y="611014"/>
                  </a:lnTo>
                  <a:lnTo>
                    <a:pt x="40428" y="572704"/>
                  </a:lnTo>
                  <a:lnTo>
                    <a:pt x="23188" y="531925"/>
                  </a:lnTo>
                  <a:lnTo>
                    <a:pt x="10504" y="488977"/>
                  </a:lnTo>
                  <a:lnTo>
                    <a:pt x="2675" y="444157"/>
                  </a:lnTo>
                  <a:lnTo>
                    <a:pt x="0" y="397763"/>
                  </a:lnTo>
                  <a:close/>
                </a:path>
              </a:pathLst>
            </a:custGeom>
            <a:ln w="38100">
              <a:solidFill>
                <a:srgbClr val="FF5050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57071" y="1716023"/>
              <a:ext cx="1006602" cy="390905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51090" y="1710563"/>
              <a:ext cx="987691" cy="372618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084832" y="1711451"/>
              <a:ext cx="339102" cy="326898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079244" y="1705482"/>
              <a:ext cx="320421" cy="308229"/>
            </a:xfrm>
            <a:prstGeom prst="rect">
              <a:avLst/>
            </a:prstGeom>
          </p:spPr>
        </p:pic>
        <p:sp>
          <p:nvSpPr>
            <p:cNvPr id="12" name="object 12" descr=""/>
            <p:cNvSpPr/>
            <p:nvPr/>
          </p:nvSpPr>
          <p:spPr>
            <a:xfrm>
              <a:off x="1533271" y="250951"/>
              <a:ext cx="9027160" cy="975360"/>
            </a:xfrm>
            <a:custGeom>
              <a:avLst/>
              <a:gdLst/>
              <a:ahLst/>
              <a:cxnLst/>
              <a:rect l="l" t="t" r="r" b="b"/>
              <a:pathLst>
                <a:path w="9027160" h="975360">
                  <a:moveTo>
                    <a:pt x="334645" y="752602"/>
                  </a:moveTo>
                  <a:lnTo>
                    <a:pt x="334264" y="746887"/>
                  </a:lnTo>
                  <a:lnTo>
                    <a:pt x="333502" y="742315"/>
                  </a:lnTo>
                  <a:lnTo>
                    <a:pt x="332867" y="737616"/>
                  </a:lnTo>
                  <a:lnTo>
                    <a:pt x="321856" y="723011"/>
                  </a:lnTo>
                  <a:lnTo>
                    <a:pt x="320167" y="722503"/>
                  </a:lnTo>
                  <a:lnTo>
                    <a:pt x="86868" y="723011"/>
                  </a:lnTo>
                  <a:lnTo>
                    <a:pt x="85344" y="164973"/>
                  </a:lnTo>
                  <a:lnTo>
                    <a:pt x="84709" y="162687"/>
                  </a:lnTo>
                  <a:lnTo>
                    <a:pt x="83439" y="160782"/>
                  </a:lnTo>
                  <a:lnTo>
                    <a:pt x="82042" y="158750"/>
                  </a:lnTo>
                  <a:lnTo>
                    <a:pt x="79756" y="157226"/>
                  </a:lnTo>
                  <a:lnTo>
                    <a:pt x="76454" y="156083"/>
                  </a:lnTo>
                  <a:lnTo>
                    <a:pt x="73152" y="154813"/>
                  </a:lnTo>
                  <a:lnTo>
                    <a:pt x="68707" y="153924"/>
                  </a:lnTo>
                  <a:lnTo>
                    <a:pt x="63246" y="153035"/>
                  </a:lnTo>
                  <a:lnTo>
                    <a:pt x="57785" y="152273"/>
                  </a:lnTo>
                  <a:lnTo>
                    <a:pt x="50927" y="151892"/>
                  </a:lnTo>
                  <a:lnTo>
                    <a:pt x="34798" y="151892"/>
                  </a:lnTo>
                  <a:lnTo>
                    <a:pt x="2032" y="160909"/>
                  </a:lnTo>
                  <a:lnTo>
                    <a:pt x="635" y="162941"/>
                  </a:lnTo>
                  <a:lnTo>
                    <a:pt x="63" y="164973"/>
                  </a:lnTo>
                  <a:lnTo>
                    <a:pt x="0" y="167894"/>
                  </a:lnTo>
                  <a:lnTo>
                    <a:pt x="1524" y="762508"/>
                  </a:lnTo>
                  <a:lnTo>
                    <a:pt x="25781" y="797179"/>
                  </a:lnTo>
                  <a:lnTo>
                    <a:pt x="33401" y="797179"/>
                  </a:lnTo>
                  <a:lnTo>
                    <a:pt x="320294" y="796417"/>
                  </a:lnTo>
                  <a:lnTo>
                    <a:pt x="322834" y="795655"/>
                  </a:lnTo>
                  <a:lnTo>
                    <a:pt x="324993" y="794131"/>
                  </a:lnTo>
                  <a:lnTo>
                    <a:pt x="327152" y="792734"/>
                  </a:lnTo>
                  <a:lnTo>
                    <a:pt x="334645" y="765810"/>
                  </a:lnTo>
                  <a:lnTo>
                    <a:pt x="334645" y="752602"/>
                  </a:lnTo>
                  <a:close/>
                </a:path>
                <a:path w="9027160" h="975360">
                  <a:moveTo>
                    <a:pt x="801547" y="785622"/>
                  </a:moveTo>
                  <a:lnTo>
                    <a:pt x="801471" y="723900"/>
                  </a:lnTo>
                  <a:lnTo>
                    <a:pt x="800481" y="333375"/>
                  </a:lnTo>
                  <a:lnTo>
                    <a:pt x="799719" y="331216"/>
                  </a:lnTo>
                  <a:lnTo>
                    <a:pt x="798195" y="329438"/>
                  </a:lnTo>
                  <a:lnTo>
                    <a:pt x="796671" y="327533"/>
                  </a:lnTo>
                  <a:lnTo>
                    <a:pt x="794512" y="325882"/>
                  </a:lnTo>
                  <a:lnTo>
                    <a:pt x="791464" y="324485"/>
                  </a:lnTo>
                  <a:lnTo>
                    <a:pt x="788543" y="322961"/>
                  </a:lnTo>
                  <a:lnTo>
                    <a:pt x="784352" y="321945"/>
                  </a:lnTo>
                  <a:lnTo>
                    <a:pt x="779018" y="321437"/>
                  </a:lnTo>
                  <a:lnTo>
                    <a:pt x="773811" y="321056"/>
                  </a:lnTo>
                  <a:lnTo>
                    <a:pt x="767080" y="320802"/>
                  </a:lnTo>
                  <a:lnTo>
                    <a:pt x="750951" y="320802"/>
                  </a:lnTo>
                  <a:lnTo>
                    <a:pt x="718058" y="337058"/>
                  </a:lnTo>
                  <a:lnTo>
                    <a:pt x="718820" y="648462"/>
                  </a:lnTo>
                  <a:lnTo>
                    <a:pt x="701979" y="668350"/>
                  </a:lnTo>
                  <a:lnTo>
                    <a:pt x="669645" y="700493"/>
                  </a:lnTo>
                  <a:lnTo>
                    <a:pt x="623709" y="729145"/>
                  </a:lnTo>
                  <a:lnTo>
                    <a:pt x="592963" y="734695"/>
                  </a:lnTo>
                  <a:lnTo>
                    <a:pt x="581431" y="734123"/>
                  </a:lnTo>
                  <a:lnTo>
                    <a:pt x="542734" y="720534"/>
                  </a:lnTo>
                  <a:lnTo>
                    <a:pt x="516191" y="691172"/>
                  </a:lnTo>
                  <a:lnTo>
                    <a:pt x="501662" y="646988"/>
                  </a:lnTo>
                  <a:lnTo>
                    <a:pt x="498348" y="596900"/>
                  </a:lnTo>
                  <a:lnTo>
                    <a:pt x="497713" y="334264"/>
                  </a:lnTo>
                  <a:lnTo>
                    <a:pt x="496951" y="331978"/>
                  </a:lnTo>
                  <a:lnTo>
                    <a:pt x="494284" y="328295"/>
                  </a:lnTo>
                  <a:lnTo>
                    <a:pt x="492125" y="326644"/>
                  </a:lnTo>
                  <a:lnTo>
                    <a:pt x="488950" y="325247"/>
                  </a:lnTo>
                  <a:lnTo>
                    <a:pt x="485775" y="323723"/>
                  </a:lnTo>
                  <a:lnTo>
                    <a:pt x="481584" y="322707"/>
                  </a:lnTo>
                  <a:lnTo>
                    <a:pt x="476250" y="322326"/>
                  </a:lnTo>
                  <a:lnTo>
                    <a:pt x="471043" y="321818"/>
                  </a:lnTo>
                  <a:lnTo>
                    <a:pt x="464312" y="321564"/>
                  </a:lnTo>
                  <a:lnTo>
                    <a:pt x="448437" y="321564"/>
                  </a:lnTo>
                  <a:lnTo>
                    <a:pt x="415290" y="337058"/>
                  </a:lnTo>
                  <a:lnTo>
                    <a:pt x="415925" y="608076"/>
                  </a:lnTo>
                  <a:lnTo>
                    <a:pt x="418122" y="653021"/>
                  </a:lnTo>
                  <a:lnTo>
                    <a:pt x="424434" y="690626"/>
                  </a:lnTo>
                  <a:lnTo>
                    <a:pt x="442772" y="736904"/>
                  </a:lnTo>
                  <a:lnTo>
                    <a:pt x="473405" y="773036"/>
                  </a:lnTo>
                  <a:lnTo>
                    <a:pt x="517207" y="796950"/>
                  </a:lnTo>
                  <a:lnTo>
                    <a:pt x="554837" y="804329"/>
                  </a:lnTo>
                  <a:lnTo>
                    <a:pt x="576326" y="805180"/>
                  </a:lnTo>
                  <a:lnTo>
                    <a:pt x="595325" y="803948"/>
                  </a:lnTo>
                  <a:lnTo>
                    <a:pt x="632993" y="794143"/>
                  </a:lnTo>
                  <a:lnTo>
                    <a:pt x="670331" y="774484"/>
                  </a:lnTo>
                  <a:lnTo>
                    <a:pt x="707961" y="743623"/>
                  </a:lnTo>
                  <a:lnTo>
                    <a:pt x="716546" y="734695"/>
                  </a:lnTo>
                  <a:lnTo>
                    <a:pt x="726948" y="723900"/>
                  </a:lnTo>
                  <a:lnTo>
                    <a:pt x="727062" y="782434"/>
                  </a:lnTo>
                  <a:lnTo>
                    <a:pt x="756793" y="798322"/>
                  </a:lnTo>
                  <a:lnTo>
                    <a:pt x="764413" y="798322"/>
                  </a:lnTo>
                  <a:lnTo>
                    <a:pt x="771398" y="798195"/>
                  </a:lnTo>
                  <a:lnTo>
                    <a:pt x="777240" y="797941"/>
                  </a:lnTo>
                  <a:lnTo>
                    <a:pt x="782066" y="797179"/>
                  </a:lnTo>
                  <a:lnTo>
                    <a:pt x="786765" y="796544"/>
                  </a:lnTo>
                  <a:lnTo>
                    <a:pt x="799846" y="789432"/>
                  </a:lnTo>
                  <a:lnTo>
                    <a:pt x="800989" y="787654"/>
                  </a:lnTo>
                  <a:lnTo>
                    <a:pt x="801547" y="785622"/>
                  </a:lnTo>
                  <a:close/>
                </a:path>
                <a:path w="9027160" h="975360">
                  <a:moveTo>
                    <a:pt x="1318006" y="338709"/>
                  </a:moveTo>
                  <a:lnTo>
                    <a:pt x="1317879" y="330708"/>
                  </a:lnTo>
                  <a:lnTo>
                    <a:pt x="1316482" y="327660"/>
                  </a:lnTo>
                  <a:lnTo>
                    <a:pt x="1313688" y="325374"/>
                  </a:lnTo>
                  <a:lnTo>
                    <a:pt x="1310894" y="322961"/>
                  </a:lnTo>
                  <a:lnTo>
                    <a:pt x="1306449" y="321437"/>
                  </a:lnTo>
                  <a:lnTo>
                    <a:pt x="1300607" y="320675"/>
                  </a:lnTo>
                  <a:lnTo>
                    <a:pt x="1294638" y="319786"/>
                  </a:lnTo>
                  <a:lnTo>
                    <a:pt x="1287018" y="319405"/>
                  </a:lnTo>
                  <a:lnTo>
                    <a:pt x="1277747" y="319405"/>
                  </a:lnTo>
                  <a:lnTo>
                    <a:pt x="1267079" y="319532"/>
                  </a:lnTo>
                  <a:lnTo>
                    <a:pt x="1258951" y="319913"/>
                  </a:lnTo>
                  <a:lnTo>
                    <a:pt x="1253363" y="320802"/>
                  </a:lnTo>
                  <a:lnTo>
                    <a:pt x="1247775" y="321564"/>
                  </a:lnTo>
                  <a:lnTo>
                    <a:pt x="1233551" y="336931"/>
                  </a:lnTo>
                  <a:lnTo>
                    <a:pt x="1111377" y="697611"/>
                  </a:lnTo>
                  <a:lnTo>
                    <a:pt x="1109980" y="697611"/>
                  </a:lnTo>
                  <a:lnTo>
                    <a:pt x="981456" y="339598"/>
                  </a:lnTo>
                  <a:lnTo>
                    <a:pt x="979805" y="335280"/>
                  </a:lnTo>
                  <a:lnTo>
                    <a:pt x="942721" y="320294"/>
                  </a:lnTo>
                  <a:lnTo>
                    <a:pt x="932815" y="320294"/>
                  </a:lnTo>
                  <a:lnTo>
                    <a:pt x="922782" y="320421"/>
                  </a:lnTo>
                  <a:lnTo>
                    <a:pt x="914908" y="320802"/>
                  </a:lnTo>
                  <a:lnTo>
                    <a:pt x="908939" y="321691"/>
                  </a:lnTo>
                  <a:lnTo>
                    <a:pt x="902970" y="322453"/>
                  </a:lnTo>
                  <a:lnTo>
                    <a:pt x="898652" y="324104"/>
                  </a:lnTo>
                  <a:lnTo>
                    <a:pt x="895985" y="326390"/>
                  </a:lnTo>
                  <a:lnTo>
                    <a:pt x="893445" y="328676"/>
                  </a:lnTo>
                  <a:lnTo>
                    <a:pt x="892048" y="331851"/>
                  </a:lnTo>
                  <a:lnTo>
                    <a:pt x="892048" y="339852"/>
                  </a:lnTo>
                  <a:lnTo>
                    <a:pt x="893445" y="345313"/>
                  </a:lnTo>
                  <a:lnTo>
                    <a:pt x="896112" y="352171"/>
                  </a:lnTo>
                  <a:lnTo>
                    <a:pt x="1056513" y="778637"/>
                  </a:lnTo>
                  <a:lnTo>
                    <a:pt x="1057529" y="781939"/>
                  </a:lnTo>
                  <a:lnTo>
                    <a:pt x="1059307" y="785114"/>
                  </a:lnTo>
                  <a:lnTo>
                    <a:pt x="1061974" y="788035"/>
                  </a:lnTo>
                  <a:lnTo>
                    <a:pt x="1064641" y="791083"/>
                  </a:lnTo>
                  <a:lnTo>
                    <a:pt x="1067435" y="793242"/>
                  </a:lnTo>
                  <a:lnTo>
                    <a:pt x="1070483" y="794512"/>
                  </a:lnTo>
                  <a:lnTo>
                    <a:pt x="1009269" y="949960"/>
                  </a:lnTo>
                  <a:lnTo>
                    <a:pt x="1007364" y="954659"/>
                  </a:lnTo>
                  <a:lnTo>
                    <a:pt x="1006475" y="958596"/>
                  </a:lnTo>
                  <a:lnTo>
                    <a:pt x="1007237" y="965200"/>
                  </a:lnTo>
                  <a:lnTo>
                    <a:pt x="1036066" y="975233"/>
                  </a:lnTo>
                  <a:lnTo>
                    <a:pt x="1044575" y="975233"/>
                  </a:lnTo>
                  <a:lnTo>
                    <a:pt x="1089660" y="968121"/>
                  </a:lnTo>
                  <a:lnTo>
                    <a:pt x="1096683" y="958596"/>
                  </a:lnTo>
                  <a:lnTo>
                    <a:pt x="1155827" y="794258"/>
                  </a:lnTo>
                  <a:lnTo>
                    <a:pt x="1190409" y="697611"/>
                  </a:lnTo>
                  <a:lnTo>
                    <a:pt x="1314958" y="349631"/>
                  </a:lnTo>
                  <a:lnTo>
                    <a:pt x="1316990" y="343662"/>
                  </a:lnTo>
                  <a:lnTo>
                    <a:pt x="1318006" y="338709"/>
                  </a:lnTo>
                  <a:close/>
                </a:path>
                <a:path w="9027160" h="975360">
                  <a:moveTo>
                    <a:pt x="1644269" y="881380"/>
                  </a:moveTo>
                  <a:lnTo>
                    <a:pt x="1633601" y="844423"/>
                  </a:lnTo>
                  <a:lnTo>
                    <a:pt x="1595120" y="834390"/>
                  </a:lnTo>
                  <a:lnTo>
                    <a:pt x="1582039" y="835063"/>
                  </a:lnTo>
                  <a:lnTo>
                    <a:pt x="1548142" y="859650"/>
                  </a:lnTo>
                  <a:lnTo>
                    <a:pt x="1545590" y="883158"/>
                  </a:lnTo>
                  <a:lnTo>
                    <a:pt x="1546250" y="895477"/>
                  </a:lnTo>
                  <a:lnTo>
                    <a:pt x="1570863" y="927658"/>
                  </a:lnTo>
                  <a:lnTo>
                    <a:pt x="1594358" y="930148"/>
                  </a:lnTo>
                  <a:lnTo>
                    <a:pt x="1607375" y="929487"/>
                  </a:lnTo>
                  <a:lnTo>
                    <a:pt x="1641627" y="904836"/>
                  </a:lnTo>
                  <a:lnTo>
                    <a:pt x="1644269" y="881380"/>
                  </a:lnTo>
                  <a:close/>
                </a:path>
                <a:path w="9027160" h="975360">
                  <a:moveTo>
                    <a:pt x="1711706" y="239649"/>
                  </a:moveTo>
                  <a:lnTo>
                    <a:pt x="1710436" y="236220"/>
                  </a:lnTo>
                  <a:lnTo>
                    <a:pt x="1709039" y="232791"/>
                  </a:lnTo>
                  <a:lnTo>
                    <a:pt x="1706626" y="228473"/>
                  </a:lnTo>
                  <a:lnTo>
                    <a:pt x="1702943" y="223520"/>
                  </a:lnTo>
                  <a:lnTo>
                    <a:pt x="1647825" y="147447"/>
                  </a:lnTo>
                  <a:lnTo>
                    <a:pt x="1619123" y="107823"/>
                  </a:lnTo>
                  <a:lnTo>
                    <a:pt x="1584452" y="97282"/>
                  </a:lnTo>
                  <a:lnTo>
                    <a:pt x="1570228" y="97282"/>
                  </a:lnTo>
                  <a:lnTo>
                    <a:pt x="1533017" y="107696"/>
                  </a:lnTo>
                  <a:lnTo>
                    <a:pt x="1531366" y="110363"/>
                  </a:lnTo>
                  <a:lnTo>
                    <a:pt x="1449832" y="224155"/>
                  </a:lnTo>
                  <a:lnTo>
                    <a:pt x="1445895" y="229235"/>
                  </a:lnTo>
                  <a:lnTo>
                    <a:pt x="1443228" y="233426"/>
                  </a:lnTo>
                  <a:lnTo>
                    <a:pt x="1441780" y="236982"/>
                  </a:lnTo>
                  <a:lnTo>
                    <a:pt x="1440599" y="240284"/>
                  </a:lnTo>
                  <a:lnTo>
                    <a:pt x="1440688" y="243205"/>
                  </a:lnTo>
                  <a:lnTo>
                    <a:pt x="1442466" y="245364"/>
                  </a:lnTo>
                  <a:lnTo>
                    <a:pt x="1444117" y="247523"/>
                  </a:lnTo>
                  <a:lnTo>
                    <a:pt x="1447292" y="249174"/>
                  </a:lnTo>
                  <a:lnTo>
                    <a:pt x="1456944" y="251460"/>
                  </a:lnTo>
                  <a:lnTo>
                    <a:pt x="1463802" y="251968"/>
                  </a:lnTo>
                  <a:lnTo>
                    <a:pt x="1479042" y="251968"/>
                  </a:lnTo>
                  <a:lnTo>
                    <a:pt x="1512023" y="236855"/>
                  </a:lnTo>
                  <a:lnTo>
                    <a:pt x="1576197" y="147447"/>
                  </a:lnTo>
                  <a:lnTo>
                    <a:pt x="1641246" y="236982"/>
                  </a:lnTo>
                  <a:lnTo>
                    <a:pt x="1643253" y="239649"/>
                  </a:lnTo>
                  <a:lnTo>
                    <a:pt x="1645285" y="242062"/>
                  </a:lnTo>
                  <a:lnTo>
                    <a:pt x="1646936" y="244094"/>
                  </a:lnTo>
                  <a:lnTo>
                    <a:pt x="1648587" y="245999"/>
                  </a:lnTo>
                  <a:lnTo>
                    <a:pt x="1650746" y="247523"/>
                  </a:lnTo>
                  <a:lnTo>
                    <a:pt x="1653413" y="248539"/>
                  </a:lnTo>
                  <a:lnTo>
                    <a:pt x="1655953" y="249555"/>
                  </a:lnTo>
                  <a:lnTo>
                    <a:pt x="1659382" y="250190"/>
                  </a:lnTo>
                  <a:lnTo>
                    <a:pt x="1667637" y="251206"/>
                  </a:lnTo>
                  <a:lnTo>
                    <a:pt x="1673225" y="251460"/>
                  </a:lnTo>
                  <a:lnTo>
                    <a:pt x="1680210" y="251460"/>
                  </a:lnTo>
                  <a:lnTo>
                    <a:pt x="1711706" y="242443"/>
                  </a:lnTo>
                  <a:lnTo>
                    <a:pt x="1711706" y="239649"/>
                  </a:lnTo>
                  <a:close/>
                </a:path>
                <a:path w="9027160" h="975360">
                  <a:moveTo>
                    <a:pt x="1780908" y="522605"/>
                  </a:moveTo>
                  <a:lnTo>
                    <a:pt x="1777936" y="480136"/>
                  </a:lnTo>
                  <a:lnTo>
                    <a:pt x="1769491" y="440563"/>
                  </a:lnTo>
                  <a:lnTo>
                    <a:pt x="1755089" y="404583"/>
                  </a:lnTo>
                  <a:lnTo>
                    <a:pt x="1735937" y="375793"/>
                  </a:lnTo>
                  <a:lnTo>
                    <a:pt x="1734312" y="373634"/>
                  </a:lnTo>
                  <a:lnTo>
                    <a:pt x="1721573" y="360108"/>
                  </a:lnTo>
                  <a:lnTo>
                    <a:pt x="1707172" y="348081"/>
                  </a:lnTo>
                  <a:lnTo>
                    <a:pt x="1698498" y="342379"/>
                  </a:lnTo>
                  <a:lnTo>
                    <a:pt x="1698498" y="513461"/>
                  </a:lnTo>
                  <a:lnTo>
                    <a:pt x="1454785" y="514096"/>
                  </a:lnTo>
                  <a:lnTo>
                    <a:pt x="1460385" y="474345"/>
                  </a:lnTo>
                  <a:lnTo>
                    <a:pt x="1474292" y="438150"/>
                  </a:lnTo>
                  <a:lnTo>
                    <a:pt x="1505267" y="400672"/>
                  </a:lnTo>
                  <a:lnTo>
                    <a:pt x="1551178" y="378675"/>
                  </a:lnTo>
                  <a:lnTo>
                    <a:pt x="1579753" y="375793"/>
                  </a:lnTo>
                  <a:lnTo>
                    <a:pt x="1607654" y="378015"/>
                  </a:lnTo>
                  <a:lnTo>
                    <a:pt x="1652562" y="396252"/>
                  </a:lnTo>
                  <a:lnTo>
                    <a:pt x="1682699" y="432346"/>
                  </a:lnTo>
                  <a:lnTo>
                    <a:pt x="1697177" y="482930"/>
                  </a:lnTo>
                  <a:lnTo>
                    <a:pt x="1698498" y="513461"/>
                  </a:lnTo>
                  <a:lnTo>
                    <a:pt x="1698498" y="342379"/>
                  </a:lnTo>
                  <a:lnTo>
                    <a:pt x="1653946" y="321043"/>
                  </a:lnTo>
                  <a:lnTo>
                    <a:pt x="1609128" y="312699"/>
                  </a:lnTo>
                  <a:lnTo>
                    <a:pt x="1583817" y="311658"/>
                  </a:lnTo>
                  <a:lnTo>
                    <a:pt x="1559826" y="312826"/>
                  </a:lnTo>
                  <a:lnTo>
                    <a:pt x="1515440" y="321538"/>
                  </a:lnTo>
                  <a:lnTo>
                    <a:pt x="1475892" y="338632"/>
                  </a:lnTo>
                  <a:lnTo>
                    <a:pt x="1442072" y="363258"/>
                  </a:lnTo>
                  <a:lnTo>
                    <a:pt x="1414183" y="395287"/>
                  </a:lnTo>
                  <a:lnTo>
                    <a:pt x="1392847" y="434340"/>
                  </a:lnTo>
                  <a:lnTo>
                    <a:pt x="1378191" y="480136"/>
                  </a:lnTo>
                  <a:lnTo>
                    <a:pt x="1370850" y="531901"/>
                  </a:lnTo>
                  <a:lnTo>
                    <a:pt x="1369949" y="559943"/>
                  </a:lnTo>
                  <a:lnTo>
                    <a:pt x="1370939" y="589305"/>
                  </a:lnTo>
                  <a:lnTo>
                    <a:pt x="1378318" y="642404"/>
                  </a:lnTo>
                  <a:lnTo>
                    <a:pt x="1392796" y="688009"/>
                  </a:lnTo>
                  <a:lnTo>
                    <a:pt x="1414272" y="725919"/>
                  </a:lnTo>
                  <a:lnTo>
                    <a:pt x="1442605" y="756132"/>
                  </a:lnTo>
                  <a:lnTo>
                    <a:pt x="1477518" y="778852"/>
                  </a:lnTo>
                  <a:lnTo>
                    <a:pt x="1518996" y="794131"/>
                  </a:lnTo>
                  <a:lnTo>
                    <a:pt x="1567281" y="801712"/>
                  </a:lnTo>
                  <a:lnTo>
                    <a:pt x="1593977" y="802640"/>
                  </a:lnTo>
                  <a:lnTo>
                    <a:pt x="1609636" y="802259"/>
                  </a:lnTo>
                  <a:lnTo>
                    <a:pt x="1653794" y="797687"/>
                  </a:lnTo>
                  <a:lnTo>
                    <a:pt x="1692097" y="789851"/>
                  </a:lnTo>
                  <a:lnTo>
                    <a:pt x="1730692" y="777773"/>
                  </a:lnTo>
                  <a:lnTo>
                    <a:pt x="1760855" y="753237"/>
                  </a:lnTo>
                  <a:lnTo>
                    <a:pt x="1761363" y="750824"/>
                  </a:lnTo>
                  <a:lnTo>
                    <a:pt x="1762125" y="744855"/>
                  </a:lnTo>
                  <a:lnTo>
                    <a:pt x="1762379" y="741680"/>
                  </a:lnTo>
                  <a:lnTo>
                    <a:pt x="1762620" y="737997"/>
                  </a:lnTo>
                  <a:lnTo>
                    <a:pt x="1762569" y="736092"/>
                  </a:lnTo>
                  <a:lnTo>
                    <a:pt x="1762506" y="727710"/>
                  </a:lnTo>
                  <a:lnTo>
                    <a:pt x="1762252" y="722630"/>
                  </a:lnTo>
                  <a:lnTo>
                    <a:pt x="1761236" y="714375"/>
                  </a:lnTo>
                  <a:lnTo>
                    <a:pt x="1760474" y="711200"/>
                  </a:lnTo>
                  <a:lnTo>
                    <a:pt x="1759445" y="708787"/>
                  </a:lnTo>
                  <a:lnTo>
                    <a:pt x="1758569" y="706501"/>
                  </a:lnTo>
                  <a:lnTo>
                    <a:pt x="1757032" y="704850"/>
                  </a:lnTo>
                  <a:lnTo>
                    <a:pt x="1755267" y="703580"/>
                  </a:lnTo>
                  <a:lnTo>
                    <a:pt x="1753489" y="702437"/>
                  </a:lnTo>
                  <a:lnTo>
                    <a:pt x="1751330" y="701929"/>
                  </a:lnTo>
                  <a:lnTo>
                    <a:pt x="1744980" y="701929"/>
                  </a:lnTo>
                  <a:lnTo>
                    <a:pt x="1739138" y="703707"/>
                  </a:lnTo>
                  <a:lnTo>
                    <a:pt x="1725091" y="709879"/>
                  </a:lnTo>
                  <a:lnTo>
                    <a:pt x="1718017" y="712762"/>
                  </a:lnTo>
                  <a:lnTo>
                    <a:pt x="1681556" y="725131"/>
                  </a:lnTo>
                  <a:lnTo>
                    <a:pt x="1631670" y="734656"/>
                  </a:lnTo>
                  <a:lnTo>
                    <a:pt x="1601470" y="736092"/>
                  </a:lnTo>
                  <a:lnTo>
                    <a:pt x="1582051" y="735406"/>
                  </a:lnTo>
                  <a:lnTo>
                    <a:pt x="1533144" y="724789"/>
                  </a:lnTo>
                  <a:lnTo>
                    <a:pt x="1497076" y="702208"/>
                  </a:lnTo>
                  <a:lnTo>
                    <a:pt x="1472615" y="668718"/>
                  </a:lnTo>
                  <a:lnTo>
                    <a:pt x="1459268" y="625767"/>
                  </a:lnTo>
                  <a:lnTo>
                    <a:pt x="1454912" y="574167"/>
                  </a:lnTo>
                  <a:lnTo>
                    <a:pt x="1757426" y="573405"/>
                  </a:lnTo>
                  <a:lnTo>
                    <a:pt x="1764792" y="570611"/>
                  </a:lnTo>
                  <a:lnTo>
                    <a:pt x="1780908" y="537591"/>
                  </a:lnTo>
                  <a:lnTo>
                    <a:pt x="1780908" y="522605"/>
                  </a:lnTo>
                  <a:close/>
                </a:path>
                <a:path w="9027160" h="975360">
                  <a:moveTo>
                    <a:pt x="2290953" y="778891"/>
                  </a:moveTo>
                  <a:lnTo>
                    <a:pt x="2290318" y="506476"/>
                  </a:lnTo>
                  <a:lnTo>
                    <a:pt x="2288121" y="462216"/>
                  </a:lnTo>
                  <a:lnTo>
                    <a:pt x="2277097" y="408393"/>
                  </a:lnTo>
                  <a:lnTo>
                    <a:pt x="2254631" y="365633"/>
                  </a:lnTo>
                  <a:lnTo>
                    <a:pt x="2219744" y="333425"/>
                  </a:lnTo>
                  <a:lnTo>
                    <a:pt x="2171090" y="313994"/>
                  </a:lnTo>
                  <a:lnTo>
                    <a:pt x="2129917" y="310261"/>
                  </a:lnTo>
                  <a:lnTo>
                    <a:pt x="2110892" y="311581"/>
                  </a:lnTo>
                  <a:lnTo>
                    <a:pt x="2073084" y="321487"/>
                  </a:lnTo>
                  <a:lnTo>
                    <a:pt x="2035581" y="341376"/>
                  </a:lnTo>
                  <a:lnTo>
                    <a:pt x="1998052" y="372338"/>
                  </a:lnTo>
                  <a:lnTo>
                    <a:pt x="1979295" y="392049"/>
                  </a:lnTo>
                  <a:lnTo>
                    <a:pt x="1979168" y="330454"/>
                  </a:lnTo>
                  <a:lnTo>
                    <a:pt x="1978533" y="328168"/>
                  </a:lnTo>
                  <a:lnTo>
                    <a:pt x="1977390" y="326390"/>
                  </a:lnTo>
                  <a:lnTo>
                    <a:pt x="1976247" y="324485"/>
                  </a:lnTo>
                  <a:lnTo>
                    <a:pt x="1974342" y="322834"/>
                  </a:lnTo>
                  <a:lnTo>
                    <a:pt x="1971675" y="321437"/>
                  </a:lnTo>
                  <a:lnTo>
                    <a:pt x="1969008" y="319913"/>
                  </a:lnTo>
                  <a:lnTo>
                    <a:pt x="1965325" y="318897"/>
                  </a:lnTo>
                  <a:lnTo>
                    <a:pt x="1960499" y="318389"/>
                  </a:lnTo>
                  <a:lnTo>
                    <a:pt x="1955673" y="318008"/>
                  </a:lnTo>
                  <a:lnTo>
                    <a:pt x="1949704" y="317754"/>
                  </a:lnTo>
                  <a:lnTo>
                    <a:pt x="1934718" y="317754"/>
                  </a:lnTo>
                  <a:lnTo>
                    <a:pt x="1928622" y="318008"/>
                  </a:lnTo>
                  <a:lnTo>
                    <a:pt x="1919351" y="319024"/>
                  </a:lnTo>
                  <a:lnTo>
                    <a:pt x="1915541" y="320040"/>
                  </a:lnTo>
                  <a:lnTo>
                    <a:pt x="1912620" y="321564"/>
                  </a:lnTo>
                  <a:lnTo>
                    <a:pt x="1909572" y="323088"/>
                  </a:lnTo>
                  <a:lnTo>
                    <a:pt x="1907667" y="324739"/>
                  </a:lnTo>
                  <a:lnTo>
                    <a:pt x="1905635" y="328295"/>
                  </a:lnTo>
                  <a:lnTo>
                    <a:pt x="1905228" y="330073"/>
                  </a:lnTo>
                  <a:lnTo>
                    <a:pt x="1905241" y="378777"/>
                  </a:lnTo>
                  <a:lnTo>
                    <a:pt x="1906270" y="782574"/>
                  </a:lnTo>
                  <a:lnTo>
                    <a:pt x="1939163" y="795274"/>
                  </a:lnTo>
                  <a:lnTo>
                    <a:pt x="1947037" y="795274"/>
                  </a:lnTo>
                  <a:lnTo>
                    <a:pt x="1955292" y="795147"/>
                  </a:lnTo>
                  <a:lnTo>
                    <a:pt x="1962150" y="794893"/>
                  </a:lnTo>
                  <a:lnTo>
                    <a:pt x="1967357" y="794131"/>
                  </a:lnTo>
                  <a:lnTo>
                    <a:pt x="1972691" y="793496"/>
                  </a:lnTo>
                  <a:lnTo>
                    <a:pt x="1988172" y="778891"/>
                  </a:lnTo>
                  <a:lnTo>
                    <a:pt x="1987423" y="467487"/>
                  </a:lnTo>
                  <a:lnTo>
                    <a:pt x="2004072" y="447636"/>
                  </a:lnTo>
                  <a:lnTo>
                    <a:pt x="2036229" y="415582"/>
                  </a:lnTo>
                  <a:lnTo>
                    <a:pt x="2070963" y="392049"/>
                  </a:lnTo>
                  <a:lnTo>
                    <a:pt x="2113280" y="381381"/>
                  </a:lnTo>
                  <a:lnTo>
                    <a:pt x="2124824" y="381863"/>
                  </a:lnTo>
                  <a:lnTo>
                    <a:pt x="2163876" y="395109"/>
                  </a:lnTo>
                  <a:lnTo>
                    <a:pt x="2190254" y="424815"/>
                  </a:lnTo>
                  <a:lnTo>
                    <a:pt x="2204961" y="468630"/>
                  </a:lnTo>
                  <a:lnTo>
                    <a:pt x="2208403" y="517525"/>
                  </a:lnTo>
                  <a:lnTo>
                    <a:pt x="2209038" y="781812"/>
                  </a:lnTo>
                  <a:lnTo>
                    <a:pt x="2209800" y="784098"/>
                  </a:lnTo>
                  <a:lnTo>
                    <a:pt x="2242058" y="794512"/>
                  </a:lnTo>
                  <a:lnTo>
                    <a:pt x="2250313" y="794385"/>
                  </a:lnTo>
                  <a:lnTo>
                    <a:pt x="2258314" y="794385"/>
                  </a:lnTo>
                  <a:lnTo>
                    <a:pt x="2264918" y="794131"/>
                  </a:lnTo>
                  <a:lnTo>
                    <a:pt x="2270125" y="793369"/>
                  </a:lnTo>
                  <a:lnTo>
                    <a:pt x="2275459" y="792734"/>
                  </a:lnTo>
                  <a:lnTo>
                    <a:pt x="2279650" y="791718"/>
                  </a:lnTo>
                  <a:lnTo>
                    <a:pt x="2282571" y="790321"/>
                  </a:lnTo>
                  <a:lnTo>
                    <a:pt x="2285619" y="789051"/>
                  </a:lnTo>
                  <a:lnTo>
                    <a:pt x="2287651" y="787527"/>
                  </a:lnTo>
                  <a:lnTo>
                    <a:pt x="2289048" y="785622"/>
                  </a:lnTo>
                  <a:lnTo>
                    <a:pt x="2290318" y="783844"/>
                  </a:lnTo>
                  <a:lnTo>
                    <a:pt x="2290876" y="781812"/>
                  </a:lnTo>
                  <a:lnTo>
                    <a:pt x="2290953" y="778891"/>
                  </a:lnTo>
                  <a:close/>
                </a:path>
                <a:path w="9027160" h="975360">
                  <a:moveTo>
                    <a:pt x="2900553" y="738632"/>
                  </a:moveTo>
                  <a:lnTo>
                    <a:pt x="2900172" y="733679"/>
                  </a:lnTo>
                  <a:lnTo>
                    <a:pt x="2899537" y="729742"/>
                  </a:lnTo>
                  <a:lnTo>
                    <a:pt x="2899283" y="728472"/>
                  </a:lnTo>
                  <a:lnTo>
                    <a:pt x="2898775" y="725805"/>
                  </a:lnTo>
                  <a:lnTo>
                    <a:pt x="2893695" y="715645"/>
                  </a:lnTo>
                  <a:lnTo>
                    <a:pt x="2892298" y="714756"/>
                  </a:lnTo>
                  <a:lnTo>
                    <a:pt x="2890647" y="714375"/>
                  </a:lnTo>
                  <a:lnTo>
                    <a:pt x="2886329" y="714375"/>
                  </a:lnTo>
                  <a:lnTo>
                    <a:pt x="2883408" y="715137"/>
                  </a:lnTo>
                  <a:lnTo>
                    <a:pt x="2876804" y="718185"/>
                  </a:lnTo>
                  <a:lnTo>
                    <a:pt x="2872867" y="719709"/>
                  </a:lnTo>
                  <a:lnTo>
                    <a:pt x="2831973" y="728472"/>
                  </a:lnTo>
                  <a:lnTo>
                    <a:pt x="2815704" y="726998"/>
                  </a:lnTo>
                  <a:lnTo>
                    <a:pt x="2783078" y="704977"/>
                  </a:lnTo>
                  <a:lnTo>
                    <a:pt x="2770111" y="656907"/>
                  </a:lnTo>
                  <a:lnTo>
                    <a:pt x="2768600" y="386334"/>
                  </a:lnTo>
                  <a:lnTo>
                    <a:pt x="2768600" y="386080"/>
                  </a:lnTo>
                  <a:lnTo>
                    <a:pt x="2888234" y="385826"/>
                  </a:lnTo>
                  <a:lnTo>
                    <a:pt x="2892171" y="383159"/>
                  </a:lnTo>
                  <a:lnTo>
                    <a:pt x="2899537" y="345694"/>
                  </a:lnTo>
                  <a:lnTo>
                    <a:pt x="2899156" y="340487"/>
                  </a:lnTo>
                  <a:lnTo>
                    <a:pt x="2887065" y="318135"/>
                  </a:lnTo>
                  <a:lnTo>
                    <a:pt x="2885694" y="317754"/>
                  </a:lnTo>
                  <a:lnTo>
                    <a:pt x="2768346" y="318135"/>
                  </a:lnTo>
                  <a:lnTo>
                    <a:pt x="2768092" y="209550"/>
                  </a:lnTo>
                  <a:lnTo>
                    <a:pt x="2767457" y="207391"/>
                  </a:lnTo>
                  <a:lnTo>
                    <a:pt x="2766060" y="205486"/>
                  </a:lnTo>
                  <a:lnTo>
                    <a:pt x="2764790" y="203454"/>
                  </a:lnTo>
                  <a:lnTo>
                    <a:pt x="2762631" y="201676"/>
                  </a:lnTo>
                  <a:lnTo>
                    <a:pt x="2759710" y="200279"/>
                  </a:lnTo>
                  <a:lnTo>
                    <a:pt x="2756662" y="198755"/>
                  </a:lnTo>
                  <a:lnTo>
                    <a:pt x="2752471" y="197739"/>
                  </a:lnTo>
                  <a:lnTo>
                    <a:pt x="2747264" y="197104"/>
                  </a:lnTo>
                  <a:lnTo>
                    <a:pt x="2741930" y="196342"/>
                  </a:lnTo>
                  <a:lnTo>
                    <a:pt x="2735199" y="196088"/>
                  </a:lnTo>
                  <a:lnTo>
                    <a:pt x="2718943" y="196088"/>
                  </a:lnTo>
                  <a:lnTo>
                    <a:pt x="2712339" y="196469"/>
                  </a:lnTo>
                  <a:lnTo>
                    <a:pt x="2707005" y="197104"/>
                  </a:lnTo>
                  <a:lnTo>
                    <a:pt x="2701798" y="197866"/>
                  </a:lnTo>
                  <a:lnTo>
                    <a:pt x="2697480" y="198882"/>
                  </a:lnTo>
                  <a:lnTo>
                    <a:pt x="2694432" y="200406"/>
                  </a:lnTo>
                  <a:lnTo>
                    <a:pt x="2691257" y="201930"/>
                  </a:lnTo>
                  <a:lnTo>
                    <a:pt x="2686177" y="212090"/>
                  </a:lnTo>
                  <a:lnTo>
                    <a:pt x="2686558" y="318262"/>
                  </a:lnTo>
                  <a:lnTo>
                    <a:pt x="2621788" y="318516"/>
                  </a:lnTo>
                  <a:lnTo>
                    <a:pt x="2607691" y="352806"/>
                  </a:lnTo>
                  <a:lnTo>
                    <a:pt x="2607970" y="361073"/>
                  </a:lnTo>
                  <a:lnTo>
                    <a:pt x="2619121" y="386461"/>
                  </a:lnTo>
                  <a:lnTo>
                    <a:pt x="2686685" y="386410"/>
                  </a:lnTo>
                  <a:lnTo>
                    <a:pt x="2687320" y="647446"/>
                  </a:lnTo>
                  <a:lnTo>
                    <a:pt x="2691511" y="699731"/>
                  </a:lnTo>
                  <a:lnTo>
                    <a:pt x="2704109" y="740664"/>
                  </a:lnTo>
                  <a:lnTo>
                    <a:pt x="2736113" y="777925"/>
                  </a:lnTo>
                  <a:lnTo>
                    <a:pt x="2771711" y="793419"/>
                  </a:lnTo>
                  <a:lnTo>
                    <a:pt x="2818257" y="798449"/>
                  </a:lnTo>
                  <a:lnTo>
                    <a:pt x="2825877" y="798449"/>
                  </a:lnTo>
                  <a:lnTo>
                    <a:pt x="2869438" y="791591"/>
                  </a:lnTo>
                  <a:lnTo>
                    <a:pt x="2899918" y="761873"/>
                  </a:lnTo>
                  <a:lnTo>
                    <a:pt x="2900553" y="754253"/>
                  </a:lnTo>
                  <a:lnTo>
                    <a:pt x="2900553" y="738632"/>
                  </a:lnTo>
                  <a:close/>
                </a:path>
                <a:path w="9027160" h="975360">
                  <a:moveTo>
                    <a:pt x="3213608" y="877316"/>
                  </a:moveTo>
                  <a:lnTo>
                    <a:pt x="3202813" y="840359"/>
                  </a:lnTo>
                  <a:lnTo>
                    <a:pt x="3164332" y="830326"/>
                  </a:lnTo>
                  <a:lnTo>
                    <a:pt x="3151327" y="830999"/>
                  </a:lnTo>
                  <a:lnTo>
                    <a:pt x="3117481" y="855649"/>
                  </a:lnTo>
                  <a:lnTo>
                    <a:pt x="3114929" y="879094"/>
                  </a:lnTo>
                  <a:lnTo>
                    <a:pt x="3115589" y="891489"/>
                  </a:lnTo>
                  <a:lnTo>
                    <a:pt x="3140176" y="923594"/>
                  </a:lnTo>
                  <a:lnTo>
                    <a:pt x="3163697" y="926084"/>
                  </a:lnTo>
                  <a:lnTo>
                    <a:pt x="3176714" y="925423"/>
                  </a:lnTo>
                  <a:lnTo>
                    <a:pt x="3210966" y="900772"/>
                  </a:lnTo>
                  <a:lnTo>
                    <a:pt x="3213608" y="877316"/>
                  </a:lnTo>
                  <a:close/>
                </a:path>
                <a:path w="9027160" h="975360">
                  <a:moveTo>
                    <a:pt x="3297898" y="236220"/>
                  </a:moveTo>
                  <a:lnTo>
                    <a:pt x="3233966" y="143383"/>
                  </a:lnTo>
                  <a:lnTo>
                    <a:pt x="3205226" y="103759"/>
                  </a:lnTo>
                  <a:lnTo>
                    <a:pt x="3181096" y="93980"/>
                  </a:lnTo>
                  <a:lnTo>
                    <a:pt x="3176524" y="93472"/>
                  </a:lnTo>
                  <a:lnTo>
                    <a:pt x="3170682" y="93218"/>
                  </a:lnTo>
                  <a:lnTo>
                    <a:pt x="3156458" y="93218"/>
                  </a:lnTo>
                  <a:lnTo>
                    <a:pt x="3123565" y="100076"/>
                  </a:lnTo>
                  <a:lnTo>
                    <a:pt x="3121279" y="101473"/>
                  </a:lnTo>
                  <a:lnTo>
                    <a:pt x="3119247" y="103632"/>
                  </a:lnTo>
                  <a:lnTo>
                    <a:pt x="3117596" y="106299"/>
                  </a:lnTo>
                  <a:lnTo>
                    <a:pt x="3035935" y="220091"/>
                  </a:lnTo>
                  <a:lnTo>
                    <a:pt x="3031998" y="225044"/>
                  </a:lnTo>
                  <a:lnTo>
                    <a:pt x="3029458" y="229362"/>
                  </a:lnTo>
                  <a:lnTo>
                    <a:pt x="3028010" y="232918"/>
                  </a:lnTo>
                  <a:lnTo>
                    <a:pt x="3026829" y="236220"/>
                  </a:lnTo>
                  <a:lnTo>
                    <a:pt x="3026918" y="239141"/>
                  </a:lnTo>
                  <a:lnTo>
                    <a:pt x="3049905" y="247904"/>
                  </a:lnTo>
                  <a:lnTo>
                    <a:pt x="3065145" y="247904"/>
                  </a:lnTo>
                  <a:lnTo>
                    <a:pt x="3098038" y="232918"/>
                  </a:lnTo>
                  <a:lnTo>
                    <a:pt x="3162427" y="143383"/>
                  </a:lnTo>
                  <a:lnTo>
                    <a:pt x="3227070" y="232537"/>
                  </a:lnTo>
                  <a:lnTo>
                    <a:pt x="3229572" y="235585"/>
                  </a:lnTo>
                  <a:lnTo>
                    <a:pt x="3231388" y="237998"/>
                  </a:lnTo>
                  <a:lnTo>
                    <a:pt x="3259455" y="247396"/>
                  </a:lnTo>
                  <a:lnTo>
                    <a:pt x="3266313" y="247396"/>
                  </a:lnTo>
                  <a:lnTo>
                    <a:pt x="3274949" y="247269"/>
                  </a:lnTo>
                  <a:lnTo>
                    <a:pt x="3281807" y="246761"/>
                  </a:lnTo>
                  <a:lnTo>
                    <a:pt x="3286760" y="245491"/>
                  </a:lnTo>
                  <a:lnTo>
                    <a:pt x="3291713" y="244348"/>
                  </a:lnTo>
                  <a:lnTo>
                    <a:pt x="3294888" y="242697"/>
                  </a:lnTo>
                  <a:lnTo>
                    <a:pt x="3296412" y="240538"/>
                  </a:lnTo>
                  <a:lnTo>
                    <a:pt x="3297809" y="238379"/>
                  </a:lnTo>
                  <a:lnTo>
                    <a:pt x="3297898" y="236220"/>
                  </a:lnTo>
                  <a:close/>
                </a:path>
                <a:path w="9027160" h="975360">
                  <a:moveTo>
                    <a:pt x="3332365" y="732282"/>
                  </a:moveTo>
                  <a:lnTo>
                    <a:pt x="3331959" y="573024"/>
                  </a:lnTo>
                  <a:lnTo>
                    <a:pt x="3331718" y="475488"/>
                  </a:lnTo>
                  <a:lnTo>
                    <a:pt x="3331095" y="455295"/>
                  </a:lnTo>
                  <a:lnTo>
                    <a:pt x="3322066" y="402590"/>
                  </a:lnTo>
                  <a:lnTo>
                    <a:pt x="3301454" y="361416"/>
                  </a:lnTo>
                  <a:lnTo>
                    <a:pt x="3267583" y="331812"/>
                  </a:lnTo>
                  <a:lnTo>
                    <a:pt x="3250819" y="323608"/>
                  </a:lnTo>
                  <a:lnTo>
                    <a:pt x="3250819" y="667766"/>
                  </a:lnTo>
                  <a:lnTo>
                    <a:pt x="3235909" y="683628"/>
                  </a:lnTo>
                  <a:lnTo>
                    <a:pt x="3207054" y="708774"/>
                  </a:lnTo>
                  <a:lnTo>
                    <a:pt x="3164395" y="730415"/>
                  </a:lnTo>
                  <a:lnTo>
                    <a:pt x="3133344" y="734568"/>
                  </a:lnTo>
                  <a:lnTo>
                    <a:pt x="3114598" y="733361"/>
                  </a:lnTo>
                  <a:lnTo>
                    <a:pt x="3071495" y="714121"/>
                  </a:lnTo>
                  <a:lnTo>
                    <a:pt x="3050717" y="675335"/>
                  </a:lnTo>
                  <a:lnTo>
                    <a:pt x="3049270" y="658876"/>
                  </a:lnTo>
                  <a:lnTo>
                    <a:pt x="3049740" y="648995"/>
                  </a:lnTo>
                  <a:lnTo>
                    <a:pt x="3066694" y="608317"/>
                  </a:lnTo>
                  <a:lnTo>
                    <a:pt x="3099371" y="586130"/>
                  </a:lnTo>
                  <a:lnTo>
                    <a:pt x="3149066" y="574649"/>
                  </a:lnTo>
                  <a:lnTo>
                    <a:pt x="3250565" y="573100"/>
                  </a:lnTo>
                  <a:lnTo>
                    <a:pt x="3250819" y="667766"/>
                  </a:lnTo>
                  <a:lnTo>
                    <a:pt x="3250819" y="323608"/>
                  </a:lnTo>
                  <a:lnTo>
                    <a:pt x="3199625" y="310299"/>
                  </a:lnTo>
                  <a:lnTo>
                    <a:pt x="3155061" y="307721"/>
                  </a:lnTo>
                  <a:lnTo>
                    <a:pt x="3142221" y="308038"/>
                  </a:lnTo>
                  <a:lnTo>
                    <a:pt x="3104007" y="312547"/>
                  </a:lnTo>
                  <a:lnTo>
                    <a:pt x="3057398" y="324612"/>
                  </a:lnTo>
                  <a:lnTo>
                    <a:pt x="3019679" y="340487"/>
                  </a:lnTo>
                  <a:lnTo>
                    <a:pt x="2989326" y="364617"/>
                  </a:lnTo>
                  <a:lnTo>
                    <a:pt x="2986532" y="380746"/>
                  </a:lnTo>
                  <a:lnTo>
                    <a:pt x="2986557" y="394398"/>
                  </a:lnTo>
                  <a:lnTo>
                    <a:pt x="2996057" y="418719"/>
                  </a:lnTo>
                  <a:lnTo>
                    <a:pt x="2998089" y="420116"/>
                  </a:lnTo>
                  <a:lnTo>
                    <a:pt x="3000375" y="420751"/>
                  </a:lnTo>
                  <a:lnTo>
                    <a:pt x="3006979" y="420751"/>
                  </a:lnTo>
                  <a:lnTo>
                    <a:pt x="3012948" y="418338"/>
                  </a:lnTo>
                  <a:lnTo>
                    <a:pt x="3021076" y="413512"/>
                  </a:lnTo>
                  <a:lnTo>
                    <a:pt x="3027527" y="409803"/>
                  </a:lnTo>
                  <a:lnTo>
                    <a:pt x="3070898" y="389140"/>
                  </a:lnTo>
                  <a:lnTo>
                    <a:pt x="3119069" y="376085"/>
                  </a:lnTo>
                  <a:lnTo>
                    <a:pt x="3147822" y="374269"/>
                  </a:lnTo>
                  <a:lnTo>
                    <a:pt x="3161385" y="374611"/>
                  </a:lnTo>
                  <a:lnTo>
                    <a:pt x="3204705" y="384492"/>
                  </a:lnTo>
                  <a:lnTo>
                    <a:pt x="3237585" y="415417"/>
                  </a:lnTo>
                  <a:lnTo>
                    <a:pt x="3248888" y="454850"/>
                  </a:lnTo>
                  <a:lnTo>
                    <a:pt x="3250438" y="513969"/>
                  </a:lnTo>
                  <a:lnTo>
                    <a:pt x="3188843" y="514096"/>
                  </a:lnTo>
                  <a:lnTo>
                    <a:pt x="3163481" y="514692"/>
                  </a:lnTo>
                  <a:lnTo>
                    <a:pt x="3116618" y="519404"/>
                  </a:lnTo>
                  <a:lnTo>
                    <a:pt x="3075063" y="528739"/>
                  </a:lnTo>
                  <a:lnTo>
                    <a:pt x="3024632" y="551180"/>
                  </a:lnTo>
                  <a:lnTo>
                    <a:pt x="2989161" y="584212"/>
                  </a:lnTo>
                  <a:lnTo>
                    <a:pt x="2969158" y="627824"/>
                  </a:lnTo>
                  <a:lnTo>
                    <a:pt x="2965450" y="663067"/>
                  </a:lnTo>
                  <a:lnTo>
                    <a:pt x="2966161" y="678738"/>
                  </a:lnTo>
                  <a:lnTo>
                    <a:pt x="2976753" y="720598"/>
                  </a:lnTo>
                  <a:lnTo>
                    <a:pt x="2998584" y="754049"/>
                  </a:lnTo>
                  <a:lnTo>
                    <a:pt x="3030347" y="778471"/>
                  </a:lnTo>
                  <a:lnTo>
                    <a:pt x="3071469" y="793623"/>
                  </a:lnTo>
                  <a:lnTo>
                    <a:pt x="3120644" y="798703"/>
                  </a:lnTo>
                  <a:lnTo>
                    <a:pt x="3140468" y="797534"/>
                  </a:lnTo>
                  <a:lnTo>
                    <a:pt x="3178518" y="788720"/>
                  </a:lnTo>
                  <a:lnTo>
                    <a:pt x="3214281" y="771486"/>
                  </a:lnTo>
                  <a:lnTo>
                    <a:pt x="3246856" y="747064"/>
                  </a:lnTo>
                  <a:lnTo>
                    <a:pt x="3259544" y="734568"/>
                  </a:lnTo>
                  <a:lnTo>
                    <a:pt x="3261868" y="732282"/>
                  </a:lnTo>
                  <a:lnTo>
                    <a:pt x="3261918" y="754049"/>
                  </a:lnTo>
                  <a:lnTo>
                    <a:pt x="3262033" y="781050"/>
                  </a:lnTo>
                  <a:lnTo>
                    <a:pt x="3263138" y="783844"/>
                  </a:lnTo>
                  <a:lnTo>
                    <a:pt x="3265551" y="785876"/>
                  </a:lnTo>
                  <a:lnTo>
                    <a:pt x="3267837" y="787908"/>
                  </a:lnTo>
                  <a:lnTo>
                    <a:pt x="3271520" y="789305"/>
                  </a:lnTo>
                  <a:lnTo>
                    <a:pt x="3281807" y="791337"/>
                  </a:lnTo>
                  <a:lnTo>
                    <a:pt x="3288665" y="791718"/>
                  </a:lnTo>
                  <a:lnTo>
                    <a:pt x="3306191" y="791718"/>
                  </a:lnTo>
                  <a:lnTo>
                    <a:pt x="3332365" y="781050"/>
                  </a:lnTo>
                  <a:lnTo>
                    <a:pt x="3332365" y="732282"/>
                  </a:lnTo>
                  <a:close/>
                </a:path>
                <a:path w="9027160" h="975360">
                  <a:moveTo>
                    <a:pt x="3894074" y="544576"/>
                  </a:moveTo>
                  <a:lnTo>
                    <a:pt x="3891419" y="497205"/>
                  </a:lnTo>
                  <a:lnTo>
                    <a:pt x="3883914" y="452501"/>
                  </a:lnTo>
                  <a:lnTo>
                    <a:pt x="3870934" y="411759"/>
                  </a:lnTo>
                  <a:lnTo>
                    <a:pt x="3852380" y="376809"/>
                  </a:lnTo>
                  <a:lnTo>
                    <a:pt x="3852164" y="376428"/>
                  </a:lnTo>
                  <a:lnTo>
                    <a:pt x="3840518" y="360934"/>
                  </a:lnTo>
                  <a:lnTo>
                    <a:pt x="3827297" y="347179"/>
                  </a:lnTo>
                  <a:lnTo>
                    <a:pt x="3812514" y="335165"/>
                  </a:lnTo>
                  <a:lnTo>
                    <a:pt x="3809238" y="333108"/>
                  </a:lnTo>
                  <a:lnTo>
                    <a:pt x="3809238" y="554228"/>
                  </a:lnTo>
                  <a:lnTo>
                    <a:pt x="3808831" y="569823"/>
                  </a:lnTo>
                  <a:lnTo>
                    <a:pt x="3802888" y="616204"/>
                  </a:lnTo>
                  <a:lnTo>
                    <a:pt x="3789146" y="659079"/>
                  </a:lnTo>
                  <a:lnTo>
                    <a:pt x="3766985" y="694245"/>
                  </a:lnTo>
                  <a:lnTo>
                    <a:pt x="3735260" y="718235"/>
                  </a:lnTo>
                  <a:lnTo>
                    <a:pt x="3693795" y="726694"/>
                  </a:lnTo>
                  <a:lnTo>
                    <a:pt x="3677221" y="725360"/>
                  </a:lnTo>
                  <a:lnTo>
                    <a:pt x="3629787" y="704977"/>
                  </a:lnTo>
                  <a:lnTo>
                    <a:pt x="3598380" y="678408"/>
                  </a:lnTo>
                  <a:lnTo>
                    <a:pt x="3565271" y="642112"/>
                  </a:lnTo>
                  <a:lnTo>
                    <a:pt x="3564763" y="464439"/>
                  </a:lnTo>
                  <a:lnTo>
                    <a:pt x="3574351" y="452755"/>
                  </a:lnTo>
                  <a:lnTo>
                    <a:pt x="3601593" y="423418"/>
                  </a:lnTo>
                  <a:lnTo>
                    <a:pt x="3634994" y="396494"/>
                  </a:lnTo>
                  <a:lnTo>
                    <a:pt x="3674173" y="379437"/>
                  </a:lnTo>
                  <a:lnTo>
                    <a:pt x="3697859" y="376809"/>
                  </a:lnTo>
                  <a:lnTo>
                    <a:pt x="3713188" y="377672"/>
                  </a:lnTo>
                  <a:lnTo>
                    <a:pt x="3751326" y="391541"/>
                  </a:lnTo>
                  <a:lnTo>
                    <a:pt x="3778681" y="419404"/>
                  </a:lnTo>
                  <a:lnTo>
                    <a:pt x="3796550" y="457746"/>
                  </a:lnTo>
                  <a:lnTo>
                    <a:pt x="3806101" y="504088"/>
                  </a:lnTo>
                  <a:lnTo>
                    <a:pt x="3809238" y="554228"/>
                  </a:lnTo>
                  <a:lnTo>
                    <a:pt x="3809238" y="333108"/>
                  </a:lnTo>
                  <a:lnTo>
                    <a:pt x="3758311" y="310870"/>
                  </a:lnTo>
                  <a:lnTo>
                    <a:pt x="3713226" y="306197"/>
                  </a:lnTo>
                  <a:lnTo>
                    <a:pt x="3702215" y="306603"/>
                  </a:lnTo>
                  <a:lnTo>
                    <a:pt x="3660851" y="314515"/>
                  </a:lnTo>
                  <a:lnTo>
                    <a:pt x="3622167" y="332486"/>
                  </a:lnTo>
                  <a:lnTo>
                    <a:pt x="3584206" y="360756"/>
                  </a:lnTo>
                  <a:lnTo>
                    <a:pt x="3554603" y="389001"/>
                  </a:lnTo>
                  <a:lnTo>
                    <a:pt x="3554476" y="326009"/>
                  </a:lnTo>
                  <a:lnTo>
                    <a:pt x="3553841" y="323596"/>
                  </a:lnTo>
                  <a:lnTo>
                    <a:pt x="3552698" y="321818"/>
                  </a:lnTo>
                  <a:lnTo>
                    <a:pt x="3551555" y="319913"/>
                  </a:lnTo>
                  <a:lnTo>
                    <a:pt x="3549523" y="318389"/>
                  </a:lnTo>
                  <a:lnTo>
                    <a:pt x="3546475" y="317119"/>
                  </a:lnTo>
                  <a:lnTo>
                    <a:pt x="3543554" y="315722"/>
                  </a:lnTo>
                  <a:lnTo>
                    <a:pt x="3539744" y="314833"/>
                  </a:lnTo>
                  <a:lnTo>
                    <a:pt x="3535299" y="314452"/>
                  </a:lnTo>
                  <a:lnTo>
                    <a:pt x="3530854" y="313944"/>
                  </a:lnTo>
                  <a:lnTo>
                    <a:pt x="3525139" y="313690"/>
                  </a:lnTo>
                  <a:lnTo>
                    <a:pt x="3511550" y="313690"/>
                  </a:lnTo>
                  <a:lnTo>
                    <a:pt x="3505962" y="313944"/>
                  </a:lnTo>
                  <a:lnTo>
                    <a:pt x="3496691" y="314960"/>
                  </a:lnTo>
                  <a:lnTo>
                    <a:pt x="3492881" y="315849"/>
                  </a:lnTo>
                  <a:lnTo>
                    <a:pt x="3489960" y="317246"/>
                  </a:lnTo>
                  <a:lnTo>
                    <a:pt x="3486912" y="318516"/>
                  </a:lnTo>
                  <a:lnTo>
                    <a:pt x="3485007" y="320167"/>
                  </a:lnTo>
                  <a:lnTo>
                    <a:pt x="3483991" y="321945"/>
                  </a:lnTo>
                  <a:lnTo>
                    <a:pt x="3482975" y="323850"/>
                  </a:lnTo>
                  <a:lnTo>
                    <a:pt x="3482492" y="326009"/>
                  </a:lnTo>
                  <a:lnTo>
                    <a:pt x="3482543" y="360756"/>
                  </a:lnTo>
                  <a:lnTo>
                    <a:pt x="3484118" y="955675"/>
                  </a:lnTo>
                  <a:lnTo>
                    <a:pt x="3484753" y="958088"/>
                  </a:lnTo>
                  <a:lnTo>
                    <a:pt x="3485896" y="959993"/>
                  </a:lnTo>
                  <a:lnTo>
                    <a:pt x="3487039" y="962025"/>
                  </a:lnTo>
                  <a:lnTo>
                    <a:pt x="3516884" y="968883"/>
                  </a:lnTo>
                  <a:lnTo>
                    <a:pt x="3533140" y="968883"/>
                  </a:lnTo>
                  <a:lnTo>
                    <a:pt x="3539871" y="968502"/>
                  </a:lnTo>
                  <a:lnTo>
                    <a:pt x="3545205" y="967740"/>
                  </a:lnTo>
                  <a:lnTo>
                    <a:pt x="3550539" y="967105"/>
                  </a:lnTo>
                  <a:lnTo>
                    <a:pt x="3564001" y="959866"/>
                  </a:lnTo>
                  <a:lnTo>
                    <a:pt x="3565398" y="957834"/>
                  </a:lnTo>
                  <a:lnTo>
                    <a:pt x="3565995" y="955675"/>
                  </a:lnTo>
                  <a:lnTo>
                    <a:pt x="3566033" y="952881"/>
                  </a:lnTo>
                  <a:lnTo>
                    <a:pt x="3565398" y="729488"/>
                  </a:lnTo>
                  <a:lnTo>
                    <a:pt x="3574224" y="737882"/>
                  </a:lnTo>
                  <a:lnTo>
                    <a:pt x="3607231" y="765835"/>
                  </a:lnTo>
                  <a:lnTo>
                    <a:pt x="3647668" y="788225"/>
                  </a:lnTo>
                  <a:lnTo>
                    <a:pt x="3691369" y="796950"/>
                  </a:lnTo>
                  <a:lnTo>
                    <a:pt x="3701161" y="797179"/>
                  </a:lnTo>
                  <a:lnTo>
                    <a:pt x="3723830" y="795997"/>
                  </a:lnTo>
                  <a:lnTo>
                    <a:pt x="3765219" y="787044"/>
                  </a:lnTo>
                  <a:lnTo>
                    <a:pt x="3801326" y="769493"/>
                  </a:lnTo>
                  <a:lnTo>
                    <a:pt x="3831666" y="744347"/>
                  </a:lnTo>
                  <a:lnTo>
                    <a:pt x="3844239" y="729488"/>
                  </a:lnTo>
                  <a:lnTo>
                    <a:pt x="3844671" y="728980"/>
                  </a:lnTo>
                  <a:lnTo>
                    <a:pt x="3866096" y="692886"/>
                  </a:lnTo>
                  <a:lnTo>
                    <a:pt x="3881628" y="649732"/>
                  </a:lnTo>
                  <a:lnTo>
                    <a:pt x="3891038" y="600113"/>
                  </a:lnTo>
                  <a:lnTo>
                    <a:pt x="3893350" y="573087"/>
                  </a:lnTo>
                  <a:lnTo>
                    <a:pt x="3894074" y="544576"/>
                  </a:lnTo>
                  <a:close/>
                </a:path>
                <a:path w="9027160" h="975360">
                  <a:moveTo>
                    <a:pt x="4711319" y="199390"/>
                  </a:moveTo>
                  <a:lnTo>
                    <a:pt x="4698238" y="173355"/>
                  </a:lnTo>
                  <a:lnTo>
                    <a:pt x="4697476" y="173228"/>
                  </a:lnTo>
                  <a:lnTo>
                    <a:pt x="4628261" y="173355"/>
                  </a:lnTo>
                  <a:lnTo>
                    <a:pt x="4628134" y="109474"/>
                  </a:lnTo>
                  <a:lnTo>
                    <a:pt x="4627372" y="107315"/>
                  </a:lnTo>
                  <a:lnTo>
                    <a:pt x="4625848" y="105156"/>
                  </a:lnTo>
                  <a:lnTo>
                    <a:pt x="4624451" y="102997"/>
                  </a:lnTo>
                  <a:lnTo>
                    <a:pt x="4622165" y="101346"/>
                  </a:lnTo>
                  <a:lnTo>
                    <a:pt x="4594860" y="96024"/>
                  </a:lnTo>
                  <a:lnTo>
                    <a:pt x="4578604" y="96024"/>
                  </a:lnTo>
                  <a:lnTo>
                    <a:pt x="4547108" y="106006"/>
                  </a:lnTo>
                  <a:lnTo>
                    <a:pt x="4547108" y="637667"/>
                  </a:lnTo>
                  <a:lnTo>
                    <a:pt x="4537595" y="649363"/>
                  </a:lnTo>
                  <a:lnTo>
                    <a:pt x="4510532" y="678688"/>
                  </a:lnTo>
                  <a:lnTo>
                    <a:pt x="4477258" y="705866"/>
                  </a:lnTo>
                  <a:lnTo>
                    <a:pt x="4438650" y="722731"/>
                  </a:lnTo>
                  <a:lnTo>
                    <a:pt x="4414774" y="725297"/>
                  </a:lnTo>
                  <a:lnTo>
                    <a:pt x="4399343" y="724420"/>
                  </a:lnTo>
                  <a:lnTo>
                    <a:pt x="4361180" y="710311"/>
                  </a:lnTo>
                  <a:lnTo>
                    <a:pt x="4333887" y="682117"/>
                  </a:lnTo>
                  <a:lnTo>
                    <a:pt x="4315739" y="643432"/>
                  </a:lnTo>
                  <a:lnTo>
                    <a:pt x="4306265" y="597065"/>
                  </a:lnTo>
                  <a:lnTo>
                    <a:pt x="4303141" y="547497"/>
                  </a:lnTo>
                  <a:lnTo>
                    <a:pt x="4303522" y="531431"/>
                  </a:lnTo>
                  <a:lnTo>
                    <a:pt x="4309237" y="484378"/>
                  </a:lnTo>
                  <a:lnTo>
                    <a:pt x="4322610" y="441947"/>
                  </a:lnTo>
                  <a:lnTo>
                    <a:pt x="4344543" y="407670"/>
                  </a:lnTo>
                  <a:lnTo>
                    <a:pt x="4375785" y="383882"/>
                  </a:lnTo>
                  <a:lnTo>
                    <a:pt x="4416933" y="375412"/>
                  </a:lnTo>
                  <a:lnTo>
                    <a:pt x="4433862" y="376758"/>
                  </a:lnTo>
                  <a:lnTo>
                    <a:pt x="4482211" y="397129"/>
                  </a:lnTo>
                  <a:lnTo>
                    <a:pt x="4513834" y="423710"/>
                  </a:lnTo>
                  <a:lnTo>
                    <a:pt x="4546600" y="459994"/>
                  </a:lnTo>
                  <a:lnTo>
                    <a:pt x="4547108" y="637667"/>
                  </a:lnTo>
                  <a:lnTo>
                    <a:pt x="4547108" y="106006"/>
                  </a:lnTo>
                  <a:lnTo>
                    <a:pt x="4546346" y="107442"/>
                  </a:lnTo>
                  <a:lnTo>
                    <a:pt x="4545774" y="109474"/>
                  </a:lnTo>
                  <a:lnTo>
                    <a:pt x="4545711" y="112014"/>
                  </a:lnTo>
                  <a:lnTo>
                    <a:pt x="4545965" y="173609"/>
                  </a:lnTo>
                  <a:lnTo>
                    <a:pt x="4421632" y="173863"/>
                  </a:lnTo>
                  <a:lnTo>
                    <a:pt x="4412234" y="180848"/>
                  </a:lnTo>
                  <a:lnTo>
                    <a:pt x="4410710" y="183515"/>
                  </a:lnTo>
                  <a:lnTo>
                    <a:pt x="4408043" y="211836"/>
                  </a:lnTo>
                  <a:lnTo>
                    <a:pt x="4408424" y="216662"/>
                  </a:lnTo>
                  <a:lnTo>
                    <a:pt x="4409694" y="224917"/>
                  </a:lnTo>
                  <a:lnTo>
                    <a:pt x="4410837" y="228346"/>
                  </a:lnTo>
                  <a:lnTo>
                    <a:pt x="4412361" y="231013"/>
                  </a:lnTo>
                  <a:lnTo>
                    <a:pt x="4413758" y="233680"/>
                  </a:lnTo>
                  <a:lnTo>
                    <a:pt x="4415536" y="235585"/>
                  </a:lnTo>
                  <a:lnTo>
                    <a:pt x="4417568" y="236728"/>
                  </a:lnTo>
                  <a:lnTo>
                    <a:pt x="4419473" y="237871"/>
                  </a:lnTo>
                  <a:lnTo>
                    <a:pt x="4421886" y="238379"/>
                  </a:lnTo>
                  <a:lnTo>
                    <a:pt x="4546092" y="238226"/>
                  </a:lnTo>
                  <a:lnTo>
                    <a:pt x="4546473" y="372110"/>
                  </a:lnTo>
                  <a:lnTo>
                    <a:pt x="4514418" y="343319"/>
                  </a:lnTo>
                  <a:lnTo>
                    <a:pt x="4482084" y="322326"/>
                  </a:lnTo>
                  <a:lnTo>
                    <a:pt x="4429468" y="306489"/>
                  </a:lnTo>
                  <a:lnTo>
                    <a:pt x="4410329" y="305435"/>
                  </a:lnTo>
                  <a:lnTo>
                    <a:pt x="4387418" y="306616"/>
                  </a:lnTo>
                  <a:lnTo>
                    <a:pt x="4345838" y="315480"/>
                  </a:lnTo>
                  <a:lnTo>
                    <a:pt x="4309948" y="333006"/>
                  </a:lnTo>
                  <a:lnTo>
                    <a:pt x="4279849" y="358152"/>
                  </a:lnTo>
                  <a:lnTo>
                    <a:pt x="4255579" y="390652"/>
                  </a:lnTo>
                  <a:lnTo>
                    <a:pt x="4237342" y="430085"/>
                  </a:lnTo>
                  <a:lnTo>
                    <a:pt x="4225087" y="476148"/>
                  </a:lnTo>
                  <a:lnTo>
                    <a:pt x="4218991" y="528015"/>
                  </a:lnTo>
                  <a:lnTo>
                    <a:pt x="4218305" y="556133"/>
                  </a:lnTo>
                  <a:lnTo>
                    <a:pt x="4219016" y="580364"/>
                  </a:lnTo>
                  <a:lnTo>
                    <a:pt x="4224109" y="626706"/>
                  </a:lnTo>
                  <a:lnTo>
                    <a:pt x="4234192" y="669861"/>
                  </a:lnTo>
                  <a:lnTo>
                    <a:pt x="4250080" y="708075"/>
                  </a:lnTo>
                  <a:lnTo>
                    <a:pt x="4271873" y="740410"/>
                  </a:lnTo>
                  <a:lnTo>
                    <a:pt x="4300118" y="766127"/>
                  </a:lnTo>
                  <a:lnTo>
                    <a:pt x="4334980" y="784796"/>
                  </a:lnTo>
                  <a:lnTo>
                    <a:pt x="4376928" y="794232"/>
                  </a:lnTo>
                  <a:lnTo>
                    <a:pt x="4400550" y="795401"/>
                  </a:lnTo>
                  <a:lnTo>
                    <a:pt x="4422737" y="793978"/>
                  </a:lnTo>
                  <a:lnTo>
                    <a:pt x="4464316" y="783170"/>
                  </a:lnTo>
                  <a:lnTo>
                    <a:pt x="4502493" y="762025"/>
                  </a:lnTo>
                  <a:lnTo>
                    <a:pt x="4538980" y="732155"/>
                  </a:lnTo>
                  <a:lnTo>
                    <a:pt x="4545685" y="725297"/>
                  </a:lnTo>
                  <a:lnTo>
                    <a:pt x="4556760" y="713994"/>
                  </a:lnTo>
                  <a:lnTo>
                    <a:pt x="4556887" y="775716"/>
                  </a:lnTo>
                  <a:lnTo>
                    <a:pt x="4557522" y="778129"/>
                  </a:lnTo>
                  <a:lnTo>
                    <a:pt x="4558919" y="780034"/>
                  </a:lnTo>
                  <a:lnTo>
                    <a:pt x="4560189" y="782066"/>
                  </a:lnTo>
                  <a:lnTo>
                    <a:pt x="4562348" y="783590"/>
                  </a:lnTo>
                  <a:lnTo>
                    <a:pt x="4565396" y="784733"/>
                  </a:lnTo>
                  <a:lnTo>
                    <a:pt x="4568317" y="785876"/>
                  </a:lnTo>
                  <a:lnTo>
                    <a:pt x="4572127" y="786765"/>
                  </a:lnTo>
                  <a:lnTo>
                    <a:pt x="4576826" y="787400"/>
                  </a:lnTo>
                  <a:lnTo>
                    <a:pt x="4581398" y="788162"/>
                  </a:lnTo>
                  <a:lnTo>
                    <a:pt x="4587240" y="788416"/>
                  </a:lnTo>
                  <a:lnTo>
                    <a:pt x="4600829" y="788416"/>
                  </a:lnTo>
                  <a:lnTo>
                    <a:pt x="4629874" y="775716"/>
                  </a:lnTo>
                  <a:lnTo>
                    <a:pt x="4629747" y="713994"/>
                  </a:lnTo>
                  <a:lnTo>
                    <a:pt x="4628870" y="375412"/>
                  </a:lnTo>
                  <a:lnTo>
                    <a:pt x="4628858" y="372110"/>
                  </a:lnTo>
                  <a:lnTo>
                    <a:pt x="4628515" y="238125"/>
                  </a:lnTo>
                  <a:lnTo>
                    <a:pt x="4628515" y="237871"/>
                  </a:lnTo>
                  <a:lnTo>
                    <a:pt x="4698111" y="237744"/>
                  </a:lnTo>
                  <a:lnTo>
                    <a:pt x="4700397" y="237109"/>
                  </a:lnTo>
                  <a:lnTo>
                    <a:pt x="4711255" y="211836"/>
                  </a:lnTo>
                  <a:lnTo>
                    <a:pt x="4711319" y="199390"/>
                  </a:lnTo>
                  <a:close/>
                </a:path>
                <a:path w="9027160" h="975360">
                  <a:moveTo>
                    <a:pt x="5050523" y="872617"/>
                  </a:moveTo>
                  <a:lnTo>
                    <a:pt x="5039728" y="835660"/>
                  </a:lnTo>
                  <a:lnTo>
                    <a:pt x="5001260" y="825627"/>
                  </a:lnTo>
                  <a:lnTo>
                    <a:pt x="4988179" y="826300"/>
                  </a:lnTo>
                  <a:lnTo>
                    <a:pt x="4954333" y="850887"/>
                  </a:lnTo>
                  <a:lnTo>
                    <a:pt x="4951730" y="874395"/>
                  </a:lnTo>
                  <a:lnTo>
                    <a:pt x="4952390" y="886714"/>
                  </a:lnTo>
                  <a:lnTo>
                    <a:pt x="4977041" y="918895"/>
                  </a:lnTo>
                  <a:lnTo>
                    <a:pt x="5000498" y="921385"/>
                  </a:lnTo>
                  <a:lnTo>
                    <a:pt x="5013515" y="920724"/>
                  </a:lnTo>
                  <a:lnTo>
                    <a:pt x="5047831" y="896073"/>
                  </a:lnTo>
                  <a:lnTo>
                    <a:pt x="5050523" y="872617"/>
                  </a:lnTo>
                  <a:close/>
                </a:path>
                <a:path w="9027160" h="975360">
                  <a:moveTo>
                    <a:pt x="5222875" y="543052"/>
                  </a:moveTo>
                  <a:lnTo>
                    <a:pt x="5219319" y="489839"/>
                  </a:lnTo>
                  <a:lnTo>
                    <a:pt x="5208905" y="442341"/>
                  </a:lnTo>
                  <a:lnTo>
                    <a:pt x="5191760" y="401104"/>
                  </a:lnTo>
                  <a:lnTo>
                    <a:pt x="5171618" y="371475"/>
                  </a:lnTo>
                  <a:lnTo>
                    <a:pt x="5167757" y="366522"/>
                  </a:lnTo>
                  <a:lnTo>
                    <a:pt x="5153253" y="351853"/>
                  </a:lnTo>
                  <a:lnTo>
                    <a:pt x="5137924" y="339775"/>
                  </a:lnTo>
                  <a:lnTo>
                    <a:pt x="5137924" y="553212"/>
                  </a:lnTo>
                  <a:lnTo>
                    <a:pt x="5137556" y="567728"/>
                  </a:lnTo>
                  <a:lnTo>
                    <a:pt x="5130165" y="619760"/>
                  </a:lnTo>
                  <a:lnTo>
                    <a:pt x="5113172" y="663181"/>
                  </a:lnTo>
                  <a:lnTo>
                    <a:pt x="5085931" y="696175"/>
                  </a:lnTo>
                  <a:lnTo>
                    <a:pt x="5047920" y="717397"/>
                  </a:lnTo>
                  <a:lnTo>
                    <a:pt x="4999228" y="724789"/>
                  </a:lnTo>
                  <a:lnTo>
                    <a:pt x="4980241" y="723988"/>
                  </a:lnTo>
                  <a:lnTo>
                    <a:pt x="4933061" y="710819"/>
                  </a:lnTo>
                  <a:lnTo>
                    <a:pt x="4899228" y="684110"/>
                  </a:lnTo>
                  <a:lnTo>
                    <a:pt x="4877054" y="646645"/>
                  </a:lnTo>
                  <a:lnTo>
                    <a:pt x="4865014" y="600075"/>
                  </a:lnTo>
                  <a:lnTo>
                    <a:pt x="4861077" y="548767"/>
                  </a:lnTo>
                  <a:lnTo>
                    <a:pt x="4861153" y="543052"/>
                  </a:lnTo>
                  <a:lnTo>
                    <a:pt x="4865586" y="493496"/>
                  </a:lnTo>
                  <a:lnTo>
                    <a:pt x="4879467" y="446887"/>
                  </a:lnTo>
                  <a:lnTo>
                    <a:pt x="4903368" y="409994"/>
                  </a:lnTo>
                  <a:lnTo>
                    <a:pt x="4937506" y="384429"/>
                  </a:lnTo>
                  <a:lnTo>
                    <a:pt x="4982769" y="372287"/>
                  </a:lnTo>
                  <a:lnTo>
                    <a:pt x="5000371" y="371475"/>
                  </a:lnTo>
                  <a:lnTo>
                    <a:pt x="5019306" y="372287"/>
                  </a:lnTo>
                  <a:lnTo>
                    <a:pt x="5066398" y="385445"/>
                  </a:lnTo>
                  <a:lnTo>
                    <a:pt x="5100142" y="412280"/>
                  </a:lnTo>
                  <a:lnTo>
                    <a:pt x="5121999" y="450062"/>
                  </a:lnTo>
                  <a:lnTo>
                    <a:pt x="5134051" y="496671"/>
                  </a:lnTo>
                  <a:lnTo>
                    <a:pt x="5137874" y="543052"/>
                  </a:lnTo>
                  <a:lnTo>
                    <a:pt x="5137924" y="553212"/>
                  </a:lnTo>
                  <a:lnTo>
                    <a:pt x="5137924" y="339775"/>
                  </a:lnTo>
                  <a:lnTo>
                    <a:pt x="5099431" y="319024"/>
                  </a:lnTo>
                  <a:lnTo>
                    <a:pt x="5054943" y="306870"/>
                  </a:lnTo>
                  <a:lnTo>
                    <a:pt x="5003419" y="302895"/>
                  </a:lnTo>
                  <a:lnTo>
                    <a:pt x="4975745" y="304139"/>
                  </a:lnTo>
                  <a:lnTo>
                    <a:pt x="4925834" y="313474"/>
                  </a:lnTo>
                  <a:lnTo>
                    <a:pt x="4883213" y="331736"/>
                  </a:lnTo>
                  <a:lnTo>
                    <a:pt x="4847691" y="357644"/>
                  </a:lnTo>
                  <a:lnTo>
                    <a:pt x="4819231" y="390842"/>
                  </a:lnTo>
                  <a:lnTo>
                    <a:pt x="4797984" y="430466"/>
                  </a:lnTo>
                  <a:lnTo>
                    <a:pt x="4783912" y="476135"/>
                  </a:lnTo>
                  <a:lnTo>
                    <a:pt x="4777003" y="526427"/>
                  </a:lnTo>
                  <a:lnTo>
                    <a:pt x="4776216" y="553212"/>
                  </a:lnTo>
                  <a:lnTo>
                    <a:pt x="4777067" y="580745"/>
                  </a:lnTo>
                  <a:lnTo>
                    <a:pt x="4783874" y="631329"/>
                  </a:lnTo>
                  <a:lnTo>
                    <a:pt x="4797437" y="675894"/>
                  </a:lnTo>
                  <a:lnTo>
                    <a:pt x="4817910" y="713803"/>
                  </a:lnTo>
                  <a:lnTo>
                    <a:pt x="4845240" y="744931"/>
                  </a:lnTo>
                  <a:lnTo>
                    <a:pt x="4879454" y="768654"/>
                  </a:lnTo>
                  <a:lnTo>
                    <a:pt x="4920500" y="784834"/>
                  </a:lnTo>
                  <a:lnTo>
                    <a:pt x="4968506" y="792886"/>
                  </a:lnTo>
                  <a:lnTo>
                    <a:pt x="4995151" y="793877"/>
                  </a:lnTo>
                  <a:lnTo>
                    <a:pt x="5022596" y="792619"/>
                  </a:lnTo>
                  <a:lnTo>
                    <a:pt x="5072316" y="783145"/>
                  </a:lnTo>
                  <a:lnTo>
                    <a:pt x="5115204" y="764705"/>
                  </a:lnTo>
                  <a:lnTo>
                    <a:pt x="5150878" y="738657"/>
                  </a:lnTo>
                  <a:lnTo>
                    <a:pt x="5164150" y="724789"/>
                  </a:lnTo>
                  <a:lnTo>
                    <a:pt x="5165979" y="722884"/>
                  </a:lnTo>
                  <a:lnTo>
                    <a:pt x="5190947" y="686409"/>
                  </a:lnTo>
                  <a:lnTo>
                    <a:pt x="5208778" y="643636"/>
                  </a:lnTo>
                  <a:lnTo>
                    <a:pt x="5219446" y="595541"/>
                  </a:lnTo>
                  <a:lnTo>
                    <a:pt x="5222062" y="569849"/>
                  </a:lnTo>
                  <a:lnTo>
                    <a:pt x="5222875" y="543052"/>
                  </a:lnTo>
                  <a:close/>
                </a:path>
                <a:path w="9027160" h="975360">
                  <a:moveTo>
                    <a:pt x="5665470" y="707898"/>
                  </a:moveTo>
                  <a:lnTo>
                    <a:pt x="5660898" y="670052"/>
                  </a:lnTo>
                  <a:lnTo>
                    <a:pt x="5654294" y="664591"/>
                  </a:lnTo>
                  <a:lnTo>
                    <a:pt x="5647944" y="664591"/>
                  </a:lnTo>
                  <a:lnTo>
                    <a:pt x="5642356" y="667512"/>
                  </a:lnTo>
                  <a:lnTo>
                    <a:pt x="5635371" y="673354"/>
                  </a:lnTo>
                  <a:lnTo>
                    <a:pt x="5629719" y="677786"/>
                  </a:lnTo>
                  <a:lnTo>
                    <a:pt x="5592026" y="703059"/>
                  </a:lnTo>
                  <a:lnTo>
                    <a:pt x="5549049" y="719226"/>
                  </a:lnTo>
                  <a:lnTo>
                    <a:pt x="5522468" y="721487"/>
                  </a:lnTo>
                  <a:lnTo>
                    <a:pt x="5508015" y="720852"/>
                  </a:lnTo>
                  <a:lnTo>
                    <a:pt x="5469636" y="710946"/>
                  </a:lnTo>
                  <a:lnTo>
                    <a:pt x="5430647" y="678561"/>
                  </a:lnTo>
                  <a:lnTo>
                    <a:pt x="5410974" y="639813"/>
                  </a:lnTo>
                  <a:lnTo>
                    <a:pt x="5400103" y="589089"/>
                  </a:lnTo>
                  <a:lnTo>
                    <a:pt x="5398008" y="548640"/>
                  </a:lnTo>
                  <a:lnTo>
                    <a:pt x="5399875" y="507974"/>
                  </a:lnTo>
                  <a:lnTo>
                    <a:pt x="5415445" y="442010"/>
                  </a:lnTo>
                  <a:lnTo>
                    <a:pt x="5446573" y="396836"/>
                  </a:lnTo>
                  <a:lnTo>
                    <a:pt x="5491861" y="374027"/>
                  </a:lnTo>
                  <a:lnTo>
                    <a:pt x="5519674" y="371094"/>
                  </a:lnTo>
                  <a:lnTo>
                    <a:pt x="5533580" y="371602"/>
                  </a:lnTo>
                  <a:lnTo>
                    <a:pt x="5579694" y="383298"/>
                  </a:lnTo>
                  <a:lnTo>
                    <a:pt x="5619178" y="406628"/>
                  </a:lnTo>
                  <a:lnTo>
                    <a:pt x="5636641" y="420624"/>
                  </a:lnTo>
                  <a:lnTo>
                    <a:pt x="5642356" y="423418"/>
                  </a:lnTo>
                  <a:lnTo>
                    <a:pt x="5647309" y="423418"/>
                  </a:lnTo>
                  <a:lnTo>
                    <a:pt x="5651627" y="423291"/>
                  </a:lnTo>
                  <a:lnTo>
                    <a:pt x="5662549" y="392303"/>
                  </a:lnTo>
                  <a:lnTo>
                    <a:pt x="5662422" y="377698"/>
                  </a:lnTo>
                  <a:lnTo>
                    <a:pt x="5662003" y="373100"/>
                  </a:lnTo>
                  <a:lnTo>
                    <a:pt x="5661876" y="371094"/>
                  </a:lnTo>
                  <a:lnTo>
                    <a:pt x="5648071" y="345440"/>
                  </a:lnTo>
                  <a:lnTo>
                    <a:pt x="5644134" y="341503"/>
                  </a:lnTo>
                  <a:lnTo>
                    <a:pt x="5607139" y="319595"/>
                  </a:lnTo>
                  <a:lnTo>
                    <a:pt x="5561838" y="305943"/>
                  </a:lnTo>
                  <a:lnTo>
                    <a:pt x="5520436" y="302133"/>
                  </a:lnTo>
                  <a:lnTo>
                    <a:pt x="5498731" y="303072"/>
                  </a:lnTo>
                  <a:lnTo>
                    <a:pt x="5457660" y="310515"/>
                  </a:lnTo>
                  <a:lnTo>
                    <a:pt x="5419979" y="325310"/>
                  </a:lnTo>
                  <a:lnTo>
                    <a:pt x="5387022" y="347840"/>
                  </a:lnTo>
                  <a:lnTo>
                    <a:pt x="5359209" y="378294"/>
                  </a:lnTo>
                  <a:lnTo>
                    <a:pt x="5337162" y="417156"/>
                  </a:lnTo>
                  <a:lnTo>
                    <a:pt x="5321427" y="464693"/>
                  </a:lnTo>
                  <a:lnTo>
                    <a:pt x="5313565" y="521462"/>
                  </a:lnTo>
                  <a:lnTo>
                    <a:pt x="5312664" y="553339"/>
                  </a:lnTo>
                  <a:lnTo>
                    <a:pt x="5313565" y="581469"/>
                  </a:lnTo>
                  <a:lnTo>
                    <a:pt x="5320233" y="632663"/>
                  </a:lnTo>
                  <a:lnTo>
                    <a:pt x="5333403" y="677037"/>
                  </a:lnTo>
                  <a:lnTo>
                    <a:pt x="5352643" y="714514"/>
                  </a:lnTo>
                  <a:lnTo>
                    <a:pt x="5377802" y="744956"/>
                  </a:lnTo>
                  <a:lnTo>
                    <a:pt x="5408993" y="768057"/>
                  </a:lnTo>
                  <a:lnTo>
                    <a:pt x="5446166" y="783767"/>
                  </a:lnTo>
                  <a:lnTo>
                    <a:pt x="5488889" y="791578"/>
                  </a:lnTo>
                  <a:lnTo>
                    <a:pt x="5512308" y="792480"/>
                  </a:lnTo>
                  <a:lnTo>
                    <a:pt x="5523852" y="792200"/>
                  </a:lnTo>
                  <a:lnTo>
                    <a:pt x="5568124" y="785456"/>
                  </a:lnTo>
                  <a:lnTo>
                    <a:pt x="5606923" y="772363"/>
                  </a:lnTo>
                  <a:lnTo>
                    <a:pt x="5643981" y="751205"/>
                  </a:lnTo>
                  <a:lnTo>
                    <a:pt x="5663184" y="727329"/>
                  </a:lnTo>
                  <a:lnTo>
                    <a:pt x="5664073" y="724535"/>
                  </a:lnTo>
                  <a:lnTo>
                    <a:pt x="5664517" y="721487"/>
                  </a:lnTo>
                  <a:lnTo>
                    <a:pt x="5664593" y="720852"/>
                  </a:lnTo>
                  <a:lnTo>
                    <a:pt x="5664962" y="716915"/>
                  </a:lnTo>
                  <a:lnTo>
                    <a:pt x="5665470" y="707898"/>
                  </a:lnTo>
                  <a:close/>
                </a:path>
                <a:path w="9027160" h="975360">
                  <a:moveTo>
                    <a:pt x="6388989" y="768350"/>
                  </a:moveTo>
                  <a:lnTo>
                    <a:pt x="6388354" y="495935"/>
                  </a:lnTo>
                  <a:lnTo>
                    <a:pt x="6386157" y="451675"/>
                  </a:lnTo>
                  <a:lnTo>
                    <a:pt x="6375133" y="397852"/>
                  </a:lnTo>
                  <a:lnTo>
                    <a:pt x="6352667" y="355092"/>
                  </a:lnTo>
                  <a:lnTo>
                    <a:pt x="6317780" y="322884"/>
                  </a:lnTo>
                  <a:lnTo>
                    <a:pt x="6269126" y="303453"/>
                  </a:lnTo>
                  <a:lnTo>
                    <a:pt x="6227953" y="299720"/>
                  </a:lnTo>
                  <a:lnTo>
                    <a:pt x="6208928" y="301040"/>
                  </a:lnTo>
                  <a:lnTo>
                    <a:pt x="6171120" y="310946"/>
                  </a:lnTo>
                  <a:lnTo>
                    <a:pt x="6133617" y="330835"/>
                  </a:lnTo>
                  <a:lnTo>
                    <a:pt x="6096089" y="361797"/>
                  </a:lnTo>
                  <a:lnTo>
                    <a:pt x="6077331" y="381508"/>
                  </a:lnTo>
                  <a:lnTo>
                    <a:pt x="6077204" y="319786"/>
                  </a:lnTo>
                  <a:lnTo>
                    <a:pt x="6076569" y="317627"/>
                  </a:lnTo>
                  <a:lnTo>
                    <a:pt x="6075426" y="315849"/>
                  </a:lnTo>
                  <a:lnTo>
                    <a:pt x="6074283" y="313944"/>
                  </a:lnTo>
                  <a:lnTo>
                    <a:pt x="6072378" y="312293"/>
                  </a:lnTo>
                  <a:lnTo>
                    <a:pt x="6069711" y="310896"/>
                  </a:lnTo>
                  <a:lnTo>
                    <a:pt x="6067044" y="309372"/>
                  </a:lnTo>
                  <a:lnTo>
                    <a:pt x="6063361" y="308356"/>
                  </a:lnTo>
                  <a:lnTo>
                    <a:pt x="6058535" y="307848"/>
                  </a:lnTo>
                  <a:lnTo>
                    <a:pt x="6053709" y="307467"/>
                  </a:lnTo>
                  <a:lnTo>
                    <a:pt x="6047613" y="307213"/>
                  </a:lnTo>
                  <a:lnTo>
                    <a:pt x="6032754" y="307213"/>
                  </a:lnTo>
                  <a:lnTo>
                    <a:pt x="6026658" y="307467"/>
                  </a:lnTo>
                  <a:lnTo>
                    <a:pt x="6017387" y="308483"/>
                  </a:lnTo>
                  <a:lnTo>
                    <a:pt x="6013577" y="309499"/>
                  </a:lnTo>
                  <a:lnTo>
                    <a:pt x="6010656" y="311023"/>
                  </a:lnTo>
                  <a:lnTo>
                    <a:pt x="6007608" y="312547"/>
                  </a:lnTo>
                  <a:lnTo>
                    <a:pt x="6005703" y="314198"/>
                  </a:lnTo>
                  <a:lnTo>
                    <a:pt x="6003671" y="317754"/>
                  </a:lnTo>
                  <a:lnTo>
                    <a:pt x="6003264" y="319532"/>
                  </a:lnTo>
                  <a:lnTo>
                    <a:pt x="6003277" y="368236"/>
                  </a:lnTo>
                  <a:lnTo>
                    <a:pt x="6004306" y="772033"/>
                  </a:lnTo>
                  <a:lnTo>
                    <a:pt x="6037199" y="784733"/>
                  </a:lnTo>
                  <a:lnTo>
                    <a:pt x="6045073" y="784733"/>
                  </a:lnTo>
                  <a:lnTo>
                    <a:pt x="6053328" y="784606"/>
                  </a:lnTo>
                  <a:lnTo>
                    <a:pt x="6060186" y="784352"/>
                  </a:lnTo>
                  <a:lnTo>
                    <a:pt x="6065393" y="783590"/>
                  </a:lnTo>
                  <a:lnTo>
                    <a:pt x="6070727" y="782955"/>
                  </a:lnTo>
                  <a:lnTo>
                    <a:pt x="6086208" y="768350"/>
                  </a:lnTo>
                  <a:lnTo>
                    <a:pt x="6085459" y="456946"/>
                  </a:lnTo>
                  <a:lnTo>
                    <a:pt x="6102045" y="437095"/>
                  </a:lnTo>
                  <a:lnTo>
                    <a:pt x="6134239" y="405041"/>
                  </a:lnTo>
                  <a:lnTo>
                    <a:pt x="6168999" y="381508"/>
                  </a:lnTo>
                  <a:lnTo>
                    <a:pt x="6211316" y="370840"/>
                  </a:lnTo>
                  <a:lnTo>
                    <a:pt x="6222860" y="371322"/>
                  </a:lnTo>
                  <a:lnTo>
                    <a:pt x="6261862" y="384568"/>
                  </a:lnTo>
                  <a:lnTo>
                    <a:pt x="6288227" y="414274"/>
                  </a:lnTo>
                  <a:lnTo>
                    <a:pt x="6302946" y="458089"/>
                  </a:lnTo>
                  <a:lnTo>
                    <a:pt x="6306439" y="506984"/>
                  </a:lnTo>
                  <a:lnTo>
                    <a:pt x="6307074" y="771271"/>
                  </a:lnTo>
                  <a:lnTo>
                    <a:pt x="6307836" y="773430"/>
                  </a:lnTo>
                  <a:lnTo>
                    <a:pt x="6340094" y="783971"/>
                  </a:lnTo>
                  <a:lnTo>
                    <a:pt x="6348349" y="783844"/>
                  </a:lnTo>
                  <a:lnTo>
                    <a:pt x="6356350" y="783844"/>
                  </a:lnTo>
                  <a:lnTo>
                    <a:pt x="6362954" y="783463"/>
                  </a:lnTo>
                  <a:lnTo>
                    <a:pt x="6373495" y="782193"/>
                  </a:lnTo>
                  <a:lnTo>
                    <a:pt x="6377686" y="781177"/>
                  </a:lnTo>
                  <a:lnTo>
                    <a:pt x="6380607" y="779780"/>
                  </a:lnTo>
                  <a:lnTo>
                    <a:pt x="6383528" y="778510"/>
                  </a:lnTo>
                  <a:lnTo>
                    <a:pt x="6385687" y="776986"/>
                  </a:lnTo>
                  <a:lnTo>
                    <a:pt x="6387084" y="775081"/>
                  </a:lnTo>
                  <a:lnTo>
                    <a:pt x="6388354" y="773303"/>
                  </a:lnTo>
                  <a:lnTo>
                    <a:pt x="6388913" y="771271"/>
                  </a:lnTo>
                  <a:lnTo>
                    <a:pt x="6388989" y="768350"/>
                  </a:lnTo>
                  <a:close/>
                </a:path>
                <a:path w="9027160" h="975360">
                  <a:moveTo>
                    <a:pt x="6863969" y="223139"/>
                  </a:moveTo>
                  <a:lnTo>
                    <a:pt x="6861048" y="217551"/>
                  </a:lnTo>
                  <a:lnTo>
                    <a:pt x="6855460" y="210312"/>
                  </a:lnTo>
                  <a:lnTo>
                    <a:pt x="6800253" y="134239"/>
                  </a:lnTo>
                  <a:lnTo>
                    <a:pt x="6773164" y="96901"/>
                  </a:lnTo>
                  <a:lnTo>
                    <a:pt x="6729857" y="84074"/>
                  </a:lnTo>
                  <a:lnTo>
                    <a:pt x="6719633" y="84264"/>
                  </a:lnTo>
                  <a:lnTo>
                    <a:pt x="6683629" y="97028"/>
                  </a:lnTo>
                  <a:lnTo>
                    <a:pt x="6601841" y="210947"/>
                  </a:lnTo>
                  <a:lnTo>
                    <a:pt x="6595872" y="218567"/>
                  </a:lnTo>
                  <a:lnTo>
                    <a:pt x="6592951" y="224155"/>
                  </a:lnTo>
                  <a:lnTo>
                    <a:pt x="6592951" y="231521"/>
                  </a:lnTo>
                  <a:lnTo>
                    <a:pt x="6595491" y="234188"/>
                  </a:lnTo>
                  <a:lnTo>
                    <a:pt x="6600444" y="235966"/>
                  </a:lnTo>
                  <a:lnTo>
                    <a:pt x="6605397" y="237871"/>
                  </a:lnTo>
                  <a:lnTo>
                    <a:pt x="6613525" y="238760"/>
                  </a:lnTo>
                  <a:lnTo>
                    <a:pt x="6633248" y="238467"/>
                  </a:lnTo>
                  <a:lnTo>
                    <a:pt x="6640423" y="237959"/>
                  </a:lnTo>
                  <a:lnTo>
                    <a:pt x="6663944" y="223647"/>
                  </a:lnTo>
                  <a:lnTo>
                    <a:pt x="6728460" y="134239"/>
                  </a:lnTo>
                  <a:lnTo>
                    <a:pt x="6793484" y="223393"/>
                  </a:lnTo>
                  <a:lnTo>
                    <a:pt x="6795770" y="226314"/>
                  </a:lnTo>
                  <a:lnTo>
                    <a:pt x="6797802" y="228854"/>
                  </a:lnTo>
                  <a:lnTo>
                    <a:pt x="6799707" y="230759"/>
                  </a:lnTo>
                  <a:lnTo>
                    <a:pt x="6801485" y="232791"/>
                  </a:lnTo>
                  <a:lnTo>
                    <a:pt x="6803644" y="234315"/>
                  </a:lnTo>
                  <a:lnTo>
                    <a:pt x="6806184" y="235204"/>
                  </a:lnTo>
                  <a:lnTo>
                    <a:pt x="6808597" y="236220"/>
                  </a:lnTo>
                  <a:lnTo>
                    <a:pt x="6811899" y="236982"/>
                  </a:lnTo>
                  <a:lnTo>
                    <a:pt x="6820154" y="237998"/>
                  </a:lnTo>
                  <a:lnTo>
                    <a:pt x="6825742" y="238125"/>
                  </a:lnTo>
                  <a:lnTo>
                    <a:pt x="6843903" y="238125"/>
                  </a:lnTo>
                  <a:lnTo>
                    <a:pt x="6852031" y="237236"/>
                  </a:lnTo>
                  <a:lnTo>
                    <a:pt x="6856730" y="235331"/>
                  </a:lnTo>
                  <a:lnTo>
                    <a:pt x="6861556" y="233553"/>
                  </a:lnTo>
                  <a:lnTo>
                    <a:pt x="6863969" y="230759"/>
                  </a:lnTo>
                  <a:lnTo>
                    <a:pt x="6863969" y="223139"/>
                  </a:lnTo>
                  <a:close/>
                </a:path>
                <a:path w="9027160" h="975360">
                  <a:moveTo>
                    <a:pt x="6952615" y="538607"/>
                  </a:moveTo>
                  <a:lnTo>
                    <a:pt x="6949059" y="485394"/>
                  </a:lnTo>
                  <a:lnTo>
                    <a:pt x="6938645" y="437896"/>
                  </a:lnTo>
                  <a:lnTo>
                    <a:pt x="6921500" y="396659"/>
                  </a:lnTo>
                  <a:lnTo>
                    <a:pt x="6901358" y="367030"/>
                  </a:lnTo>
                  <a:lnTo>
                    <a:pt x="6897497" y="362077"/>
                  </a:lnTo>
                  <a:lnTo>
                    <a:pt x="6882993" y="347408"/>
                  </a:lnTo>
                  <a:lnTo>
                    <a:pt x="6867665" y="335330"/>
                  </a:lnTo>
                  <a:lnTo>
                    <a:pt x="6867665" y="548767"/>
                  </a:lnTo>
                  <a:lnTo>
                    <a:pt x="6867296" y="563257"/>
                  </a:lnTo>
                  <a:lnTo>
                    <a:pt x="6859905" y="615315"/>
                  </a:lnTo>
                  <a:lnTo>
                    <a:pt x="6842912" y="658685"/>
                  </a:lnTo>
                  <a:lnTo>
                    <a:pt x="6815671" y="691730"/>
                  </a:lnTo>
                  <a:lnTo>
                    <a:pt x="6777660" y="712952"/>
                  </a:lnTo>
                  <a:lnTo>
                    <a:pt x="6728968" y="720344"/>
                  </a:lnTo>
                  <a:lnTo>
                    <a:pt x="6709981" y="719543"/>
                  </a:lnTo>
                  <a:lnTo>
                    <a:pt x="6662801" y="706374"/>
                  </a:lnTo>
                  <a:lnTo>
                    <a:pt x="6628968" y="679665"/>
                  </a:lnTo>
                  <a:lnTo>
                    <a:pt x="6606768" y="642200"/>
                  </a:lnTo>
                  <a:lnTo>
                    <a:pt x="6594691" y="595630"/>
                  </a:lnTo>
                  <a:lnTo>
                    <a:pt x="6590817" y="544322"/>
                  </a:lnTo>
                  <a:lnTo>
                    <a:pt x="6590893" y="538607"/>
                  </a:lnTo>
                  <a:lnTo>
                    <a:pt x="6595262" y="489051"/>
                  </a:lnTo>
                  <a:lnTo>
                    <a:pt x="6609169" y="442442"/>
                  </a:lnTo>
                  <a:lnTo>
                    <a:pt x="6633057" y="405549"/>
                  </a:lnTo>
                  <a:lnTo>
                    <a:pt x="6667246" y="379984"/>
                  </a:lnTo>
                  <a:lnTo>
                    <a:pt x="6712509" y="367842"/>
                  </a:lnTo>
                  <a:lnTo>
                    <a:pt x="6730111" y="367030"/>
                  </a:lnTo>
                  <a:lnTo>
                    <a:pt x="6749047" y="367842"/>
                  </a:lnTo>
                  <a:lnTo>
                    <a:pt x="6796151" y="381000"/>
                  </a:lnTo>
                  <a:lnTo>
                    <a:pt x="6829882" y="407809"/>
                  </a:lnTo>
                  <a:lnTo>
                    <a:pt x="6851739" y="445566"/>
                  </a:lnTo>
                  <a:lnTo>
                    <a:pt x="6863791" y="492226"/>
                  </a:lnTo>
                  <a:lnTo>
                    <a:pt x="6867614" y="538607"/>
                  </a:lnTo>
                  <a:lnTo>
                    <a:pt x="6867665" y="548767"/>
                  </a:lnTo>
                  <a:lnTo>
                    <a:pt x="6867665" y="335330"/>
                  </a:lnTo>
                  <a:lnTo>
                    <a:pt x="6829171" y="314579"/>
                  </a:lnTo>
                  <a:lnTo>
                    <a:pt x="6784670" y="302425"/>
                  </a:lnTo>
                  <a:lnTo>
                    <a:pt x="6733032" y="298450"/>
                  </a:lnTo>
                  <a:lnTo>
                    <a:pt x="6705435" y="299694"/>
                  </a:lnTo>
                  <a:lnTo>
                    <a:pt x="6655575" y="309029"/>
                  </a:lnTo>
                  <a:lnTo>
                    <a:pt x="6612903" y="327291"/>
                  </a:lnTo>
                  <a:lnTo>
                    <a:pt x="6577419" y="353199"/>
                  </a:lnTo>
                  <a:lnTo>
                    <a:pt x="6548971" y="386397"/>
                  </a:lnTo>
                  <a:lnTo>
                    <a:pt x="6527724" y="426021"/>
                  </a:lnTo>
                  <a:lnTo>
                    <a:pt x="6513652" y="471690"/>
                  </a:lnTo>
                  <a:lnTo>
                    <a:pt x="6506743" y="521982"/>
                  </a:lnTo>
                  <a:lnTo>
                    <a:pt x="6505956" y="548767"/>
                  </a:lnTo>
                  <a:lnTo>
                    <a:pt x="6506807" y="576300"/>
                  </a:lnTo>
                  <a:lnTo>
                    <a:pt x="6513614" y="626884"/>
                  </a:lnTo>
                  <a:lnTo>
                    <a:pt x="6527178" y="671449"/>
                  </a:lnTo>
                  <a:lnTo>
                    <a:pt x="6547650" y="709358"/>
                  </a:lnTo>
                  <a:lnTo>
                    <a:pt x="6574980" y="740486"/>
                  </a:lnTo>
                  <a:lnTo>
                    <a:pt x="6609194" y="764209"/>
                  </a:lnTo>
                  <a:lnTo>
                    <a:pt x="6650241" y="780389"/>
                  </a:lnTo>
                  <a:lnTo>
                    <a:pt x="6698247" y="788441"/>
                  </a:lnTo>
                  <a:lnTo>
                    <a:pt x="6724904" y="789432"/>
                  </a:lnTo>
                  <a:lnTo>
                    <a:pt x="6752336" y="788174"/>
                  </a:lnTo>
                  <a:lnTo>
                    <a:pt x="6802056" y="778700"/>
                  </a:lnTo>
                  <a:lnTo>
                    <a:pt x="6844881" y="760260"/>
                  </a:lnTo>
                  <a:lnTo>
                    <a:pt x="6880593" y="734212"/>
                  </a:lnTo>
                  <a:lnTo>
                    <a:pt x="6893890" y="720344"/>
                  </a:lnTo>
                  <a:lnTo>
                    <a:pt x="6895719" y="718439"/>
                  </a:lnTo>
                  <a:lnTo>
                    <a:pt x="6920636" y="681964"/>
                  </a:lnTo>
                  <a:lnTo>
                    <a:pt x="6938518" y="639191"/>
                  </a:lnTo>
                  <a:lnTo>
                    <a:pt x="6949135" y="591096"/>
                  </a:lnTo>
                  <a:lnTo>
                    <a:pt x="6951777" y="565404"/>
                  </a:lnTo>
                  <a:lnTo>
                    <a:pt x="6952615" y="538607"/>
                  </a:lnTo>
                  <a:close/>
                </a:path>
                <a:path w="9027160" h="975360">
                  <a:moveTo>
                    <a:pt x="6988175" y="15125"/>
                  </a:moveTo>
                  <a:lnTo>
                    <a:pt x="6949186" y="4076"/>
                  </a:lnTo>
                  <a:lnTo>
                    <a:pt x="6938099" y="4305"/>
                  </a:lnTo>
                  <a:lnTo>
                    <a:pt x="6898132" y="22606"/>
                  </a:lnTo>
                  <a:lnTo>
                    <a:pt x="6836918" y="120523"/>
                  </a:lnTo>
                  <a:lnTo>
                    <a:pt x="6832219" y="127762"/>
                  </a:lnTo>
                  <a:lnTo>
                    <a:pt x="6831584" y="133223"/>
                  </a:lnTo>
                  <a:lnTo>
                    <a:pt x="6834632" y="136652"/>
                  </a:lnTo>
                  <a:lnTo>
                    <a:pt x="6838074" y="138912"/>
                  </a:lnTo>
                  <a:lnTo>
                    <a:pt x="6843674" y="140538"/>
                  </a:lnTo>
                  <a:lnTo>
                    <a:pt x="6851409" y="141478"/>
                  </a:lnTo>
                  <a:lnTo>
                    <a:pt x="6861302" y="141732"/>
                  </a:lnTo>
                  <a:lnTo>
                    <a:pt x="6868160" y="141732"/>
                  </a:lnTo>
                  <a:lnTo>
                    <a:pt x="6896227" y="133731"/>
                  </a:lnTo>
                  <a:lnTo>
                    <a:pt x="6898386" y="131826"/>
                  </a:lnTo>
                  <a:lnTo>
                    <a:pt x="6900799" y="129159"/>
                  </a:lnTo>
                  <a:lnTo>
                    <a:pt x="6903339" y="125857"/>
                  </a:lnTo>
                  <a:lnTo>
                    <a:pt x="6982587" y="26797"/>
                  </a:lnTo>
                  <a:lnTo>
                    <a:pt x="6987794" y="20574"/>
                  </a:lnTo>
                  <a:lnTo>
                    <a:pt x="6988175" y="15125"/>
                  </a:lnTo>
                  <a:close/>
                </a:path>
                <a:path w="9027160" h="975360">
                  <a:moveTo>
                    <a:pt x="7156069" y="766445"/>
                  </a:moveTo>
                  <a:lnTo>
                    <a:pt x="7154926" y="317373"/>
                  </a:lnTo>
                  <a:lnTo>
                    <a:pt x="7154291" y="315214"/>
                  </a:lnTo>
                  <a:lnTo>
                    <a:pt x="7152894" y="313309"/>
                  </a:lnTo>
                  <a:lnTo>
                    <a:pt x="7151624" y="311277"/>
                  </a:lnTo>
                  <a:lnTo>
                    <a:pt x="7149465" y="309626"/>
                  </a:lnTo>
                  <a:lnTo>
                    <a:pt x="7146417" y="308356"/>
                  </a:lnTo>
                  <a:lnTo>
                    <a:pt x="7143496" y="306959"/>
                  </a:lnTo>
                  <a:lnTo>
                    <a:pt x="7139305" y="306070"/>
                  </a:lnTo>
                  <a:lnTo>
                    <a:pt x="7134098" y="305435"/>
                  </a:lnTo>
                  <a:lnTo>
                    <a:pt x="7128764" y="304673"/>
                  </a:lnTo>
                  <a:lnTo>
                    <a:pt x="7122033" y="304419"/>
                  </a:lnTo>
                  <a:lnTo>
                    <a:pt x="7105777" y="304419"/>
                  </a:lnTo>
                  <a:lnTo>
                    <a:pt x="7073011" y="319913"/>
                  </a:lnTo>
                  <a:lnTo>
                    <a:pt x="7074154" y="769239"/>
                  </a:lnTo>
                  <a:lnTo>
                    <a:pt x="7074789" y="771525"/>
                  </a:lnTo>
                  <a:lnTo>
                    <a:pt x="7075932" y="773303"/>
                  </a:lnTo>
                  <a:lnTo>
                    <a:pt x="7077075" y="775208"/>
                  </a:lnTo>
                  <a:lnTo>
                    <a:pt x="7079234" y="776732"/>
                  </a:lnTo>
                  <a:lnTo>
                    <a:pt x="7082409" y="778002"/>
                  </a:lnTo>
                  <a:lnTo>
                    <a:pt x="7085584" y="779399"/>
                  </a:lnTo>
                  <a:lnTo>
                    <a:pt x="7089775" y="780288"/>
                  </a:lnTo>
                  <a:lnTo>
                    <a:pt x="7095109" y="780923"/>
                  </a:lnTo>
                  <a:lnTo>
                    <a:pt x="7100316" y="781685"/>
                  </a:lnTo>
                  <a:lnTo>
                    <a:pt x="7107047" y="781939"/>
                  </a:lnTo>
                  <a:lnTo>
                    <a:pt x="7123176" y="781939"/>
                  </a:lnTo>
                  <a:lnTo>
                    <a:pt x="7156031" y="769239"/>
                  </a:lnTo>
                  <a:lnTo>
                    <a:pt x="7156069" y="766445"/>
                  </a:lnTo>
                  <a:close/>
                </a:path>
                <a:path w="9027160" h="975360">
                  <a:moveTo>
                    <a:pt x="7163943" y="168783"/>
                  </a:moveTo>
                  <a:lnTo>
                    <a:pt x="7153275" y="130429"/>
                  </a:lnTo>
                  <a:lnTo>
                    <a:pt x="7113778" y="120269"/>
                  </a:lnTo>
                  <a:lnTo>
                    <a:pt x="7100252" y="120992"/>
                  </a:lnTo>
                  <a:lnTo>
                    <a:pt x="7065404" y="145859"/>
                  </a:lnTo>
                  <a:lnTo>
                    <a:pt x="7062724" y="170053"/>
                  </a:lnTo>
                  <a:lnTo>
                    <a:pt x="7063410" y="183095"/>
                  </a:lnTo>
                  <a:lnTo>
                    <a:pt x="7088733" y="216077"/>
                  </a:lnTo>
                  <a:lnTo>
                    <a:pt x="7113016" y="218567"/>
                  </a:lnTo>
                  <a:lnTo>
                    <a:pt x="7126465" y="217906"/>
                  </a:lnTo>
                  <a:lnTo>
                    <a:pt x="7161301" y="192989"/>
                  </a:lnTo>
                  <a:lnTo>
                    <a:pt x="7163943" y="168783"/>
                  </a:lnTo>
                  <a:close/>
                </a:path>
                <a:path w="9027160" h="975360">
                  <a:moveTo>
                    <a:pt x="7769733" y="726186"/>
                  </a:moveTo>
                  <a:lnTo>
                    <a:pt x="7769352" y="721233"/>
                  </a:lnTo>
                  <a:lnTo>
                    <a:pt x="7768717" y="717169"/>
                  </a:lnTo>
                  <a:lnTo>
                    <a:pt x="7768463" y="715899"/>
                  </a:lnTo>
                  <a:lnTo>
                    <a:pt x="7767955" y="713232"/>
                  </a:lnTo>
                  <a:lnTo>
                    <a:pt x="7762875" y="703072"/>
                  </a:lnTo>
                  <a:lnTo>
                    <a:pt x="7761478" y="702310"/>
                  </a:lnTo>
                  <a:lnTo>
                    <a:pt x="7759827" y="701802"/>
                  </a:lnTo>
                  <a:lnTo>
                    <a:pt x="7755509" y="701802"/>
                  </a:lnTo>
                  <a:lnTo>
                    <a:pt x="7752588" y="702564"/>
                  </a:lnTo>
                  <a:lnTo>
                    <a:pt x="7745984" y="705612"/>
                  </a:lnTo>
                  <a:lnTo>
                    <a:pt x="7742047" y="707136"/>
                  </a:lnTo>
                  <a:lnTo>
                    <a:pt x="7737348" y="708787"/>
                  </a:lnTo>
                  <a:lnTo>
                    <a:pt x="7732776" y="710565"/>
                  </a:lnTo>
                  <a:lnTo>
                    <a:pt x="7727442" y="712089"/>
                  </a:lnTo>
                  <a:lnTo>
                    <a:pt x="7715504" y="715137"/>
                  </a:lnTo>
                  <a:lnTo>
                    <a:pt x="7708773" y="715899"/>
                  </a:lnTo>
                  <a:lnTo>
                    <a:pt x="7701153" y="715899"/>
                  </a:lnTo>
                  <a:lnTo>
                    <a:pt x="7660449" y="702729"/>
                  </a:lnTo>
                  <a:lnTo>
                    <a:pt x="7641895" y="663257"/>
                  </a:lnTo>
                  <a:lnTo>
                    <a:pt x="7638415" y="622681"/>
                  </a:lnTo>
                  <a:lnTo>
                    <a:pt x="7637780" y="373761"/>
                  </a:lnTo>
                  <a:lnTo>
                    <a:pt x="7637780" y="373634"/>
                  </a:lnTo>
                  <a:lnTo>
                    <a:pt x="7757414" y="373253"/>
                  </a:lnTo>
                  <a:lnTo>
                    <a:pt x="7761351" y="370586"/>
                  </a:lnTo>
                  <a:lnTo>
                    <a:pt x="7768717" y="333248"/>
                  </a:lnTo>
                  <a:lnTo>
                    <a:pt x="7768336" y="327914"/>
                  </a:lnTo>
                  <a:lnTo>
                    <a:pt x="7756017" y="305562"/>
                  </a:lnTo>
                  <a:lnTo>
                    <a:pt x="7754874" y="305308"/>
                  </a:lnTo>
                  <a:lnTo>
                    <a:pt x="7637526" y="305562"/>
                  </a:lnTo>
                  <a:lnTo>
                    <a:pt x="7637272" y="197104"/>
                  </a:lnTo>
                  <a:lnTo>
                    <a:pt x="7636637" y="194945"/>
                  </a:lnTo>
                  <a:lnTo>
                    <a:pt x="7635240" y="192913"/>
                  </a:lnTo>
                  <a:lnTo>
                    <a:pt x="7633970" y="190881"/>
                  </a:lnTo>
                  <a:lnTo>
                    <a:pt x="7631811" y="189230"/>
                  </a:lnTo>
                  <a:lnTo>
                    <a:pt x="7628763" y="187706"/>
                  </a:lnTo>
                  <a:lnTo>
                    <a:pt x="7625842" y="186182"/>
                  </a:lnTo>
                  <a:lnTo>
                    <a:pt x="7621651" y="185166"/>
                  </a:lnTo>
                  <a:lnTo>
                    <a:pt x="7611110" y="183896"/>
                  </a:lnTo>
                  <a:lnTo>
                    <a:pt x="7604379" y="183515"/>
                  </a:lnTo>
                  <a:lnTo>
                    <a:pt x="7595997" y="183642"/>
                  </a:lnTo>
                  <a:lnTo>
                    <a:pt x="7588123" y="183642"/>
                  </a:lnTo>
                  <a:lnTo>
                    <a:pt x="7581519" y="183896"/>
                  </a:lnTo>
                  <a:lnTo>
                    <a:pt x="7576185" y="184658"/>
                  </a:lnTo>
                  <a:lnTo>
                    <a:pt x="7570851" y="185293"/>
                  </a:lnTo>
                  <a:lnTo>
                    <a:pt x="7557135" y="193167"/>
                  </a:lnTo>
                  <a:lnTo>
                    <a:pt x="7555992" y="195072"/>
                  </a:lnTo>
                  <a:lnTo>
                    <a:pt x="7555382" y="197104"/>
                  </a:lnTo>
                  <a:lnTo>
                    <a:pt x="7555357" y="199517"/>
                  </a:lnTo>
                  <a:lnTo>
                    <a:pt x="7555611" y="305816"/>
                  </a:lnTo>
                  <a:lnTo>
                    <a:pt x="7490968" y="305943"/>
                  </a:lnTo>
                  <a:lnTo>
                    <a:pt x="7476871" y="340233"/>
                  </a:lnTo>
                  <a:lnTo>
                    <a:pt x="7477150" y="348576"/>
                  </a:lnTo>
                  <a:lnTo>
                    <a:pt x="7488301" y="374015"/>
                  </a:lnTo>
                  <a:lnTo>
                    <a:pt x="7493254" y="373888"/>
                  </a:lnTo>
                  <a:lnTo>
                    <a:pt x="7555865" y="373837"/>
                  </a:lnTo>
                  <a:lnTo>
                    <a:pt x="7556500" y="634873"/>
                  </a:lnTo>
                  <a:lnTo>
                    <a:pt x="7560691" y="687209"/>
                  </a:lnTo>
                  <a:lnTo>
                    <a:pt x="7573289" y="728141"/>
                  </a:lnTo>
                  <a:lnTo>
                    <a:pt x="7605204" y="765403"/>
                  </a:lnTo>
                  <a:lnTo>
                    <a:pt x="7640891" y="780859"/>
                  </a:lnTo>
                  <a:lnTo>
                    <a:pt x="7687437" y="785876"/>
                  </a:lnTo>
                  <a:lnTo>
                    <a:pt x="7695057" y="785876"/>
                  </a:lnTo>
                  <a:lnTo>
                    <a:pt x="7738618" y="779018"/>
                  </a:lnTo>
                  <a:lnTo>
                    <a:pt x="7749921" y="774827"/>
                  </a:lnTo>
                  <a:lnTo>
                    <a:pt x="7755255" y="772541"/>
                  </a:lnTo>
                  <a:lnTo>
                    <a:pt x="7759192" y="770001"/>
                  </a:lnTo>
                  <a:lnTo>
                    <a:pt x="7764526" y="764667"/>
                  </a:lnTo>
                  <a:lnTo>
                    <a:pt x="7766431" y="760603"/>
                  </a:lnTo>
                  <a:lnTo>
                    <a:pt x="7767701" y="754888"/>
                  </a:lnTo>
                  <a:lnTo>
                    <a:pt x="7769098" y="749300"/>
                  </a:lnTo>
                  <a:lnTo>
                    <a:pt x="7769733" y="741680"/>
                  </a:lnTo>
                  <a:lnTo>
                    <a:pt x="7769733" y="726186"/>
                  </a:lnTo>
                  <a:close/>
                </a:path>
                <a:path w="9027160" h="975360">
                  <a:moveTo>
                    <a:pt x="7959217" y="764413"/>
                  </a:moveTo>
                  <a:lnTo>
                    <a:pt x="7958074" y="315341"/>
                  </a:lnTo>
                  <a:lnTo>
                    <a:pt x="7957439" y="313182"/>
                  </a:lnTo>
                  <a:lnTo>
                    <a:pt x="7956042" y="311150"/>
                  </a:lnTo>
                  <a:lnTo>
                    <a:pt x="7954772" y="309245"/>
                  </a:lnTo>
                  <a:lnTo>
                    <a:pt x="7925181" y="302387"/>
                  </a:lnTo>
                  <a:lnTo>
                    <a:pt x="7908925" y="302387"/>
                  </a:lnTo>
                  <a:lnTo>
                    <a:pt x="7902321" y="302768"/>
                  </a:lnTo>
                  <a:lnTo>
                    <a:pt x="7891653" y="304038"/>
                  </a:lnTo>
                  <a:lnTo>
                    <a:pt x="7887462" y="305054"/>
                  </a:lnTo>
                  <a:lnTo>
                    <a:pt x="7884287" y="306451"/>
                  </a:lnTo>
                  <a:lnTo>
                    <a:pt x="7881239" y="307721"/>
                  </a:lnTo>
                  <a:lnTo>
                    <a:pt x="7879080" y="309372"/>
                  </a:lnTo>
                  <a:lnTo>
                    <a:pt x="7876794" y="313436"/>
                  </a:lnTo>
                  <a:lnTo>
                    <a:pt x="7876222" y="315341"/>
                  </a:lnTo>
                  <a:lnTo>
                    <a:pt x="7876159" y="317881"/>
                  </a:lnTo>
                  <a:lnTo>
                    <a:pt x="7877302" y="767207"/>
                  </a:lnTo>
                  <a:lnTo>
                    <a:pt x="7910195" y="779907"/>
                  </a:lnTo>
                  <a:lnTo>
                    <a:pt x="7918069" y="779907"/>
                  </a:lnTo>
                  <a:lnTo>
                    <a:pt x="7926324" y="779780"/>
                  </a:lnTo>
                  <a:lnTo>
                    <a:pt x="7933182" y="779526"/>
                  </a:lnTo>
                  <a:lnTo>
                    <a:pt x="7938389" y="778764"/>
                  </a:lnTo>
                  <a:lnTo>
                    <a:pt x="7943723" y="778129"/>
                  </a:lnTo>
                  <a:lnTo>
                    <a:pt x="7959141" y="767207"/>
                  </a:lnTo>
                  <a:lnTo>
                    <a:pt x="7959217" y="764413"/>
                  </a:lnTo>
                  <a:close/>
                </a:path>
                <a:path w="9027160" h="975360">
                  <a:moveTo>
                    <a:pt x="7967091" y="166751"/>
                  </a:moveTo>
                  <a:lnTo>
                    <a:pt x="7956296" y="128270"/>
                  </a:lnTo>
                  <a:lnTo>
                    <a:pt x="7916926" y="118237"/>
                  </a:lnTo>
                  <a:lnTo>
                    <a:pt x="7903400" y="118910"/>
                  </a:lnTo>
                  <a:lnTo>
                    <a:pt x="7868552" y="143827"/>
                  </a:lnTo>
                  <a:lnTo>
                    <a:pt x="7865872" y="168021"/>
                  </a:lnTo>
                  <a:lnTo>
                    <a:pt x="7866558" y="181000"/>
                  </a:lnTo>
                  <a:lnTo>
                    <a:pt x="7891881" y="214033"/>
                  </a:lnTo>
                  <a:lnTo>
                    <a:pt x="7916164" y="216535"/>
                  </a:lnTo>
                  <a:lnTo>
                    <a:pt x="7929613" y="215823"/>
                  </a:lnTo>
                  <a:lnTo>
                    <a:pt x="7964449" y="190944"/>
                  </a:lnTo>
                  <a:lnTo>
                    <a:pt x="7967091" y="166751"/>
                  </a:lnTo>
                  <a:close/>
                </a:path>
                <a:path w="9027160" h="975360">
                  <a:moveTo>
                    <a:pt x="8430260" y="219202"/>
                  </a:moveTo>
                  <a:lnTo>
                    <a:pt x="8427466" y="213487"/>
                  </a:lnTo>
                  <a:lnTo>
                    <a:pt x="8421751" y="206248"/>
                  </a:lnTo>
                  <a:lnTo>
                    <a:pt x="8366544" y="130175"/>
                  </a:lnTo>
                  <a:lnTo>
                    <a:pt x="8339455" y="92849"/>
                  </a:lnTo>
                  <a:lnTo>
                    <a:pt x="8336153" y="88150"/>
                  </a:lnTo>
                  <a:lnTo>
                    <a:pt x="8331454" y="84975"/>
                  </a:lnTo>
                  <a:lnTo>
                    <a:pt x="8296148" y="80010"/>
                  </a:lnTo>
                  <a:lnTo>
                    <a:pt x="8285924" y="80200"/>
                  </a:lnTo>
                  <a:lnTo>
                    <a:pt x="8249920" y="93103"/>
                  </a:lnTo>
                  <a:lnTo>
                    <a:pt x="8168132" y="206883"/>
                  </a:lnTo>
                  <a:lnTo>
                    <a:pt x="8162163" y="214503"/>
                  </a:lnTo>
                  <a:lnTo>
                    <a:pt x="8159242" y="220218"/>
                  </a:lnTo>
                  <a:lnTo>
                    <a:pt x="8159242" y="227457"/>
                  </a:lnTo>
                  <a:lnTo>
                    <a:pt x="8161782" y="230124"/>
                  </a:lnTo>
                  <a:lnTo>
                    <a:pt x="8166735" y="232029"/>
                  </a:lnTo>
                  <a:lnTo>
                    <a:pt x="8171688" y="233807"/>
                  </a:lnTo>
                  <a:lnTo>
                    <a:pt x="8179816" y="234696"/>
                  </a:lnTo>
                  <a:lnTo>
                    <a:pt x="8190992" y="234696"/>
                  </a:lnTo>
                  <a:lnTo>
                    <a:pt x="8230235" y="219710"/>
                  </a:lnTo>
                  <a:lnTo>
                    <a:pt x="8294751" y="130175"/>
                  </a:lnTo>
                  <a:lnTo>
                    <a:pt x="8359775" y="219329"/>
                  </a:lnTo>
                  <a:lnTo>
                    <a:pt x="8392033" y="234188"/>
                  </a:lnTo>
                  <a:lnTo>
                    <a:pt x="8399018" y="234188"/>
                  </a:lnTo>
                  <a:lnTo>
                    <a:pt x="8430260" y="226822"/>
                  </a:lnTo>
                  <a:lnTo>
                    <a:pt x="8430260" y="219202"/>
                  </a:lnTo>
                  <a:close/>
                </a:path>
                <a:path w="9027160" h="975360">
                  <a:moveTo>
                    <a:pt x="8491093" y="505333"/>
                  </a:moveTo>
                  <a:lnTo>
                    <a:pt x="8490775" y="496824"/>
                  </a:lnTo>
                  <a:lnTo>
                    <a:pt x="8490306" y="483857"/>
                  </a:lnTo>
                  <a:lnTo>
                    <a:pt x="8488108" y="462864"/>
                  </a:lnTo>
                  <a:lnTo>
                    <a:pt x="8479663" y="423291"/>
                  </a:lnTo>
                  <a:lnTo>
                    <a:pt x="8465261" y="387311"/>
                  </a:lnTo>
                  <a:lnTo>
                    <a:pt x="8446110" y="358521"/>
                  </a:lnTo>
                  <a:lnTo>
                    <a:pt x="8444484" y="356362"/>
                  </a:lnTo>
                  <a:lnTo>
                    <a:pt x="8431733" y="342836"/>
                  </a:lnTo>
                  <a:lnTo>
                    <a:pt x="8417331" y="330809"/>
                  </a:lnTo>
                  <a:lnTo>
                    <a:pt x="8408670" y="325132"/>
                  </a:lnTo>
                  <a:lnTo>
                    <a:pt x="8408670" y="496189"/>
                  </a:lnTo>
                  <a:lnTo>
                    <a:pt x="8164957" y="496824"/>
                  </a:lnTo>
                  <a:lnTo>
                    <a:pt x="8170507" y="457073"/>
                  </a:lnTo>
                  <a:lnTo>
                    <a:pt x="8184451" y="420878"/>
                  </a:lnTo>
                  <a:lnTo>
                    <a:pt x="8215414" y="383400"/>
                  </a:lnTo>
                  <a:lnTo>
                    <a:pt x="8261324" y="361442"/>
                  </a:lnTo>
                  <a:lnTo>
                    <a:pt x="8289925" y="358521"/>
                  </a:lnTo>
                  <a:lnTo>
                    <a:pt x="8317801" y="360743"/>
                  </a:lnTo>
                  <a:lnTo>
                    <a:pt x="8362620" y="378980"/>
                  </a:lnTo>
                  <a:lnTo>
                    <a:pt x="8392769" y="415074"/>
                  </a:lnTo>
                  <a:lnTo>
                    <a:pt x="8407336" y="465658"/>
                  </a:lnTo>
                  <a:lnTo>
                    <a:pt x="8408670" y="496189"/>
                  </a:lnTo>
                  <a:lnTo>
                    <a:pt x="8408670" y="325132"/>
                  </a:lnTo>
                  <a:lnTo>
                    <a:pt x="8364067" y="303822"/>
                  </a:lnTo>
                  <a:lnTo>
                    <a:pt x="8319300" y="295490"/>
                  </a:lnTo>
                  <a:lnTo>
                    <a:pt x="8293989" y="294513"/>
                  </a:lnTo>
                  <a:lnTo>
                    <a:pt x="8269999" y="295605"/>
                  </a:lnTo>
                  <a:lnTo>
                    <a:pt x="8225561" y="304266"/>
                  </a:lnTo>
                  <a:lnTo>
                    <a:pt x="8186001" y="321360"/>
                  </a:lnTo>
                  <a:lnTo>
                    <a:pt x="8152231" y="345986"/>
                  </a:lnTo>
                  <a:lnTo>
                    <a:pt x="8124342" y="378015"/>
                  </a:lnTo>
                  <a:lnTo>
                    <a:pt x="8102955" y="417068"/>
                  </a:lnTo>
                  <a:lnTo>
                    <a:pt x="8088312" y="462864"/>
                  </a:lnTo>
                  <a:lnTo>
                    <a:pt x="8081023" y="514629"/>
                  </a:lnTo>
                  <a:lnTo>
                    <a:pt x="8080121" y="542671"/>
                  </a:lnTo>
                  <a:lnTo>
                    <a:pt x="8081111" y="572033"/>
                  </a:lnTo>
                  <a:lnTo>
                    <a:pt x="8088490" y="625132"/>
                  </a:lnTo>
                  <a:lnTo>
                    <a:pt x="8102968" y="670737"/>
                  </a:lnTo>
                  <a:lnTo>
                    <a:pt x="8124380" y="708647"/>
                  </a:lnTo>
                  <a:lnTo>
                    <a:pt x="8152663" y="738860"/>
                  </a:lnTo>
                  <a:lnTo>
                    <a:pt x="8187614" y="761580"/>
                  </a:lnTo>
                  <a:lnTo>
                    <a:pt x="8229117" y="776859"/>
                  </a:lnTo>
                  <a:lnTo>
                    <a:pt x="8277453" y="784440"/>
                  </a:lnTo>
                  <a:lnTo>
                    <a:pt x="8304149" y="785368"/>
                  </a:lnTo>
                  <a:lnTo>
                    <a:pt x="8319808" y="784987"/>
                  </a:lnTo>
                  <a:lnTo>
                    <a:pt x="8363966" y="780415"/>
                  </a:lnTo>
                  <a:lnTo>
                    <a:pt x="8402155" y="772579"/>
                  </a:lnTo>
                  <a:lnTo>
                    <a:pt x="8440788" y="760501"/>
                  </a:lnTo>
                  <a:lnTo>
                    <a:pt x="8471027" y="735965"/>
                  </a:lnTo>
                  <a:lnTo>
                    <a:pt x="8471535" y="733552"/>
                  </a:lnTo>
                  <a:lnTo>
                    <a:pt x="8471916" y="730758"/>
                  </a:lnTo>
                  <a:lnTo>
                    <a:pt x="8472297" y="727583"/>
                  </a:lnTo>
                  <a:lnTo>
                    <a:pt x="8472551" y="724408"/>
                  </a:lnTo>
                  <a:lnTo>
                    <a:pt x="8472678" y="718820"/>
                  </a:lnTo>
                  <a:lnTo>
                    <a:pt x="8472576" y="708647"/>
                  </a:lnTo>
                  <a:lnTo>
                    <a:pt x="8465439" y="686435"/>
                  </a:lnTo>
                  <a:lnTo>
                    <a:pt x="8463534" y="685165"/>
                  </a:lnTo>
                  <a:lnTo>
                    <a:pt x="8461502" y="684657"/>
                  </a:lnTo>
                  <a:lnTo>
                    <a:pt x="8455152" y="684657"/>
                  </a:lnTo>
                  <a:lnTo>
                    <a:pt x="8449310" y="686435"/>
                  </a:lnTo>
                  <a:lnTo>
                    <a:pt x="8435200" y="692607"/>
                  </a:lnTo>
                  <a:lnTo>
                    <a:pt x="8428126" y="695490"/>
                  </a:lnTo>
                  <a:lnTo>
                    <a:pt x="8391665" y="707872"/>
                  </a:lnTo>
                  <a:lnTo>
                    <a:pt x="8341779" y="717397"/>
                  </a:lnTo>
                  <a:lnTo>
                    <a:pt x="8311642" y="718820"/>
                  </a:lnTo>
                  <a:lnTo>
                    <a:pt x="8292211" y="718134"/>
                  </a:lnTo>
                  <a:lnTo>
                    <a:pt x="8243316" y="707517"/>
                  </a:lnTo>
                  <a:lnTo>
                    <a:pt x="8207197" y="684936"/>
                  </a:lnTo>
                  <a:lnTo>
                    <a:pt x="8182800" y="651446"/>
                  </a:lnTo>
                  <a:lnTo>
                    <a:pt x="8169364" y="608495"/>
                  </a:lnTo>
                  <a:lnTo>
                    <a:pt x="8165084" y="556895"/>
                  </a:lnTo>
                  <a:lnTo>
                    <a:pt x="8467598" y="556133"/>
                  </a:lnTo>
                  <a:lnTo>
                    <a:pt x="8474964" y="553339"/>
                  </a:lnTo>
                  <a:lnTo>
                    <a:pt x="8491093" y="520319"/>
                  </a:lnTo>
                  <a:lnTo>
                    <a:pt x="8491093" y="505333"/>
                  </a:lnTo>
                  <a:close/>
                </a:path>
                <a:path w="9027160" h="975360">
                  <a:moveTo>
                    <a:pt x="8554593" y="11176"/>
                  </a:moveTo>
                  <a:lnTo>
                    <a:pt x="8515604" y="0"/>
                  </a:lnTo>
                  <a:lnTo>
                    <a:pt x="8504453" y="317"/>
                  </a:lnTo>
                  <a:lnTo>
                    <a:pt x="8464423" y="18542"/>
                  </a:lnTo>
                  <a:lnTo>
                    <a:pt x="8403209" y="116459"/>
                  </a:lnTo>
                  <a:lnTo>
                    <a:pt x="8398510" y="123825"/>
                  </a:lnTo>
                  <a:lnTo>
                    <a:pt x="8397875" y="129159"/>
                  </a:lnTo>
                  <a:lnTo>
                    <a:pt x="8400923" y="132588"/>
                  </a:lnTo>
                  <a:lnTo>
                    <a:pt x="8404365" y="134912"/>
                  </a:lnTo>
                  <a:lnTo>
                    <a:pt x="8409965" y="136525"/>
                  </a:lnTo>
                  <a:lnTo>
                    <a:pt x="8417700" y="137490"/>
                  </a:lnTo>
                  <a:lnTo>
                    <a:pt x="8427593" y="137795"/>
                  </a:lnTo>
                  <a:lnTo>
                    <a:pt x="8434451" y="137795"/>
                  </a:lnTo>
                  <a:lnTo>
                    <a:pt x="8469757" y="121793"/>
                  </a:lnTo>
                  <a:lnTo>
                    <a:pt x="8548878" y="22733"/>
                  </a:lnTo>
                  <a:lnTo>
                    <a:pt x="8554085" y="16510"/>
                  </a:lnTo>
                  <a:lnTo>
                    <a:pt x="8554593" y="11176"/>
                  </a:lnTo>
                  <a:close/>
                </a:path>
                <a:path w="9027160" h="975360">
                  <a:moveTo>
                    <a:pt x="9026906" y="531368"/>
                  </a:moveTo>
                  <a:lnTo>
                    <a:pt x="9024252" y="483997"/>
                  </a:lnTo>
                  <a:lnTo>
                    <a:pt x="9016746" y="439293"/>
                  </a:lnTo>
                  <a:lnTo>
                    <a:pt x="9003767" y="398551"/>
                  </a:lnTo>
                  <a:lnTo>
                    <a:pt x="8985212" y="363601"/>
                  </a:lnTo>
                  <a:lnTo>
                    <a:pt x="8984996" y="363220"/>
                  </a:lnTo>
                  <a:lnTo>
                    <a:pt x="8973350" y="347726"/>
                  </a:lnTo>
                  <a:lnTo>
                    <a:pt x="8960129" y="333971"/>
                  </a:lnTo>
                  <a:lnTo>
                    <a:pt x="8945347" y="321957"/>
                  </a:lnTo>
                  <a:lnTo>
                    <a:pt x="8941943" y="319824"/>
                  </a:lnTo>
                  <a:lnTo>
                    <a:pt x="8941943" y="541020"/>
                  </a:lnTo>
                  <a:lnTo>
                    <a:pt x="8941613" y="556615"/>
                  </a:lnTo>
                  <a:lnTo>
                    <a:pt x="8935720" y="602996"/>
                  </a:lnTo>
                  <a:lnTo>
                    <a:pt x="8921928" y="645858"/>
                  </a:lnTo>
                  <a:lnTo>
                    <a:pt x="8899804" y="681037"/>
                  </a:lnTo>
                  <a:lnTo>
                    <a:pt x="8868092" y="705027"/>
                  </a:lnTo>
                  <a:lnTo>
                    <a:pt x="8826627" y="713486"/>
                  </a:lnTo>
                  <a:lnTo>
                    <a:pt x="8810053" y="712152"/>
                  </a:lnTo>
                  <a:lnTo>
                    <a:pt x="8762619" y="691769"/>
                  </a:lnTo>
                  <a:lnTo>
                    <a:pt x="8731199" y="665200"/>
                  </a:lnTo>
                  <a:lnTo>
                    <a:pt x="8697976" y="628904"/>
                  </a:lnTo>
                  <a:lnTo>
                    <a:pt x="8697595" y="451231"/>
                  </a:lnTo>
                  <a:lnTo>
                    <a:pt x="8707171" y="439547"/>
                  </a:lnTo>
                  <a:lnTo>
                    <a:pt x="8734425" y="410210"/>
                  </a:lnTo>
                  <a:lnTo>
                    <a:pt x="8767826" y="383286"/>
                  </a:lnTo>
                  <a:lnTo>
                    <a:pt x="8806955" y="366229"/>
                  </a:lnTo>
                  <a:lnTo>
                    <a:pt x="8830691" y="363601"/>
                  </a:lnTo>
                  <a:lnTo>
                    <a:pt x="8846020" y="364464"/>
                  </a:lnTo>
                  <a:lnTo>
                    <a:pt x="8884158" y="378333"/>
                  </a:lnTo>
                  <a:lnTo>
                    <a:pt x="8911514" y="406196"/>
                  </a:lnTo>
                  <a:lnTo>
                    <a:pt x="8929383" y="444538"/>
                  </a:lnTo>
                  <a:lnTo>
                    <a:pt x="8938933" y="490880"/>
                  </a:lnTo>
                  <a:lnTo>
                    <a:pt x="8941943" y="541020"/>
                  </a:lnTo>
                  <a:lnTo>
                    <a:pt x="8941943" y="319824"/>
                  </a:lnTo>
                  <a:lnTo>
                    <a:pt x="8891092" y="297662"/>
                  </a:lnTo>
                  <a:lnTo>
                    <a:pt x="8846058" y="292989"/>
                  </a:lnTo>
                  <a:lnTo>
                    <a:pt x="8835034" y="293395"/>
                  </a:lnTo>
                  <a:lnTo>
                    <a:pt x="8793683" y="301307"/>
                  </a:lnTo>
                  <a:lnTo>
                    <a:pt x="8754935" y="319278"/>
                  </a:lnTo>
                  <a:lnTo>
                    <a:pt x="8717039" y="347548"/>
                  </a:lnTo>
                  <a:lnTo>
                    <a:pt x="8687435" y="375793"/>
                  </a:lnTo>
                  <a:lnTo>
                    <a:pt x="8687308" y="312801"/>
                  </a:lnTo>
                  <a:lnTo>
                    <a:pt x="8686673" y="310388"/>
                  </a:lnTo>
                  <a:lnTo>
                    <a:pt x="8685530" y="308610"/>
                  </a:lnTo>
                  <a:lnTo>
                    <a:pt x="8684387" y="306705"/>
                  </a:lnTo>
                  <a:lnTo>
                    <a:pt x="8682355" y="305181"/>
                  </a:lnTo>
                  <a:lnTo>
                    <a:pt x="8679307" y="303911"/>
                  </a:lnTo>
                  <a:lnTo>
                    <a:pt x="8676386" y="302514"/>
                  </a:lnTo>
                  <a:lnTo>
                    <a:pt x="8672576" y="301625"/>
                  </a:lnTo>
                  <a:lnTo>
                    <a:pt x="8668131" y="301244"/>
                  </a:lnTo>
                  <a:lnTo>
                    <a:pt x="8663686" y="300736"/>
                  </a:lnTo>
                  <a:lnTo>
                    <a:pt x="8657971" y="300482"/>
                  </a:lnTo>
                  <a:lnTo>
                    <a:pt x="8644382" y="300482"/>
                  </a:lnTo>
                  <a:lnTo>
                    <a:pt x="8638794" y="300736"/>
                  </a:lnTo>
                  <a:lnTo>
                    <a:pt x="8629523" y="301752"/>
                  </a:lnTo>
                  <a:lnTo>
                    <a:pt x="8625713" y="302641"/>
                  </a:lnTo>
                  <a:lnTo>
                    <a:pt x="8622792" y="304038"/>
                  </a:lnTo>
                  <a:lnTo>
                    <a:pt x="8619744" y="305308"/>
                  </a:lnTo>
                  <a:lnTo>
                    <a:pt x="8617839" y="306959"/>
                  </a:lnTo>
                  <a:lnTo>
                    <a:pt x="8616823" y="308737"/>
                  </a:lnTo>
                  <a:lnTo>
                    <a:pt x="8615807" y="310642"/>
                  </a:lnTo>
                  <a:lnTo>
                    <a:pt x="8615324" y="312801"/>
                  </a:lnTo>
                  <a:lnTo>
                    <a:pt x="8615375" y="347548"/>
                  </a:lnTo>
                  <a:lnTo>
                    <a:pt x="8616950" y="942467"/>
                  </a:lnTo>
                  <a:lnTo>
                    <a:pt x="8617585" y="944880"/>
                  </a:lnTo>
                  <a:lnTo>
                    <a:pt x="8618728" y="946785"/>
                  </a:lnTo>
                  <a:lnTo>
                    <a:pt x="8619871" y="948817"/>
                  </a:lnTo>
                  <a:lnTo>
                    <a:pt x="8622030" y="950468"/>
                  </a:lnTo>
                  <a:lnTo>
                    <a:pt x="8625205" y="951738"/>
                  </a:lnTo>
                  <a:lnTo>
                    <a:pt x="8628253" y="953008"/>
                  </a:lnTo>
                  <a:lnTo>
                    <a:pt x="8632571" y="954024"/>
                  </a:lnTo>
                  <a:lnTo>
                    <a:pt x="8643112" y="955294"/>
                  </a:lnTo>
                  <a:lnTo>
                    <a:pt x="8649716" y="955675"/>
                  </a:lnTo>
                  <a:lnTo>
                    <a:pt x="8665972" y="955675"/>
                  </a:lnTo>
                  <a:lnTo>
                    <a:pt x="8672703" y="955294"/>
                  </a:lnTo>
                  <a:lnTo>
                    <a:pt x="8678037" y="954532"/>
                  </a:lnTo>
                  <a:lnTo>
                    <a:pt x="8683371" y="953897"/>
                  </a:lnTo>
                  <a:lnTo>
                    <a:pt x="8696833" y="946658"/>
                  </a:lnTo>
                  <a:lnTo>
                    <a:pt x="8698230" y="944626"/>
                  </a:lnTo>
                  <a:lnTo>
                    <a:pt x="8698827" y="942467"/>
                  </a:lnTo>
                  <a:lnTo>
                    <a:pt x="8698865" y="939673"/>
                  </a:lnTo>
                  <a:lnTo>
                    <a:pt x="8698230" y="716280"/>
                  </a:lnTo>
                  <a:lnTo>
                    <a:pt x="8707056" y="724674"/>
                  </a:lnTo>
                  <a:lnTo>
                    <a:pt x="8740064" y="752627"/>
                  </a:lnTo>
                  <a:lnTo>
                    <a:pt x="8780501" y="775017"/>
                  </a:lnTo>
                  <a:lnTo>
                    <a:pt x="8824138" y="783742"/>
                  </a:lnTo>
                  <a:lnTo>
                    <a:pt x="8833866" y="783971"/>
                  </a:lnTo>
                  <a:lnTo>
                    <a:pt x="8856548" y="782789"/>
                  </a:lnTo>
                  <a:lnTo>
                    <a:pt x="8898026" y="773836"/>
                  </a:lnTo>
                  <a:lnTo>
                    <a:pt x="8934158" y="756285"/>
                  </a:lnTo>
                  <a:lnTo>
                    <a:pt x="8964498" y="731139"/>
                  </a:lnTo>
                  <a:lnTo>
                    <a:pt x="8977071" y="716280"/>
                  </a:lnTo>
                  <a:lnTo>
                    <a:pt x="8977503" y="715772"/>
                  </a:lnTo>
                  <a:lnTo>
                    <a:pt x="8998928" y="679678"/>
                  </a:lnTo>
                  <a:lnTo>
                    <a:pt x="9014460" y="636524"/>
                  </a:lnTo>
                  <a:lnTo>
                    <a:pt x="9023820" y="586905"/>
                  </a:lnTo>
                  <a:lnTo>
                    <a:pt x="9026131" y="559879"/>
                  </a:lnTo>
                  <a:lnTo>
                    <a:pt x="9026906" y="531368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624454" y="1574164"/>
              <a:ext cx="1998471" cy="824102"/>
            </a:xfrm>
            <a:prstGeom prst="rect">
              <a:avLst/>
            </a:prstGeom>
          </p:spPr>
        </p:pic>
        <p:sp>
          <p:nvSpPr>
            <p:cNvPr id="14" name="object 14" descr=""/>
            <p:cNvSpPr/>
            <p:nvPr/>
          </p:nvSpPr>
          <p:spPr>
            <a:xfrm>
              <a:off x="4941125" y="1553590"/>
              <a:ext cx="4471035" cy="713105"/>
            </a:xfrm>
            <a:custGeom>
              <a:avLst/>
              <a:gdLst/>
              <a:ahLst/>
              <a:cxnLst/>
              <a:rect l="l" t="t" r="r" b="b"/>
              <a:pathLst>
                <a:path w="4471034" h="713105">
                  <a:moveTo>
                    <a:pt x="292925" y="668782"/>
                  </a:moveTo>
                  <a:lnTo>
                    <a:pt x="292798" y="653161"/>
                  </a:lnTo>
                  <a:lnTo>
                    <a:pt x="292544" y="648208"/>
                  </a:lnTo>
                  <a:lnTo>
                    <a:pt x="291782" y="644271"/>
                  </a:lnTo>
                  <a:lnTo>
                    <a:pt x="291553" y="642874"/>
                  </a:lnTo>
                  <a:lnTo>
                    <a:pt x="283019" y="628904"/>
                  </a:lnTo>
                  <a:lnTo>
                    <a:pt x="278701" y="628904"/>
                  </a:lnTo>
                  <a:lnTo>
                    <a:pt x="275780" y="629666"/>
                  </a:lnTo>
                  <a:lnTo>
                    <a:pt x="272478" y="631190"/>
                  </a:lnTo>
                  <a:lnTo>
                    <a:pt x="269176" y="632587"/>
                  </a:lnTo>
                  <a:lnTo>
                    <a:pt x="265112" y="634238"/>
                  </a:lnTo>
                  <a:lnTo>
                    <a:pt x="255968" y="637540"/>
                  </a:lnTo>
                  <a:lnTo>
                    <a:pt x="250634" y="639191"/>
                  </a:lnTo>
                  <a:lnTo>
                    <a:pt x="244665" y="640588"/>
                  </a:lnTo>
                  <a:lnTo>
                    <a:pt x="238696" y="642112"/>
                  </a:lnTo>
                  <a:lnTo>
                    <a:pt x="231965" y="642874"/>
                  </a:lnTo>
                  <a:lnTo>
                    <a:pt x="224345" y="642874"/>
                  </a:lnTo>
                  <a:lnTo>
                    <a:pt x="183527" y="629767"/>
                  </a:lnTo>
                  <a:lnTo>
                    <a:pt x="165011" y="590270"/>
                  </a:lnTo>
                  <a:lnTo>
                    <a:pt x="161480" y="549783"/>
                  </a:lnTo>
                  <a:lnTo>
                    <a:pt x="160845" y="300863"/>
                  </a:lnTo>
                  <a:lnTo>
                    <a:pt x="160845" y="300609"/>
                  </a:lnTo>
                  <a:lnTo>
                    <a:pt x="280479" y="300355"/>
                  </a:lnTo>
                  <a:lnTo>
                    <a:pt x="284543" y="297688"/>
                  </a:lnTo>
                  <a:lnTo>
                    <a:pt x="291884" y="267208"/>
                  </a:lnTo>
                  <a:lnTo>
                    <a:pt x="291782" y="260223"/>
                  </a:lnTo>
                  <a:lnTo>
                    <a:pt x="291528" y="254889"/>
                  </a:lnTo>
                  <a:lnTo>
                    <a:pt x="290766" y="250698"/>
                  </a:lnTo>
                  <a:lnTo>
                    <a:pt x="290131" y="246380"/>
                  </a:lnTo>
                  <a:lnTo>
                    <a:pt x="289115" y="242824"/>
                  </a:lnTo>
                  <a:lnTo>
                    <a:pt x="287591" y="240030"/>
                  </a:lnTo>
                  <a:lnTo>
                    <a:pt x="286067" y="237109"/>
                  </a:lnTo>
                  <a:lnTo>
                    <a:pt x="284289" y="235204"/>
                  </a:lnTo>
                  <a:lnTo>
                    <a:pt x="282384" y="234061"/>
                  </a:lnTo>
                  <a:lnTo>
                    <a:pt x="280352" y="232918"/>
                  </a:lnTo>
                  <a:lnTo>
                    <a:pt x="279425" y="232664"/>
                  </a:lnTo>
                  <a:lnTo>
                    <a:pt x="278066" y="232283"/>
                  </a:lnTo>
                  <a:lnTo>
                    <a:pt x="160718" y="232664"/>
                  </a:lnTo>
                  <a:lnTo>
                    <a:pt x="160464" y="124079"/>
                  </a:lnTo>
                  <a:lnTo>
                    <a:pt x="159829" y="121920"/>
                  </a:lnTo>
                  <a:lnTo>
                    <a:pt x="158432" y="119888"/>
                  </a:lnTo>
                  <a:lnTo>
                    <a:pt x="157162" y="117983"/>
                  </a:lnTo>
                  <a:lnTo>
                    <a:pt x="155003" y="116205"/>
                  </a:lnTo>
                  <a:lnTo>
                    <a:pt x="151955" y="114808"/>
                  </a:lnTo>
                  <a:lnTo>
                    <a:pt x="149034" y="113284"/>
                  </a:lnTo>
                  <a:lnTo>
                    <a:pt x="144843" y="112141"/>
                  </a:lnTo>
                  <a:lnTo>
                    <a:pt x="134302" y="110871"/>
                  </a:lnTo>
                  <a:lnTo>
                    <a:pt x="127444" y="110617"/>
                  </a:lnTo>
                  <a:lnTo>
                    <a:pt x="111315" y="110617"/>
                  </a:lnTo>
                  <a:lnTo>
                    <a:pt x="78549" y="126619"/>
                  </a:lnTo>
                  <a:lnTo>
                    <a:pt x="78803" y="232791"/>
                  </a:lnTo>
                  <a:lnTo>
                    <a:pt x="16827" y="232918"/>
                  </a:lnTo>
                  <a:lnTo>
                    <a:pt x="0" y="260223"/>
                  </a:lnTo>
                  <a:lnTo>
                    <a:pt x="63" y="267208"/>
                  </a:lnTo>
                  <a:lnTo>
                    <a:pt x="11493" y="300990"/>
                  </a:lnTo>
                  <a:lnTo>
                    <a:pt x="79057" y="300939"/>
                  </a:lnTo>
                  <a:lnTo>
                    <a:pt x="79692" y="561848"/>
                  </a:lnTo>
                  <a:lnTo>
                    <a:pt x="83870" y="614248"/>
                  </a:lnTo>
                  <a:lnTo>
                    <a:pt x="96481" y="655154"/>
                  </a:lnTo>
                  <a:lnTo>
                    <a:pt x="128384" y="692454"/>
                  </a:lnTo>
                  <a:lnTo>
                    <a:pt x="164058" y="707898"/>
                  </a:lnTo>
                  <a:lnTo>
                    <a:pt x="210629" y="712978"/>
                  </a:lnTo>
                  <a:lnTo>
                    <a:pt x="218249" y="712978"/>
                  </a:lnTo>
                  <a:lnTo>
                    <a:pt x="261810" y="706120"/>
                  </a:lnTo>
                  <a:lnTo>
                    <a:pt x="273113" y="701802"/>
                  </a:lnTo>
                  <a:lnTo>
                    <a:pt x="278447" y="699516"/>
                  </a:lnTo>
                  <a:lnTo>
                    <a:pt x="290893" y="681990"/>
                  </a:lnTo>
                  <a:lnTo>
                    <a:pt x="292290" y="676275"/>
                  </a:lnTo>
                  <a:lnTo>
                    <a:pt x="292925" y="668782"/>
                  </a:lnTo>
                  <a:close/>
                </a:path>
                <a:path w="4471034" h="713105">
                  <a:moveTo>
                    <a:pt x="785177" y="690626"/>
                  </a:moveTo>
                  <a:lnTo>
                    <a:pt x="784415" y="418592"/>
                  </a:lnTo>
                  <a:lnTo>
                    <a:pt x="782320" y="374053"/>
                  </a:lnTo>
                  <a:lnTo>
                    <a:pt x="771245" y="320078"/>
                  </a:lnTo>
                  <a:lnTo>
                    <a:pt x="748855" y="277241"/>
                  </a:lnTo>
                  <a:lnTo>
                    <a:pt x="713917" y="245135"/>
                  </a:lnTo>
                  <a:lnTo>
                    <a:pt x="665251" y="225679"/>
                  </a:lnTo>
                  <a:lnTo>
                    <a:pt x="624141" y="221996"/>
                  </a:lnTo>
                  <a:lnTo>
                    <a:pt x="606069" y="223151"/>
                  </a:lnTo>
                  <a:lnTo>
                    <a:pt x="552259" y="240284"/>
                  </a:lnTo>
                  <a:lnTo>
                    <a:pt x="516636" y="263271"/>
                  </a:lnTo>
                  <a:lnTo>
                    <a:pt x="481393" y="295783"/>
                  </a:lnTo>
                  <a:lnTo>
                    <a:pt x="480758" y="28448"/>
                  </a:lnTo>
                  <a:lnTo>
                    <a:pt x="447738" y="12446"/>
                  </a:lnTo>
                  <a:lnTo>
                    <a:pt x="439483" y="12446"/>
                  </a:lnTo>
                  <a:lnTo>
                    <a:pt x="431482" y="12573"/>
                  </a:lnTo>
                  <a:lnTo>
                    <a:pt x="424878" y="12827"/>
                  </a:lnTo>
                  <a:lnTo>
                    <a:pt x="419671" y="13589"/>
                  </a:lnTo>
                  <a:lnTo>
                    <a:pt x="414337" y="14224"/>
                  </a:lnTo>
                  <a:lnTo>
                    <a:pt x="400494" y="21590"/>
                  </a:lnTo>
                  <a:lnTo>
                    <a:pt x="399351" y="23495"/>
                  </a:lnTo>
                  <a:lnTo>
                    <a:pt x="398894" y="25654"/>
                  </a:lnTo>
                  <a:lnTo>
                    <a:pt x="398843" y="28448"/>
                  </a:lnTo>
                  <a:lnTo>
                    <a:pt x="400494" y="694309"/>
                  </a:lnTo>
                  <a:lnTo>
                    <a:pt x="401129" y="696468"/>
                  </a:lnTo>
                  <a:lnTo>
                    <a:pt x="402272" y="698246"/>
                  </a:lnTo>
                  <a:lnTo>
                    <a:pt x="403415" y="700151"/>
                  </a:lnTo>
                  <a:lnTo>
                    <a:pt x="405574" y="701675"/>
                  </a:lnTo>
                  <a:lnTo>
                    <a:pt x="408749" y="702945"/>
                  </a:lnTo>
                  <a:lnTo>
                    <a:pt x="411924" y="704342"/>
                  </a:lnTo>
                  <a:lnTo>
                    <a:pt x="416115" y="705358"/>
                  </a:lnTo>
                  <a:lnTo>
                    <a:pt x="426656" y="706628"/>
                  </a:lnTo>
                  <a:lnTo>
                    <a:pt x="433260" y="706882"/>
                  </a:lnTo>
                  <a:lnTo>
                    <a:pt x="449516" y="706882"/>
                  </a:lnTo>
                  <a:lnTo>
                    <a:pt x="474027" y="702818"/>
                  </a:lnTo>
                  <a:lnTo>
                    <a:pt x="476948" y="701548"/>
                  </a:lnTo>
                  <a:lnTo>
                    <a:pt x="479107" y="699897"/>
                  </a:lnTo>
                  <a:lnTo>
                    <a:pt x="480377" y="698119"/>
                  </a:lnTo>
                  <a:lnTo>
                    <a:pt x="481774" y="696341"/>
                  </a:lnTo>
                  <a:lnTo>
                    <a:pt x="482333" y="694309"/>
                  </a:lnTo>
                  <a:lnTo>
                    <a:pt x="482396" y="690626"/>
                  </a:lnTo>
                  <a:lnTo>
                    <a:pt x="481647" y="379222"/>
                  </a:lnTo>
                  <a:lnTo>
                    <a:pt x="498233" y="359346"/>
                  </a:lnTo>
                  <a:lnTo>
                    <a:pt x="530377" y="327202"/>
                  </a:lnTo>
                  <a:lnTo>
                    <a:pt x="576694" y="298551"/>
                  </a:lnTo>
                  <a:lnTo>
                    <a:pt x="607504" y="292989"/>
                  </a:lnTo>
                  <a:lnTo>
                    <a:pt x="619048" y="293547"/>
                  </a:lnTo>
                  <a:lnTo>
                    <a:pt x="658050" y="306781"/>
                  </a:lnTo>
                  <a:lnTo>
                    <a:pt x="684377" y="336397"/>
                  </a:lnTo>
                  <a:lnTo>
                    <a:pt x="699122" y="380301"/>
                  </a:lnTo>
                  <a:lnTo>
                    <a:pt x="702627" y="429260"/>
                  </a:lnTo>
                  <a:lnTo>
                    <a:pt x="703262" y="693420"/>
                  </a:lnTo>
                  <a:lnTo>
                    <a:pt x="703897" y="695706"/>
                  </a:lnTo>
                  <a:lnTo>
                    <a:pt x="705294" y="697484"/>
                  </a:lnTo>
                  <a:lnTo>
                    <a:pt x="706564" y="699389"/>
                  </a:lnTo>
                  <a:lnTo>
                    <a:pt x="708723" y="700913"/>
                  </a:lnTo>
                  <a:lnTo>
                    <a:pt x="711771" y="702183"/>
                  </a:lnTo>
                  <a:lnTo>
                    <a:pt x="714692" y="703580"/>
                  </a:lnTo>
                  <a:lnTo>
                    <a:pt x="718883" y="704469"/>
                  </a:lnTo>
                  <a:lnTo>
                    <a:pt x="724217" y="705104"/>
                  </a:lnTo>
                  <a:lnTo>
                    <a:pt x="729424" y="705866"/>
                  </a:lnTo>
                  <a:lnTo>
                    <a:pt x="736282" y="706120"/>
                  </a:lnTo>
                  <a:lnTo>
                    <a:pt x="752411" y="706120"/>
                  </a:lnTo>
                  <a:lnTo>
                    <a:pt x="759015" y="705739"/>
                  </a:lnTo>
                  <a:lnTo>
                    <a:pt x="785139" y="693420"/>
                  </a:lnTo>
                  <a:lnTo>
                    <a:pt x="785177" y="690626"/>
                  </a:lnTo>
                  <a:close/>
                </a:path>
                <a:path w="4471034" h="713105">
                  <a:moveTo>
                    <a:pt x="1314513" y="446532"/>
                  </a:moveTo>
                  <a:lnTo>
                    <a:pt x="1314386" y="431673"/>
                  </a:lnTo>
                  <a:lnTo>
                    <a:pt x="1314094" y="423037"/>
                  </a:lnTo>
                  <a:lnTo>
                    <a:pt x="1313662" y="410184"/>
                  </a:lnTo>
                  <a:lnTo>
                    <a:pt x="1307998" y="369087"/>
                  </a:lnTo>
                  <a:lnTo>
                    <a:pt x="1296657" y="330911"/>
                  </a:lnTo>
                  <a:lnTo>
                    <a:pt x="1269517" y="284734"/>
                  </a:lnTo>
                  <a:lnTo>
                    <a:pt x="1267904" y="282575"/>
                  </a:lnTo>
                  <a:lnTo>
                    <a:pt x="1255102" y="269100"/>
                  </a:lnTo>
                  <a:lnTo>
                    <a:pt x="1240701" y="257073"/>
                  </a:lnTo>
                  <a:lnTo>
                    <a:pt x="1231963" y="251307"/>
                  </a:lnTo>
                  <a:lnTo>
                    <a:pt x="1231963" y="422402"/>
                  </a:lnTo>
                  <a:lnTo>
                    <a:pt x="988250" y="423037"/>
                  </a:lnTo>
                  <a:lnTo>
                    <a:pt x="993902" y="383362"/>
                  </a:lnTo>
                  <a:lnTo>
                    <a:pt x="1007821" y="347154"/>
                  </a:lnTo>
                  <a:lnTo>
                    <a:pt x="1038834" y="309613"/>
                  </a:lnTo>
                  <a:lnTo>
                    <a:pt x="1084745" y="287705"/>
                  </a:lnTo>
                  <a:lnTo>
                    <a:pt x="1113345" y="284734"/>
                  </a:lnTo>
                  <a:lnTo>
                    <a:pt x="1141222" y="286956"/>
                  </a:lnTo>
                  <a:lnTo>
                    <a:pt x="1186040" y="305244"/>
                  </a:lnTo>
                  <a:lnTo>
                    <a:pt x="1216164" y="341363"/>
                  </a:lnTo>
                  <a:lnTo>
                    <a:pt x="1230642" y="391934"/>
                  </a:lnTo>
                  <a:lnTo>
                    <a:pt x="1231963" y="422402"/>
                  </a:lnTo>
                  <a:lnTo>
                    <a:pt x="1231963" y="251307"/>
                  </a:lnTo>
                  <a:lnTo>
                    <a:pt x="1187475" y="230035"/>
                  </a:lnTo>
                  <a:lnTo>
                    <a:pt x="1142657" y="221703"/>
                  </a:lnTo>
                  <a:lnTo>
                    <a:pt x="1117282" y="220726"/>
                  </a:lnTo>
                  <a:lnTo>
                    <a:pt x="1093292" y="221881"/>
                  </a:lnTo>
                  <a:lnTo>
                    <a:pt x="1048905" y="230555"/>
                  </a:lnTo>
                  <a:lnTo>
                    <a:pt x="1009421" y="247637"/>
                  </a:lnTo>
                  <a:lnTo>
                    <a:pt x="975652" y="272262"/>
                  </a:lnTo>
                  <a:lnTo>
                    <a:pt x="947762" y="304292"/>
                  </a:lnTo>
                  <a:lnTo>
                    <a:pt x="926376" y="343293"/>
                  </a:lnTo>
                  <a:lnTo>
                    <a:pt x="911720" y="389128"/>
                  </a:lnTo>
                  <a:lnTo>
                    <a:pt x="904392" y="440855"/>
                  </a:lnTo>
                  <a:lnTo>
                    <a:pt x="903541" y="468884"/>
                  </a:lnTo>
                  <a:lnTo>
                    <a:pt x="904519" y="498246"/>
                  </a:lnTo>
                  <a:lnTo>
                    <a:pt x="911860" y="551395"/>
                  </a:lnTo>
                  <a:lnTo>
                    <a:pt x="926363" y="597001"/>
                  </a:lnTo>
                  <a:lnTo>
                    <a:pt x="947750" y="634911"/>
                  </a:lnTo>
                  <a:lnTo>
                    <a:pt x="976083" y="665149"/>
                  </a:lnTo>
                  <a:lnTo>
                    <a:pt x="1011034" y="687908"/>
                  </a:lnTo>
                  <a:lnTo>
                    <a:pt x="1052537" y="703135"/>
                  </a:lnTo>
                  <a:lnTo>
                    <a:pt x="1100874" y="710704"/>
                  </a:lnTo>
                  <a:lnTo>
                    <a:pt x="1127569" y="711581"/>
                  </a:lnTo>
                  <a:lnTo>
                    <a:pt x="1143165" y="711276"/>
                  </a:lnTo>
                  <a:lnTo>
                    <a:pt x="1187386" y="706755"/>
                  </a:lnTo>
                  <a:lnTo>
                    <a:pt x="1225575" y="698855"/>
                  </a:lnTo>
                  <a:lnTo>
                    <a:pt x="1264208" y="686765"/>
                  </a:lnTo>
                  <a:lnTo>
                    <a:pt x="1287462" y="674624"/>
                  </a:lnTo>
                  <a:lnTo>
                    <a:pt x="1289367" y="672846"/>
                  </a:lnTo>
                  <a:lnTo>
                    <a:pt x="1290764" y="670941"/>
                  </a:lnTo>
                  <a:lnTo>
                    <a:pt x="1291907" y="668909"/>
                  </a:lnTo>
                  <a:lnTo>
                    <a:pt x="1293177" y="667004"/>
                  </a:lnTo>
                  <a:lnTo>
                    <a:pt x="1295590" y="653796"/>
                  </a:lnTo>
                  <a:lnTo>
                    <a:pt x="1295971" y="650621"/>
                  </a:lnTo>
                  <a:lnTo>
                    <a:pt x="1296098" y="645033"/>
                  </a:lnTo>
                  <a:lnTo>
                    <a:pt x="1295996" y="634911"/>
                  </a:lnTo>
                  <a:lnTo>
                    <a:pt x="1295844" y="631698"/>
                  </a:lnTo>
                  <a:lnTo>
                    <a:pt x="1284922" y="610870"/>
                  </a:lnTo>
                  <a:lnTo>
                    <a:pt x="1278572" y="610870"/>
                  </a:lnTo>
                  <a:lnTo>
                    <a:pt x="1272730" y="612648"/>
                  </a:lnTo>
                  <a:lnTo>
                    <a:pt x="1264856" y="616204"/>
                  </a:lnTo>
                  <a:lnTo>
                    <a:pt x="1258620" y="618871"/>
                  </a:lnTo>
                  <a:lnTo>
                    <a:pt x="1215085" y="634085"/>
                  </a:lnTo>
                  <a:lnTo>
                    <a:pt x="1165161" y="643699"/>
                  </a:lnTo>
                  <a:lnTo>
                    <a:pt x="1135062" y="645033"/>
                  </a:lnTo>
                  <a:lnTo>
                    <a:pt x="1115631" y="644398"/>
                  </a:lnTo>
                  <a:lnTo>
                    <a:pt x="1066609" y="633857"/>
                  </a:lnTo>
                  <a:lnTo>
                    <a:pt x="1030566" y="611200"/>
                  </a:lnTo>
                  <a:lnTo>
                    <a:pt x="1006157" y="577786"/>
                  </a:lnTo>
                  <a:lnTo>
                    <a:pt x="992784" y="534758"/>
                  </a:lnTo>
                  <a:lnTo>
                    <a:pt x="988504" y="483108"/>
                  </a:lnTo>
                  <a:lnTo>
                    <a:pt x="1291018" y="482346"/>
                  </a:lnTo>
                  <a:lnTo>
                    <a:pt x="1298384" y="479552"/>
                  </a:lnTo>
                  <a:lnTo>
                    <a:pt x="1304861" y="474091"/>
                  </a:lnTo>
                  <a:lnTo>
                    <a:pt x="1309090" y="469303"/>
                  </a:lnTo>
                  <a:lnTo>
                    <a:pt x="1312113" y="463130"/>
                  </a:lnTo>
                  <a:lnTo>
                    <a:pt x="1313903" y="455536"/>
                  </a:lnTo>
                  <a:lnTo>
                    <a:pt x="1314513" y="446532"/>
                  </a:lnTo>
                  <a:close/>
                </a:path>
                <a:path w="4471034" h="713105">
                  <a:moveTo>
                    <a:pt x="1854771" y="459486"/>
                  </a:moveTo>
                  <a:lnTo>
                    <a:pt x="1851164" y="406323"/>
                  </a:lnTo>
                  <a:lnTo>
                    <a:pt x="1840801" y="358775"/>
                  </a:lnTo>
                  <a:lnTo>
                    <a:pt x="1823656" y="317538"/>
                  </a:lnTo>
                  <a:lnTo>
                    <a:pt x="1803514" y="287909"/>
                  </a:lnTo>
                  <a:lnTo>
                    <a:pt x="1799653" y="282956"/>
                  </a:lnTo>
                  <a:lnTo>
                    <a:pt x="1785099" y="268287"/>
                  </a:lnTo>
                  <a:lnTo>
                    <a:pt x="1769706" y="256171"/>
                  </a:lnTo>
                  <a:lnTo>
                    <a:pt x="1769706" y="469646"/>
                  </a:lnTo>
                  <a:lnTo>
                    <a:pt x="1769376" y="484162"/>
                  </a:lnTo>
                  <a:lnTo>
                    <a:pt x="1762061" y="536194"/>
                  </a:lnTo>
                  <a:lnTo>
                    <a:pt x="1745068" y="579628"/>
                  </a:lnTo>
                  <a:lnTo>
                    <a:pt x="1717814" y="612673"/>
                  </a:lnTo>
                  <a:lnTo>
                    <a:pt x="1679765" y="633945"/>
                  </a:lnTo>
                  <a:lnTo>
                    <a:pt x="1631124" y="641350"/>
                  </a:lnTo>
                  <a:lnTo>
                    <a:pt x="1612099" y="640473"/>
                  </a:lnTo>
                  <a:lnTo>
                    <a:pt x="1564944" y="627253"/>
                  </a:lnTo>
                  <a:lnTo>
                    <a:pt x="1531112" y="600608"/>
                  </a:lnTo>
                  <a:lnTo>
                    <a:pt x="1508925" y="563118"/>
                  </a:lnTo>
                  <a:lnTo>
                    <a:pt x="1496796" y="516509"/>
                  </a:lnTo>
                  <a:lnTo>
                    <a:pt x="1492973" y="465201"/>
                  </a:lnTo>
                  <a:lnTo>
                    <a:pt x="1493050" y="459486"/>
                  </a:lnTo>
                  <a:lnTo>
                    <a:pt x="1497368" y="409943"/>
                  </a:lnTo>
                  <a:lnTo>
                    <a:pt x="1511325" y="363372"/>
                  </a:lnTo>
                  <a:lnTo>
                    <a:pt x="1535163" y="326428"/>
                  </a:lnTo>
                  <a:lnTo>
                    <a:pt x="1569402" y="300990"/>
                  </a:lnTo>
                  <a:lnTo>
                    <a:pt x="1614487" y="288747"/>
                  </a:lnTo>
                  <a:lnTo>
                    <a:pt x="1632140" y="287909"/>
                  </a:lnTo>
                  <a:lnTo>
                    <a:pt x="1651139" y="288721"/>
                  </a:lnTo>
                  <a:lnTo>
                    <a:pt x="1698294" y="301879"/>
                  </a:lnTo>
                  <a:lnTo>
                    <a:pt x="1731987" y="328714"/>
                  </a:lnTo>
                  <a:lnTo>
                    <a:pt x="1753895" y="366496"/>
                  </a:lnTo>
                  <a:lnTo>
                    <a:pt x="1765947" y="413105"/>
                  </a:lnTo>
                  <a:lnTo>
                    <a:pt x="1769668" y="459486"/>
                  </a:lnTo>
                  <a:lnTo>
                    <a:pt x="1769706" y="469646"/>
                  </a:lnTo>
                  <a:lnTo>
                    <a:pt x="1769706" y="256171"/>
                  </a:lnTo>
                  <a:lnTo>
                    <a:pt x="1731327" y="235458"/>
                  </a:lnTo>
                  <a:lnTo>
                    <a:pt x="1686775" y="223354"/>
                  </a:lnTo>
                  <a:lnTo>
                    <a:pt x="1635188" y="219329"/>
                  </a:lnTo>
                  <a:lnTo>
                    <a:pt x="1607591" y="220573"/>
                  </a:lnTo>
                  <a:lnTo>
                    <a:pt x="1557731" y="229908"/>
                  </a:lnTo>
                  <a:lnTo>
                    <a:pt x="1515046" y="248170"/>
                  </a:lnTo>
                  <a:lnTo>
                    <a:pt x="1479511" y="274078"/>
                  </a:lnTo>
                  <a:lnTo>
                    <a:pt x="1451063" y="307276"/>
                  </a:lnTo>
                  <a:lnTo>
                    <a:pt x="1429829" y="346900"/>
                  </a:lnTo>
                  <a:lnTo>
                    <a:pt x="1415796" y="392569"/>
                  </a:lnTo>
                  <a:lnTo>
                    <a:pt x="1408836" y="442861"/>
                  </a:lnTo>
                  <a:lnTo>
                    <a:pt x="1407985" y="469646"/>
                  </a:lnTo>
                  <a:lnTo>
                    <a:pt x="1408912" y="497205"/>
                  </a:lnTo>
                  <a:lnTo>
                    <a:pt x="1415770" y="547827"/>
                  </a:lnTo>
                  <a:lnTo>
                    <a:pt x="1429321" y="592328"/>
                  </a:lnTo>
                  <a:lnTo>
                    <a:pt x="1449755" y="630237"/>
                  </a:lnTo>
                  <a:lnTo>
                    <a:pt x="1477137" y="661365"/>
                  </a:lnTo>
                  <a:lnTo>
                    <a:pt x="1511287" y="685088"/>
                  </a:lnTo>
                  <a:lnTo>
                    <a:pt x="1552346" y="701281"/>
                  </a:lnTo>
                  <a:lnTo>
                    <a:pt x="1600403" y="709371"/>
                  </a:lnTo>
                  <a:lnTo>
                    <a:pt x="1627047" y="710311"/>
                  </a:lnTo>
                  <a:lnTo>
                    <a:pt x="1654492" y="709079"/>
                  </a:lnTo>
                  <a:lnTo>
                    <a:pt x="1704213" y="699643"/>
                  </a:lnTo>
                  <a:lnTo>
                    <a:pt x="1747024" y="681139"/>
                  </a:lnTo>
                  <a:lnTo>
                    <a:pt x="1782699" y="655091"/>
                  </a:lnTo>
                  <a:lnTo>
                    <a:pt x="1795919" y="641350"/>
                  </a:lnTo>
                  <a:lnTo>
                    <a:pt x="1797875" y="639318"/>
                  </a:lnTo>
                  <a:lnTo>
                    <a:pt x="1822729" y="602843"/>
                  </a:lnTo>
                  <a:lnTo>
                    <a:pt x="1840547" y="560070"/>
                  </a:lnTo>
                  <a:lnTo>
                    <a:pt x="1851228" y="511975"/>
                  </a:lnTo>
                  <a:lnTo>
                    <a:pt x="1853882" y="486283"/>
                  </a:lnTo>
                  <a:lnTo>
                    <a:pt x="1854771" y="459486"/>
                  </a:lnTo>
                  <a:close/>
                </a:path>
                <a:path w="4471034" h="713105">
                  <a:moveTo>
                    <a:pt x="2589593" y="685927"/>
                  </a:moveTo>
                  <a:lnTo>
                    <a:pt x="2588831" y="413512"/>
                  </a:lnTo>
                  <a:lnTo>
                    <a:pt x="2586736" y="369252"/>
                  </a:lnTo>
                  <a:lnTo>
                    <a:pt x="2575661" y="315429"/>
                  </a:lnTo>
                  <a:lnTo>
                    <a:pt x="2553271" y="272669"/>
                  </a:lnTo>
                  <a:lnTo>
                    <a:pt x="2518333" y="240461"/>
                  </a:lnTo>
                  <a:lnTo>
                    <a:pt x="2469667" y="221030"/>
                  </a:lnTo>
                  <a:lnTo>
                    <a:pt x="2428557" y="217297"/>
                  </a:lnTo>
                  <a:lnTo>
                    <a:pt x="2409469" y="218617"/>
                  </a:lnTo>
                  <a:lnTo>
                    <a:pt x="2371648" y="228523"/>
                  </a:lnTo>
                  <a:lnTo>
                    <a:pt x="2334171" y="248412"/>
                  </a:lnTo>
                  <a:lnTo>
                    <a:pt x="2296693" y="279374"/>
                  </a:lnTo>
                  <a:lnTo>
                    <a:pt x="2277935" y="299085"/>
                  </a:lnTo>
                  <a:lnTo>
                    <a:pt x="2277719" y="248412"/>
                  </a:lnTo>
                  <a:lnTo>
                    <a:pt x="2270188" y="228473"/>
                  </a:lnTo>
                  <a:lnTo>
                    <a:pt x="2267648" y="226949"/>
                  </a:lnTo>
                  <a:lnTo>
                    <a:pt x="2263838" y="225933"/>
                  </a:lnTo>
                  <a:lnTo>
                    <a:pt x="2259012" y="225425"/>
                  </a:lnTo>
                  <a:lnTo>
                    <a:pt x="2254313" y="225044"/>
                  </a:lnTo>
                  <a:lnTo>
                    <a:pt x="2248217" y="224790"/>
                  </a:lnTo>
                  <a:lnTo>
                    <a:pt x="2233358" y="224790"/>
                  </a:lnTo>
                  <a:lnTo>
                    <a:pt x="2205291" y="233553"/>
                  </a:lnTo>
                  <a:lnTo>
                    <a:pt x="2204275" y="235331"/>
                  </a:lnTo>
                  <a:lnTo>
                    <a:pt x="2203869" y="237109"/>
                  </a:lnTo>
                  <a:lnTo>
                    <a:pt x="2203881" y="285813"/>
                  </a:lnTo>
                  <a:lnTo>
                    <a:pt x="2204910" y="689610"/>
                  </a:lnTo>
                  <a:lnTo>
                    <a:pt x="2237676" y="702310"/>
                  </a:lnTo>
                  <a:lnTo>
                    <a:pt x="2245677" y="702183"/>
                  </a:lnTo>
                  <a:lnTo>
                    <a:pt x="2253932" y="702183"/>
                  </a:lnTo>
                  <a:lnTo>
                    <a:pt x="2260663" y="701929"/>
                  </a:lnTo>
                  <a:lnTo>
                    <a:pt x="2265997" y="701167"/>
                  </a:lnTo>
                  <a:lnTo>
                    <a:pt x="2271331" y="700532"/>
                  </a:lnTo>
                  <a:lnTo>
                    <a:pt x="2284793" y="693420"/>
                  </a:lnTo>
                  <a:lnTo>
                    <a:pt x="2286190" y="691642"/>
                  </a:lnTo>
                  <a:lnTo>
                    <a:pt x="2286749" y="689610"/>
                  </a:lnTo>
                  <a:lnTo>
                    <a:pt x="2286812" y="685927"/>
                  </a:lnTo>
                  <a:lnTo>
                    <a:pt x="2286063" y="374523"/>
                  </a:lnTo>
                  <a:lnTo>
                    <a:pt x="2302649" y="354672"/>
                  </a:lnTo>
                  <a:lnTo>
                    <a:pt x="2334793" y="322618"/>
                  </a:lnTo>
                  <a:lnTo>
                    <a:pt x="2369553" y="299085"/>
                  </a:lnTo>
                  <a:lnTo>
                    <a:pt x="2411920" y="288417"/>
                  </a:lnTo>
                  <a:lnTo>
                    <a:pt x="2423464" y="288899"/>
                  </a:lnTo>
                  <a:lnTo>
                    <a:pt x="2462466" y="302145"/>
                  </a:lnTo>
                  <a:lnTo>
                    <a:pt x="2488831" y="331851"/>
                  </a:lnTo>
                  <a:lnTo>
                    <a:pt x="2503538" y="375666"/>
                  </a:lnTo>
                  <a:lnTo>
                    <a:pt x="2507043" y="424561"/>
                  </a:lnTo>
                  <a:lnTo>
                    <a:pt x="2507678" y="688848"/>
                  </a:lnTo>
                  <a:lnTo>
                    <a:pt x="2508313" y="691007"/>
                  </a:lnTo>
                  <a:lnTo>
                    <a:pt x="2509710" y="692912"/>
                  </a:lnTo>
                  <a:lnTo>
                    <a:pt x="2510980" y="694690"/>
                  </a:lnTo>
                  <a:lnTo>
                    <a:pt x="2513139" y="696214"/>
                  </a:lnTo>
                  <a:lnTo>
                    <a:pt x="2540698" y="701548"/>
                  </a:lnTo>
                  <a:lnTo>
                    <a:pt x="2548953" y="701421"/>
                  </a:lnTo>
                  <a:lnTo>
                    <a:pt x="2556827" y="701421"/>
                  </a:lnTo>
                  <a:lnTo>
                    <a:pt x="2563431" y="701040"/>
                  </a:lnTo>
                  <a:lnTo>
                    <a:pt x="2574099" y="699770"/>
                  </a:lnTo>
                  <a:lnTo>
                    <a:pt x="2578163" y="698754"/>
                  </a:lnTo>
                  <a:lnTo>
                    <a:pt x="2581211" y="697357"/>
                  </a:lnTo>
                  <a:lnTo>
                    <a:pt x="2584132" y="696087"/>
                  </a:lnTo>
                  <a:lnTo>
                    <a:pt x="2586291" y="694563"/>
                  </a:lnTo>
                  <a:lnTo>
                    <a:pt x="2587561" y="692658"/>
                  </a:lnTo>
                  <a:lnTo>
                    <a:pt x="2588958" y="690880"/>
                  </a:lnTo>
                  <a:lnTo>
                    <a:pt x="2589517" y="688848"/>
                  </a:lnTo>
                  <a:lnTo>
                    <a:pt x="2589593" y="685927"/>
                  </a:lnTo>
                  <a:close/>
                </a:path>
                <a:path w="4471034" h="713105">
                  <a:moveTo>
                    <a:pt x="3122993" y="684657"/>
                  </a:moveTo>
                  <a:lnTo>
                    <a:pt x="3122231" y="412623"/>
                  </a:lnTo>
                  <a:lnTo>
                    <a:pt x="3120136" y="368020"/>
                  </a:lnTo>
                  <a:lnTo>
                    <a:pt x="3113824" y="330377"/>
                  </a:lnTo>
                  <a:lnTo>
                    <a:pt x="3096818" y="287020"/>
                  </a:lnTo>
                  <a:lnTo>
                    <a:pt x="3064853" y="248513"/>
                  </a:lnTo>
                  <a:lnTo>
                    <a:pt x="3020999" y="224320"/>
                  </a:lnTo>
                  <a:lnTo>
                    <a:pt x="2983382" y="216890"/>
                  </a:lnTo>
                  <a:lnTo>
                    <a:pt x="2961957" y="216027"/>
                  </a:lnTo>
                  <a:lnTo>
                    <a:pt x="2943885" y="217170"/>
                  </a:lnTo>
                  <a:lnTo>
                    <a:pt x="2890075" y="234315"/>
                  </a:lnTo>
                  <a:lnTo>
                    <a:pt x="2854439" y="257263"/>
                  </a:lnTo>
                  <a:lnTo>
                    <a:pt x="2819209" y="289814"/>
                  </a:lnTo>
                  <a:lnTo>
                    <a:pt x="2818447" y="19685"/>
                  </a:lnTo>
                  <a:lnTo>
                    <a:pt x="2810065" y="10414"/>
                  </a:lnTo>
                  <a:lnTo>
                    <a:pt x="2807017" y="9017"/>
                  </a:lnTo>
                  <a:lnTo>
                    <a:pt x="2802953" y="8128"/>
                  </a:lnTo>
                  <a:lnTo>
                    <a:pt x="2797619" y="7493"/>
                  </a:lnTo>
                  <a:lnTo>
                    <a:pt x="2792285" y="6731"/>
                  </a:lnTo>
                  <a:lnTo>
                    <a:pt x="2785554" y="6477"/>
                  </a:lnTo>
                  <a:lnTo>
                    <a:pt x="2769298" y="6477"/>
                  </a:lnTo>
                  <a:lnTo>
                    <a:pt x="2736659" y="22479"/>
                  </a:lnTo>
                  <a:lnTo>
                    <a:pt x="2738310" y="688213"/>
                  </a:lnTo>
                  <a:lnTo>
                    <a:pt x="2771076" y="700913"/>
                  </a:lnTo>
                  <a:lnTo>
                    <a:pt x="2787332" y="700913"/>
                  </a:lnTo>
                  <a:lnTo>
                    <a:pt x="2794063" y="700532"/>
                  </a:lnTo>
                  <a:lnTo>
                    <a:pt x="2799397" y="699770"/>
                  </a:lnTo>
                  <a:lnTo>
                    <a:pt x="2804731" y="699135"/>
                  </a:lnTo>
                  <a:lnTo>
                    <a:pt x="2818193" y="692023"/>
                  </a:lnTo>
                  <a:lnTo>
                    <a:pt x="2819590" y="690245"/>
                  </a:lnTo>
                  <a:lnTo>
                    <a:pt x="2820187" y="688213"/>
                  </a:lnTo>
                  <a:lnTo>
                    <a:pt x="2820212" y="684657"/>
                  </a:lnTo>
                  <a:lnTo>
                    <a:pt x="2819463" y="373126"/>
                  </a:lnTo>
                  <a:lnTo>
                    <a:pt x="2836049" y="353326"/>
                  </a:lnTo>
                  <a:lnTo>
                    <a:pt x="2868193" y="321233"/>
                  </a:lnTo>
                  <a:lnTo>
                    <a:pt x="2914497" y="292531"/>
                  </a:lnTo>
                  <a:lnTo>
                    <a:pt x="2945193" y="287020"/>
                  </a:lnTo>
                  <a:lnTo>
                    <a:pt x="2956814" y="287515"/>
                  </a:lnTo>
                  <a:lnTo>
                    <a:pt x="2995866" y="300748"/>
                  </a:lnTo>
                  <a:lnTo>
                    <a:pt x="3022231" y="330454"/>
                  </a:lnTo>
                  <a:lnTo>
                    <a:pt x="3036938" y="374269"/>
                  </a:lnTo>
                  <a:lnTo>
                    <a:pt x="3040443" y="423291"/>
                  </a:lnTo>
                  <a:lnTo>
                    <a:pt x="3041078" y="687451"/>
                  </a:lnTo>
                  <a:lnTo>
                    <a:pt x="3041713" y="689737"/>
                  </a:lnTo>
                  <a:lnTo>
                    <a:pt x="3043110" y="691515"/>
                  </a:lnTo>
                  <a:lnTo>
                    <a:pt x="3044380" y="693293"/>
                  </a:lnTo>
                  <a:lnTo>
                    <a:pt x="3046539" y="694944"/>
                  </a:lnTo>
                  <a:lnTo>
                    <a:pt x="3049587" y="696214"/>
                  </a:lnTo>
                  <a:lnTo>
                    <a:pt x="3052508" y="697484"/>
                  </a:lnTo>
                  <a:lnTo>
                    <a:pt x="3056699" y="698500"/>
                  </a:lnTo>
                  <a:lnTo>
                    <a:pt x="3067240" y="699770"/>
                  </a:lnTo>
                  <a:lnTo>
                    <a:pt x="3074098" y="700151"/>
                  </a:lnTo>
                  <a:lnTo>
                    <a:pt x="3082353" y="700151"/>
                  </a:lnTo>
                  <a:lnTo>
                    <a:pt x="3090227" y="700024"/>
                  </a:lnTo>
                  <a:lnTo>
                    <a:pt x="3096831" y="699770"/>
                  </a:lnTo>
                  <a:lnTo>
                    <a:pt x="3102165" y="699008"/>
                  </a:lnTo>
                  <a:lnTo>
                    <a:pt x="3107499" y="698373"/>
                  </a:lnTo>
                  <a:lnTo>
                    <a:pt x="3120961" y="691261"/>
                  </a:lnTo>
                  <a:lnTo>
                    <a:pt x="3122358" y="689483"/>
                  </a:lnTo>
                  <a:lnTo>
                    <a:pt x="3122917" y="687451"/>
                  </a:lnTo>
                  <a:lnTo>
                    <a:pt x="3122993" y="684657"/>
                  </a:lnTo>
                  <a:close/>
                </a:path>
                <a:path w="4471034" h="713105">
                  <a:moveTo>
                    <a:pt x="3592004" y="11303"/>
                  </a:moveTo>
                  <a:lnTo>
                    <a:pt x="3590988" y="8763"/>
                  </a:lnTo>
                  <a:lnTo>
                    <a:pt x="3588575" y="6604"/>
                  </a:lnTo>
                  <a:lnTo>
                    <a:pt x="3586289" y="4445"/>
                  </a:lnTo>
                  <a:lnTo>
                    <a:pt x="3582225" y="2794"/>
                  </a:lnTo>
                  <a:lnTo>
                    <a:pt x="3570668" y="508"/>
                  </a:lnTo>
                  <a:lnTo>
                    <a:pt x="3563175" y="0"/>
                  </a:lnTo>
                  <a:lnTo>
                    <a:pt x="3545903" y="0"/>
                  </a:lnTo>
                  <a:lnTo>
                    <a:pt x="3507041" y="11938"/>
                  </a:lnTo>
                  <a:lnTo>
                    <a:pt x="3502723" y="18542"/>
                  </a:lnTo>
                  <a:lnTo>
                    <a:pt x="3428809" y="137033"/>
                  </a:lnTo>
                  <a:lnTo>
                    <a:pt x="3427412" y="140208"/>
                  </a:lnTo>
                  <a:lnTo>
                    <a:pt x="3426396" y="145415"/>
                  </a:lnTo>
                  <a:lnTo>
                    <a:pt x="3427031" y="147574"/>
                  </a:lnTo>
                  <a:lnTo>
                    <a:pt x="3428936" y="149225"/>
                  </a:lnTo>
                  <a:lnTo>
                    <a:pt x="3430714" y="150876"/>
                  </a:lnTo>
                  <a:lnTo>
                    <a:pt x="3433762" y="152273"/>
                  </a:lnTo>
                  <a:lnTo>
                    <a:pt x="3438080" y="153162"/>
                  </a:lnTo>
                  <a:lnTo>
                    <a:pt x="3442398" y="154178"/>
                  </a:lnTo>
                  <a:lnTo>
                    <a:pt x="3448240" y="154686"/>
                  </a:lnTo>
                  <a:lnTo>
                    <a:pt x="3462083" y="154686"/>
                  </a:lnTo>
                  <a:lnTo>
                    <a:pt x="3490404" y="146558"/>
                  </a:lnTo>
                  <a:lnTo>
                    <a:pt x="3492563" y="144653"/>
                  </a:lnTo>
                  <a:lnTo>
                    <a:pt x="3494976" y="141986"/>
                  </a:lnTo>
                  <a:lnTo>
                    <a:pt x="3497643" y="138684"/>
                  </a:lnTo>
                  <a:lnTo>
                    <a:pt x="3587178" y="22733"/>
                  </a:lnTo>
                  <a:lnTo>
                    <a:pt x="3589845" y="19812"/>
                  </a:lnTo>
                  <a:lnTo>
                    <a:pt x="3591242" y="16891"/>
                  </a:lnTo>
                  <a:lnTo>
                    <a:pt x="3592004" y="11303"/>
                  </a:lnTo>
                  <a:close/>
                </a:path>
                <a:path w="4471034" h="713105">
                  <a:moveTo>
                    <a:pt x="3686619" y="454787"/>
                  </a:moveTo>
                  <a:lnTo>
                    <a:pt x="3683012" y="401624"/>
                  </a:lnTo>
                  <a:lnTo>
                    <a:pt x="3672649" y="354076"/>
                  </a:lnTo>
                  <a:lnTo>
                    <a:pt x="3655504" y="312839"/>
                  </a:lnTo>
                  <a:lnTo>
                    <a:pt x="3635362" y="283210"/>
                  </a:lnTo>
                  <a:lnTo>
                    <a:pt x="3631501" y="278257"/>
                  </a:lnTo>
                  <a:lnTo>
                    <a:pt x="3616947" y="263588"/>
                  </a:lnTo>
                  <a:lnTo>
                    <a:pt x="3601555" y="251472"/>
                  </a:lnTo>
                  <a:lnTo>
                    <a:pt x="3601555" y="464947"/>
                  </a:lnTo>
                  <a:lnTo>
                    <a:pt x="3601224" y="479463"/>
                  </a:lnTo>
                  <a:lnTo>
                    <a:pt x="3593909" y="531495"/>
                  </a:lnTo>
                  <a:lnTo>
                    <a:pt x="3576917" y="574929"/>
                  </a:lnTo>
                  <a:lnTo>
                    <a:pt x="3549612" y="607923"/>
                  </a:lnTo>
                  <a:lnTo>
                    <a:pt x="3511613" y="629246"/>
                  </a:lnTo>
                  <a:lnTo>
                    <a:pt x="3462972" y="636524"/>
                  </a:lnTo>
                  <a:lnTo>
                    <a:pt x="3443948" y="635723"/>
                  </a:lnTo>
                  <a:lnTo>
                    <a:pt x="3396805" y="622554"/>
                  </a:lnTo>
                  <a:lnTo>
                    <a:pt x="3362960" y="595845"/>
                  </a:lnTo>
                  <a:lnTo>
                    <a:pt x="3340773" y="558380"/>
                  </a:lnTo>
                  <a:lnTo>
                    <a:pt x="3328644" y="511810"/>
                  </a:lnTo>
                  <a:lnTo>
                    <a:pt x="3324822" y="460502"/>
                  </a:lnTo>
                  <a:lnTo>
                    <a:pt x="3324885" y="454787"/>
                  </a:lnTo>
                  <a:lnTo>
                    <a:pt x="3329216" y="405231"/>
                  </a:lnTo>
                  <a:lnTo>
                    <a:pt x="3343173" y="358622"/>
                  </a:lnTo>
                  <a:lnTo>
                    <a:pt x="3367011" y="321729"/>
                  </a:lnTo>
                  <a:lnTo>
                    <a:pt x="3401250" y="296291"/>
                  </a:lnTo>
                  <a:lnTo>
                    <a:pt x="3446335" y="284048"/>
                  </a:lnTo>
                  <a:lnTo>
                    <a:pt x="3463988" y="283210"/>
                  </a:lnTo>
                  <a:lnTo>
                    <a:pt x="3482987" y="284022"/>
                  </a:lnTo>
                  <a:lnTo>
                    <a:pt x="3530155" y="297180"/>
                  </a:lnTo>
                  <a:lnTo>
                    <a:pt x="3563836" y="324015"/>
                  </a:lnTo>
                  <a:lnTo>
                    <a:pt x="3585743" y="361797"/>
                  </a:lnTo>
                  <a:lnTo>
                    <a:pt x="3597795" y="408406"/>
                  </a:lnTo>
                  <a:lnTo>
                    <a:pt x="3601516" y="454787"/>
                  </a:lnTo>
                  <a:lnTo>
                    <a:pt x="3601555" y="464947"/>
                  </a:lnTo>
                  <a:lnTo>
                    <a:pt x="3601555" y="251472"/>
                  </a:lnTo>
                  <a:lnTo>
                    <a:pt x="3563175" y="230759"/>
                  </a:lnTo>
                  <a:lnTo>
                    <a:pt x="3518624" y="218655"/>
                  </a:lnTo>
                  <a:lnTo>
                    <a:pt x="3467036" y="214630"/>
                  </a:lnTo>
                  <a:lnTo>
                    <a:pt x="3439439" y="215874"/>
                  </a:lnTo>
                  <a:lnTo>
                    <a:pt x="3389579" y="225209"/>
                  </a:lnTo>
                  <a:lnTo>
                    <a:pt x="3346894" y="243471"/>
                  </a:lnTo>
                  <a:lnTo>
                    <a:pt x="3311360" y="269379"/>
                  </a:lnTo>
                  <a:lnTo>
                    <a:pt x="3282912" y="302577"/>
                  </a:lnTo>
                  <a:lnTo>
                    <a:pt x="3261677" y="342201"/>
                  </a:lnTo>
                  <a:lnTo>
                    <a:pt x="3247644" y="387870"/>
                  </a:lnTo>
                  <a:lnTo>
                    <a:pt x="3240684" y="438162"/>
                  </a:lnTo>
                  <a:lnTo>
                    <a:pt x="3239833" y="464947"/>
                  </a:lnTo>
                  <a:lnTo>
                    <a:pt x="3240760" y="492480"/>
                  </a:lnTo>
                  <a:lnTo>
                    <a:pt x="3247618" y="543064"/>
                  </a:lnTo>
                  <a:lnTo>
                    <a:pt x="3261169" y="587629"/>
                  </a:lnTo>
                  <a:lnTo>
                    <a:pt x="3281603" y="625538"/>
                  </a:lnTo>
                  <a:lnTo>
                    <a:pt x="3308985" y="656666"/>
                  </a:lnTo>
                  <a:lnTo>
                    <a:pt x="3343135" y="680389"/>
                  </a:lnTo>
                  <a:lnTo>
                    <a:pt x="3384143" y="696569"/>
                  </a:lnTo>
                  <a:lnTo>
                    <a:pt x="3432238" y="704621"/>
                  </a:lnTo>
                  <a:lnTo>
                    <a:pt x="3458908" y="705612"/>
                  </a:lnTo>
                  <a:lnTo>
                    <a:pt x="3486340" y="704354"/>
                  </a:lnTo>
                  <a:lnTo>
                    <a:pt x="3536061" y="694880"/>
                  </a:lnTo>
                  <a:lnTo>
                    <a:pt x="3578872" y="676440"/>
                  </a:lnTo>
                  <a:lnTo>
                    <a:pt x="3614547" y="650392"/>
                  </a:lnTo>
                  <a:lnTo>
                    <a:pt x="3627882" y="636524"/>
                  </a:lnTo>
                  <a:lnTo>
                    <a:pt x="3629723" y="634619"/>
                  </a:lnTo>
                  <a:lnTo>
                    <a:pt x="3654577" y="598144"/>
                  </a:lnTo>
                  <a:lnTo>
                    <a:pt x="3672395" y="555371"/>
                  </a:lnTo>
                  <a:lnTo>
                    <a:pt x="3683076" y="507276"/>
                  </a:lnTo>
                  <a:lnTo>
                    <a:pt x="3685730" y="481584"/>
                  </a:lnTo>
                  <a:lnTo>
                    <a:pt x="3686619" y="454787"/>
                  </a:lnTo>
                  <a:close/>
                </a:path>
                <a:path w="4471034" h="713105">
                  <a:moveTo>
                    <a:pt x="4470717" y="681101"/>
                  </a:moveTo>
                  <a:lnTo>
                    <a:pt x="4470108" y="410591"/>
                  </a:lnTo>
                  <a:lnTo>
                    <a:pt x="4468050" y="361886"/>
                  </a:lnTo>
                  <a:lnTo>
                    <a:pt x="4457649" y="310603"/>
                  </a:lnTo>
                  <a:lnTo>
                    <a:pt x="4436173" y="267716"/>
                  </a:lnTo>
                  <a:lnTo>
                    <a:pt x="4402645" y="235623"/>
                  </a:lnTo>
                  <a:lnTo>
                    <a:pt x="4355884" y="216204"/>
                  </a:lnTo>
                  <a:lnTo>
                    <a:pt x="4316158" y="212471"/>
                  </a:lnTo>
                  <a:lnTo>
                    <a:pt x="4307281" y="212788"/>
                  </a:lnTo>
                  <a:lnTo>
                    <a:pt x="4262907" y="223494"/>
                  </a:lnTo>
                  <a:lnTo>
                    <a:pt x="4225556" y="244640"/>
                  </a:lnTo>
                  <a:lnTo>
                    <a:pt x="4195699" y="268859"/>
                  </a:lnTo>
                  <a:lnTo>
                    <a:pt x="4163504" y="301244"/>
                  </a:lnTo>
                  <a:lnTo>
                    <a:pt x="4159262" y="291566"/>
                  </a:lnTo>
                  <a:lnTo>
                    <a:pt x="4137317" y="257517"/>
                  </a:lnTo>
                  <a:lnTo>
                    <a:pt x="4105935" y="232130"/>
                  </a:lnTo>
                  <a:lnTo>
                    <a:pt x="4064330" y="216776"/>
                  </a:lnTo>
                  <a:lnTo>
                    <a:pt x="4025836" y="213233"/>
                  </a:lnTo>
                  <a:lnTo>
                    <a:pt x="4007777" y="214477"/>
                  </a:lnTo>
                  <a:lnTo>
                    <a:pt x="3954208" y="233045"/>
                  </a:lnTo>
                  <a:lnTo>
                    <a:pt x="3918191" y="258368"/>
                  </a:lnTo>
                  <a:lnTo>
                    <a:pt x="3881056" y="295021"/>
                  </a:lnTo>
                  <a:lnTo>
                    <a:pt x="3880929" y="233299"/>
                  </a:lnTo>
                  <a:lnTo>
                    <a:pt x="3880421" y="231013"/>
                  </a:lnTo>
                  <a:lnTo>
                    <a:pt x="3879151" y="229235"/>
                  </a:lnTo>
                  <a:lnTo>
                    <a:pt x="3878008" y="227457"/>
                  </a:lnTo>
                  <a:lnTo>
                    <a:pt x="3876103" y="225806"/>
                  </a:lnTo>
                  <a:lnTo>
                    <a:pt x="3873436" y="224282"/>
                  </a:lnTo>
                  <a:lnTo>
                    <a:pt x="3870896" y="222758"/>
                  </a:lnTo>
                  <a:lnTo>
                    <a:pt x="3867086" y="221869"/>
                  </a:lnTo>
                  <a:lnTo>
                    <a:pt x="3857561" y="220853"/>
                  </a:lnTo>
                  <a:lnTo>
                    <a:pt x="3851465" y="220599"/>
                  </a:lnTo>
                  <a:lnTo>
                    <a:pt x="3844226" y="220599"/>
                  </a:lnTo>
                  <a:lnTo>
                    <a:pt x="3808539" y="229489"/>
                  </a:lnTo>
                  <a:lnTo>
                    <a:pt x="3807523" y="231267"/>
                  </a:lnTo>
                  <a:lnTo>
                    <a:pt x="3807218" y="232537"/>
                  </a:lnTo>
                  <a:lnTo>
                    <a:pt x="3807091" y="268859"/>
                  </a:lnTo>
                  <a:lnTo>
                    <a:pt x="3808158" y="685546"/>
                  </a:lnTo>
                  <a:lnTo>
                    <a:pt x="3808793" y="687705"/>
                  </a:lnTo>
                  <a:lnTo>
                    <a:pt x="3810000" y="689610"/>
                  </a:lnTo>
                  <a:lnTo>
                    <a:pt x="3811079" y="691388"/>
                  </a:lnTo>
                  <a:lnTo>
                    <a:pt x="3813238" y="692912"/>
                  </a:lnTo>
                  <a:lnTo>
                    <a:pt x="3816413" y="694182"/>
                  </a:lnTo>
                  <a:lnTo>
                    <a:pt x="3819461" y="695579"/>
                  </a:lnTo>
                  <a:lnTo>
                    <a:pt x="3823779" y="696468"/>
                  </a:lnTo>
                  <a:lnTo>
                    <a:pt x="3828986" y="697230"/>
                  </a:lnTo>
                  <a:lnTo>
                    <a:pt x="3834320" y="697865"/>
                  </a:lnTo>
                  <a:lnTo>
                    <a:pt x="3840924" y="698119"/>
                  </a:lnTo>
                  <a:lnTo>
                    <a:pt x="3857180" y="698119"/>
                  </a:lnTo>
                  <a:lnTo>
                    <a:pt x="3881691" y="694055"/>
                  </a:lnTo>
                  <a:lnTo>
                    <a:pt x="3884612" y="692785"/>
                  </a:lnTo>
                  <a:lnTo>
                    <a:pt x="3886771" y="691134"/>
                  </a:lnTo>
                  <a:lnTo>
                    <a:pt x="3888041" y="689356"/>
                  </a:lnTo>
                  <a:lnTo>
                    <a:pt x="3889438" y="687451"/>
                  </a:lnTo>
                  <a:lnTo>
                    <a:pt x="3889997" y="685546"/>
                  </a:lnTo>
                  <a:lnTo>
                    <a:pt x="3890060" y="681101"/>
                  </a:lnTo>
                  <a:lnTo>
                    <a:pt x="3889311" y="370459"/>
                  </a:lnTo>
                  <a:lnTo>
                    <a:pt x="3905783" y="350583"/>
                  </a:lnTo>
                  <a:lnTo>
                    <a:pt x="3936974" y="318439"/>
                  </a:lnTo>
                  <a:lnTo>
                    <a:pt x="3969283" y="295021"/>
                  </a:lnTo>
                  <a:lnTo>
                    <a:pt x="4008691" y="284226"/>
                  </a:lnTo>
                  <a:lnTo>
                    <a:pt x="4019715" y="284784"/>
                  </a:lnTo>
                  <a:lnTo>
                    <a:pt x="4056113" y="298018"/>
                  </a:lnTo>
                  <a:lnTo>
                    <a:pt x="4080916" y="327634"/>
                  </a:lnTo>
                  <a:lnTo>
                    <a:pt x="4094657" y="370967"/>
                  </a:lnTo>
                  <a:lnTo>
                    <a:pt x="4097845" y="410591"/>
                  </a:lnTo>
                  <a:lnTo>
                    <a:pt x="4098480" y="684784"/>
                  </a:lnTo>
                  <a:lnTo>
                    <a:pt x="4099115" y="686943"/>
                  </a:lnTo>
                  <a:lnTo>
                    <a:pt x="4131627" y="697357"/>
                  </a:lnTo>
                  <a:lnTo>
                    <a:pt x="4147248" y="697357"/>
                  </a:lnTo>
                  <a:lnTo>
                    <a:pt x="4153852" y="696976"/>
                  </a:lnTo>
                  <a:lnTo>
                    <a:pt x="4164393" y="695706"/>
                  </a:lnTo>
                  <a:lnTo>
                    <a:pt x="4168584" y="694690"/>
                  </a:lnTo>
                  <a:lnTo>
                    <a:pt x="4171759" y="693293"/>
                  </a:lnTo>
                  <a:lnTo>
                    <a:pt x="4174934" y="692023"/>
                  </a:lnTo>
                  <a:lnTo>
                    <a:pt x="4180382" y="681101"/>
                  </a:lnTo>
                  <a:lnTo>
                    <a:pt x="4179633" y="369697"/>
                  </a:lnTo>
                  <a:lnTo>
                    <a:pt x="4196321" y="349821"/>
                  </a:lnTo>
                  <a:lnTo>
                    <a:pt x="4212310" y="332473"/>
                  </a:lnTo>
                  <a:lnTo>
                    <a:pt x="4227614" y="317677"/>
                  </a:lnTo>
                  <a:lnTo>
                    <a:pt x="4242244" y="305435"/>
                  </a:lnTo>
                  <a:lnTo>
                    <a:pt x="4248455" y="301244"/>
                  </a:lnTo>
                  <a:lnTo>
                    <a:pt x="4256430" y="295859"/>
                  </a:lnTo>
                  <a:lnTo>
                    <a:pt x="4270629" y="289026"/>
                  </a:lnTo>
                  <a:lnTo>
                    <a:pt x="4284815" y="284899"/>
                  </a:lnTo>
                  <a:lnTo>
                    <a:pt x="4299013" y="283464"/>
                  </a:lnTo>
                  <a:lnTo>
                    <a:pt x="4310062" y="284022"/>
                  </a:lnTo>
                  <a:lnTo>
                    <a:pt x="4346803" y="297319"/>
                  </a:lnTo>
                  <a:lnTo>
                    <a:pt x="4371759" y="327025"/>
                  </a:lnTo>
                  <a:lnTo>
                    <a:pt x="4384764" y="370217"/>
                  </a:lnTo>
                  <a:lnTo>
                    <a:pt x="4387659" y="409829"/>
                  </a:lnTo>
                  <a:lnTo>
                    <a:pt x="4388421" y="684022"/>
                  </a:lnTo>
                  <a:lnTo>
                    <a:pt x="4389056" y="686181"/>
                  </a:lnTo>
                  <a:lnTo>
                    <a:pt x="4421822" y="696595"/>
                  </a:lnTo>
                  <a:lnTo>
                    <a:pt x="4438078" y="696595"/>
                  </a:lnTo>
                  <a:lnTo>
                    <a:pt x="4444682" y="696214"/>
                  </a:lnTo>
                  <a:lnTo>
                    <a:pt x="4455223" y="694944"/>
                  </a:lnTo>
                  <a:lnTo>
                    <a:pt x="4459414" y="693928"/>
                  </a:lnTo>
                  <a:lnTo>
                    <a:pt x="4462335" y="692531"/>
                  </a:lnTo>
                  <a:lnTo>
                    <a:pt x="4465383" y="691261"/>
                  </a:lnTo>
                  <a:lnTo>
                    <a:pt x="4467542" y="689610"/>
                  </a:lnTo>
                  <a:lnTo>
                    <a:pt x="4470082" y="686054"/>
                  </a:lnTo>
                  <a:lnTo>
                    <a:pt x="4470641" y="684022"/>
                  </a:lnTo>
                  <a:lnTo>
                    <a:pt x="4470717" y="681101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645668" y="3218179"/>
            <a:ext cx="10902315" cy="167195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3600" spc="-160"/>
              <a:t>Chuỗi</a:t>
            </a:r>
            <a:r>
              <a:rPr dirty="0" sz="3600" spc="-80"/>
              <a:t> </a:t>
            </a:r>
            <a:r>
              <a:rPr dirty="0" sz="3600" spc="-10"/>
              <a:t>phim</a:t>
            </a:r>
            <a:r>
              <a:rPr dirty="0" sz="3600" spc="-80"/>
              <a:t> </a:t>
            </a:r>
            <a:r>
              <a:rPr dirty="0" sz="3600" spc="-160"/>
              <a:t>được</a:t>
            </a:r>
            <a:r>
              <a:rPr dirty="0" sz="3600" spc="-65"/>
              <a:t> </a:t>
            </a:r>
            <a:r>
              <a:rPr dirty="0" sz="3600" spc="-165"/>
              <a:t>công</a:t>
            </a:r>
            <a:r>
              <a:rPr dirty="0" sz="3600" spc="-70"/>
              <a:t> </a:t>
            </a:r>
            <a:r>
              <a:rPr dirty="0" sz="3600" spc="-90"/>
              <a:t>chiếu</a:t>
            </a:r>
            <a:r>
              <a:rPr dirty="0" sz="3600" spc="-70"/>
              <a:t> </a:t>
            </a:r>
            <a:r>
              <a:rPr dirty="0" sz="3600"/>
              <a:t>tạo</a:t>
            </a:r>
            <a:r>
              <a:rPr dirty="0" sz="3600" spc="-70"/>
              <a:t> </a:t>
            </a:r>
            <a:r>
              <a:rPr dirty="0" sz="3600" spc="-60"/>
              <a:t>nên</a:t>
            </a:r>
            <a:r>
              <a:rPr dirty="0" sz="3600" spc="-80"/>
              <a:t> </a:t>
            </a:r>
            <a:r>
              <a:rPr dirty="0" sz="3600"/>
              <a:t>một</a:t>
            </a:r>
            <a:r>
              <a:rPr dirty="0" sz="3600" spc="-75"/>
              <a:t> </a:t>
            </a:r>
            <a:r>
              <a:rPr dirty="0" sz="3600"/>
              <a:t>“thư</a:t>
            </a:r>
            <a:r>
              <a:rPr dirty="0" sz="3600" spc="-65"/>
              <a:t> </a:t>
            </a:r>
            <a:r>
              <a:rPr dirty="0" sz="3600" spc="-50"/>
              <a:t>viện</a:t>
            </a:r>
            <a:r>
              <a:rPr dirty="0" sz="3600" spc="-75"/>
              <a:t> </a:t>
            </a:r>
            <a:r>
              <a:rPr dirty="0" sz="3600" spc="-30"/>
              <a:t>hình </a:t>
            </a:r>
            <a:r>
              <a:rPr dirty="0" sz="3600" spc="-20"/>
              <a:t>ảnh”</a:t>
            </a:r>
            <a:r>
              <a:rPr dirty="0" sz="3600" spc="-229"/>
              <a:t> </a:t>
            </a:r>
            <a:r>
              <a:rPr dirty="0" sz="3600" spc="-260"/>
              <a:t>sống</a:t>
            </a:r>
            <a:r>
              <a:rPr dirty="0" sz="3600" spc="10"/>
              <a:t> </a:t>
            </a:r>
            <a:r>
              <a:rPr dirty="0" sz="3600" spc="-125"/>
              <a:t>động </a:t>
            </a:r>
            <a:r>
              <a:rPr dirty="0" sz="3600" spc="-280"/>
              <a:t>vừa</a:t>
            </a:r>
            <a:r>
              <a:rPr dirty="0" sz="3600" spc="30"/>
              <a:t> </a:t>
            </a:r>
            <a:r>
              <a:rPr dirty="0" sz="3600" spc="-225"/>
              <a:t>mang</a:t>
            </a:r>
            <a:r>
              <a:rPr dirty="0" sz="3600" spc="-25"/>
              <a:t> tính</a:t>
            </a:r>
            <a:r>
              <a:rPr dirty="0" sz="3600" spc="-225"/>
              <a:t> </a:t>
            </a:r>
            <a:r>
              <a:rPr dirty="0" sz="3600" spc="-130"/>
              <a:t>giải</a:t>
            </a:r>
            <a:r>
              <a:rPr dirty="0" sz="3600" spc="-120"/>
              <a:t> </a:t>
            </a:r>
            <a:r>
              <a:rPr dirty="0" sz="3600"/>
              <a:t>trí,</a:t>
            </a:r>
            <a:r>
              <a:rPr dirty="0" sz="3600" spc="-185"/>
              <a:t> </a:t>
            </a:r>
            <a:r>
              <a:rPr dirty="0" sz="3600" spc="-280"/>
              <a:t>vừa</a:t>
            </a:r>
            <a:r>
              <a:rPr dirty="0" sz="3600" spc="30"/>
              <a:t> </a:t>
            </a:r>
            <a:r>
              <a:rPr dirty="0" sz="3600" spc="-110"/>
              <a:t>đem</a:t>
            </a:r>
            <a:r>
              <a:rPr dirty="0" sz="3600" spc="-85"/>
              <a:t> </a:t>
            </a:r>
            <a:r>
              <a:rPr dirty="0" sz="3600" spc="-25"/>
              <a:t>lại</a:t>
            </a:r>
            <a:r>
              <a:rPr dirty="0" sz="3600" spc="-100"/>
              <a:t> </a:t>
            </a:r>
            <a:r>
              <a:rPr dirty="0" sz="3600" spc="-85"/>
              <a:t>những </a:t>
            </a:r>
            <a:r>
              <a:rPr dirty="0" sz="3600" spc="-135"/>
              <a:t>bài</a:t>
            </a:r>
            <a:r>
              <a:rPr dirty="0" sz="3600" spc="-185"/>
              <a:t> </a:t>
            </a:r>
            <a:r>
              <a:rPr dirty="0" sz="3600" spc="-180"/>
              <a:t>học</a:t>
            </a:r>
            <a:r>
              <a:rPr dirty="0" sz="3600" spc="-165"/>
              <a:t> </a:t>
            </a:r>
            <a:r>
              <a:rPr dirty="0" sz="3600" spc="-180"/>
              <a:t>giáo</a:t>
            </a:r>
            <a:r>
              <a:rPr dirty="0" sz="3600" spc="-165"/>
              <a:t> </a:t>
            </a:r>
            <a:r>
              <a:rPr dirty="0" sz="3600" spc="-180"/>
              <a:t>dục </a:t>
            </a:r>
            <a:r>
              <a:rPr dirty="0" sz="3600" spc="-190"/>
              <a:t>có</a:t>
            </a:r>
            <a:r>
              <a:rPr dirty="0" sz="3600" spc="-165"/>
              <a:t> </a:t>
            </a:r>
            <a:r>
              <a:rPr dirty="0" sz="3600" spc="-180"/>
              <a:t>ý</a:t>
            </a:r>
            <a:r>
              <a:rPr dirty="0" sz="3600" spc="-170"/>
              <a:t> </a:t>
            </a:r>
            <a:r>
              <a:rPr dirty="0" sz="3600" spc="-204"/>
              <a:t>nghĩa</a:t>
            </a:r>
            <a:r>
              <a:rPr dirty="0" sz="3600" spc="-180"/>
              <a:t> </a:t>
            </a:r>
            <a:r>
              <a:rPr dirty="0" sz="3600" spc="-185"/>
              <a:t>cho</a:t>
            </a:r>
            <a:r>
              <a:rPr dirty="0" sz="3600" spc="-155"/>
              <a:t> </a:t>
            </a:r>
            <a:r>
              <a:rPr dirty="0" sz="3600"/>
              <a:t>trẻ</a:t>
            </a:r>
            <a:r>
              <a:rPr dirty="0" sz="3600" spc="-195"/>
              <a:t> </a:t>
            </a:r>
            <a:r>
              <a:rPr dirty="0" sz="3600" spc="-25"/>
              <a:t>em.</a:t>
            </a:r>
            <a:endParaRPr sz="36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230124" y="51815"/>
            <a:ext cx="11582400" cy="6541134"/>
            <a:chOff x="230124" y="51815"/>
            <a:chExt cx="11582400" cy="6541134"/>
          </a:xfrm>
        </p:grpSpPr>
        <p:sp>
          <p:nvSpPr>
            <p:cNvPr id="3" name="object 3" descr=""/>
            <p:cNvSpPr/>
            <p:nvPr/>
          </p:nvSpPr>
          <p:spPr>
            <a:xfrm>
              <a:off x="230124" y="51815"/>
              <a:ext cx="11582400" cy="6541134"/>
            </a:xfrm>
            <a:custGeom>
              <a:avLst/>
              <a:gdLst/>
              <a:ahLst/>
              <a:cxnLst/>
              <a:rect l="l" t="t" r="r" b="b"/>
              <a:pathLst>
                <a:path w="11582400" h="6541134">
                  <a:moveTo>
                    <a:pt x="11012297" y="0"/>
                  </a:moveTo>
                  <a:lnTo>
                    <a:pt x="570115" y="0"/>
                  </a:lnTo>
                  <a:lnTo>
                    <a:pt x="523356" y="1890"/>
                  </a:lnTo>
                  <a:lnTo>
                    <a:pt x="477638" y="7462"/>
                  </a:lnTo>
                  <a:lnTo>
                    <a:pt x="433108" y="16570"/>
                  </a:lnTo>
                  <a:lnTo>
                    <a:pt x="389913" y="29066"/>
                  </a:lnTo>
                  <a:lnTo>
                    <a:pt x="348198" y="44805"/>
                  </a:lnTo>
                  <a:lnTo>
                    <a:pt x="308112" y="63638"/>
                  </a:lnTo>
                  <a:lnTo>
                    <a:pt x="269800" y="85420"/>
                  </a:lnTo>
                  <a:lnTo>
                    <a:pt x="233410" y="110004"/>
                  </a:lnTo>
                  <a:lnTo>
                    <a:pt x="199088" y="137242"/>
                  </a:lnTo>
                  <a:lnTo>
                    <a:pt x="166981" y="166989"/>
                  </a:lnTo>
                  <a:lnTo>
                    <a:pt x="137235" y="199096"/>
                  </a:lnTo>
                  <a:lnTo>
                    <a:pt x="109997" y="233418"/>
                  </a:lnTo>
                  <a:lnTo>
                    <a:pt x="85415" y="269808"/>
                  </a:lnTo>
                  <a:lnTo>
                    <a:pt x="63634" y="308119"/>
                  </a:lnTo>
                  <a:lnTo>
                    <a:pt x="44801" y="348204"/>
                  </a:lnTo>
                  <a:lnTo>
                    <a:pt x="29064" y="389916"/>
                  </a:lnTo>
                  <a:lnTo>
                    <a:pt x="16568" y="433109"/>
                  </a:lnTo>
                  <a:lnTo>
                    <a:pt x="7461" y="477635"/>
                  </a:lnTo>
                  <a:lnTo>
                    <a:pt x="1889" y="523349"/>
                  </a:lnTo>
                  <a:lnTo>
                    <a:pt x="0" y="570102"/>
                  </a:lnTo>
                  <a:lnTo>
                    <a:pt x="0" y="5970892"/>
                  </a:lnTo>
                  <a:lnTo>
                    <a:pt x="1889" y="6017651"/>
                  </a:lnTo>
                  <a:lnTo>
                    <a:pt x="7461" y="6063369"/>
                  </a:lnTo>
                  <a:lnTo>
                    <a:pt x="16568" y="6107899"/>
                  </a:lnTo>
                  <a:lnTo>
                    <a:pt x="29064" y="6151094"/>
                  </a:lnTo>
                  <a:lnTo>
                    <a:pt x="44801" y="6192809"/>
                  </a:lnTo>
                  <a:lnTo>
                    <a:pt x="63634" y="6232895"/>
                  </a:lnTo>
                  <a:lnTo>
                    <a:pt x="85415" y="6271207"/>
                  </a:lnTo>
                  <a:lnTo>
                    <a:pt x="109997" y="6307597"/>
                  </a:lnTo>
                  <a:lnTo>
                    <a:pt x="137235" y="6341919"/>
                  </a:lnTo>
                  <a:lnTo>
                    <a:pt x="166981" y="6374026"/>
                  </a:lnTo>
                  <a:lnTo>
                    <a:pt x="199088" y="6403772"/>
                  </a:lnTo>
                  <a:lnTo>
                    <a:pt x="233410" y="6431010"/>
                  </a:lnTo>
                  <a:lnTo>
                    <a:pt x="269800" y="6455592"/>
                  </a:lnTo>
                  <a:lnTo>
                    <a:pt x="308112" y="6477373"/>
                  </a:lnTo>
                  <a:lnTo>
                    <a:pt x="348198" y="6496206"/>
                  </a:lnTo>
                  <a:lnTo>
                    <a:pt x="389913" y="6511943"/>
                  </a:lnTo>
                  <a:lnTo>
                    <a:pt x="433108" y="6524439"/>
                  </a:lnTo>
                  <a:lnTo>
                    <a:pt x="477638" y="6533546"/>
                  </a:lnTo>
                  <a:lnTo>
                    <a:pt x="523356" y="6539118"/>
                  </a:lnTo>
                  <a:lnTo>
                    <a:pt x="570115" y="6541008"/>
                  </a:lnTo>
                  <a:lnTo>
                    <a:pt x="11012297" y="6541008"/>
                  </a:lnTo>
                  <a:lnTo>
                    <a:pt x="11059050" y="6539118"/>
                  </a:lnTo>
                  <a:lnTo>
                    <a:pt x="11104764" y="6533546"/>
                  </a:lnTo>
                  <a:lnTo>
                    <a:pt x="11149290" y="6524439"/>
                  </a:lnTo>
                  <a:lnTo>
                    <a:pt x="11192483" y="6511943"/>
                  </a:lnTo>
                  <a:lnTo>
                    <a:pt x="11234195" y="6496206"/>
                  </a:lnTo>
                  <a:lnTo>
                    <a:pt x="11274280" y="6477373"/>
                  </a:lnTo>
                  <a:lnTo>
                    <a:pt x="11312591" y="6455592"/>
                  </a:lnTo>
                  <a:lnTo>
                    <a:pt x="11348981" y="6431010"/>
                  </a:lnTo>
                  <a:lnTo>
                    <a:pt x="11383303" y="6403772"/>
                  </a:lnTo>
                  <a:lnTo>
                    <a:pt x="11415410" y="6374026"/>
                  </a:lnTo>
                  <a:lnTo>
                    <a:pt x="11445157" y="6341919"/>
                  </a:lnTo>
                  <a:lnTo>
                    <a:pt x="11472395" y="6307597"/>
                  </a:lnTo>
                  <a:lnTo>
                    <a:pt x="11496979" y="6271207"/>
                  </a:lnTo>
                  <a:lnTo>
                    <a:pt x="11518761" y="6232895"/>
                  </a:lnTo>
                  <a:lnTo>
                    <a:pt x="11537594" y="6192809"/>
                  </a:lnTo>
                  <a:lnTo>
                    <a:pt x="11553333" y="6151094"/>
                  </a:lnTo>
                  <a:lnTo>
                    <a:pt x="11565829" y="6107899"/>
                  </a:lnTo>
                  <a:lnTo>
                    <a:pt x="11574937" y="6063369"/>
                  </a:lnTo>
                  <a:lnTo>
                    <a:pt x="11580509" y="6017651"/>
                  </a:lnTo>
                  <a:lnTo>
                    <a:pt x="11582400" y="5970892"/>
                  </a:lnTo>
                  <a:lnTo>
                    <a:pt x="11582400" y="570102"/>
                  </a:lnTo>
                  <a:lnTo>
                    <a:pt x="11580509" y="523349"/>
                  </a:lnTo>
                  <a:lnTo>
                    <a:pt x="11574937" y="477635"/>
                  </a:lnTo>
                  <a:lnTo>
                    <a:pt x="11565829" y="433109"/>
                  </a:lnTo>
                  <a:lnTo>
                    <a:pt x="11553333" y="389916"/>
                  </a:lnTo>
                  <a:lnTo>
                    <a:pt x="11537594" y="348204"/>
                  </a:lnTo>
                  <a:lnTo>
                    <a:pt x="11518761" y="308119"/>
                  </a:lnTo>
                  <a:lnTo>
                    <a:pt x="11496979" y="269808"/>
                  </a:lnTo>
                  <a:lnTo>
                    <a:pt x="11472395" y="233418"/>
                  </a:lnTo>
                  <a:lnTo>
                    <a:pt x="11445157" y="199096"/>
                  </a:lnTo>
                  <a:lnTo>
                    <a:pt x="11415410" y="166989"/>
                  </a:lnTo>
                  <a:lnTo>
                    <a:pt x="11383303" y="137242"/>
                  </a:lnTo>
                  <a:lnTo>
                    <a:pt x="11348981" y="110004"/>
                  </a:lnTo>
                  <a:lnTo>
                    <a:pt x="11312591" y="85420"/>
                  </a:lnTo>
                  <a:lnTo>
                    <a:pt x="11274280" y="63638"/>
                  </a:lnTo>
                  <a:lnTo>
                    <a:pt x="11234195" y="44805"/>
                  </a:lnTo>
                  <a:lnTo>
                    <a:pt x="11192483" y="29066"/>
                  </a:lnTo>
                  <a:lnTo>
                    <a:pt x="11149290" y="16570"/>
                  </a:lnTo>
                  <a:lnTo>
                    <a:pt x="11104764" y="7462"/>
                  </a:lnTo>
                  <a:lnTo>
                    <a:pt x="11059050" y="1890"/>
                  </a:lnTo>
                  <a:lnTo>
                    <a:pt x="11012297" y="0"/>
                  </a:lnTo>
                  <a:close/>
                </a:path>
              </a:pathLst>
            </a:custGeom>
            <a:solidFill>
              <a:srgbClr val="FFFFFF">
                <a:alpha val="85096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838961" y="1626869"/>
              <a:ext cx="5641975" cy="2082164"/>
            </a:xfrm>
            <a:custGeom>
              <a:avLst/>
              <a:gdLst/>
              <a:ahLst/>
              <a:cxnLst/>
              <a:rect l="l" t="t" r="r" b="b"/>
              <a:pathLst>
                <a:path w="5641975" h="2082164">
                  <a:moveTo>
                    <a:pt x="0" y="346963"/>
                  </a:moveTo>
                  <a:lnTo>
                    <a:pt x="3167" y="299878"/>
                  </a:lnTo>
                  <a:lnTo>
                    <a:pt x="12394" y="254720"/>
                  </a:lnTo>
                  <a:lnTo>
                    <a:pt x="27266" y="211901"/>
                  </a:lnTo>
                  <a:lnTo>
                    <a:pt x="47371" y="171835"/>
                  </a:lnTo>
                  <a:lnTo>
                    <a:pt x="72295" y="134936"/>
                  </a:lnTo>
                  <a:lnTo>
                    <a:pt x="101625" y="101615"/>
                  </a:lnTo>
                  <a:lnTo>
                    <a:pt x="134946" y="72288"/>
                  </a:lnTo>
                  <a:lnTo>
                    <a:pt x="171846" y="47366"/>
                  </a:lnTo>
                  <a:lnTo>
                    <a:pt x="211912" y="27263"/>
                  </a:lnTo>
                  <a:lnTo>
                    <a:pt x="254729" y="12392"/>
                  </a:lnTo>
                  <a:lnTo>
                    <a:pt x="299884" y="3166"/>
                  </a:lnTo>
                  <a:lnTo>
                    <a:pt x="346963" y="0"/>
                  </a:lnTo>
                  <a:lnTo>
                    <a:pt x="5294884" y="0"/>
                  </a:lnTo>
                  <a:lnTo>
                    <a:pt x="5341969" y="3166"/>
                  </a:lnTo>
                  <a:lnTo>
                    <a:pt x="5387127" y="12392"/>
                  </a:lnTo>
                  <a:lnTo>
                    <a:pt x="5429946" y="27263"/>
                  </a:lnTo>
                  <a:lnTo>
                    <a:pt x="5470012" y="47366"/>
                  </a:lnTo>
                  <a:lnTo>
                    <a:pt x="5506911" y="72288"/>
                  </a:lnTo>
                  <a:lnTo>
                    <a:pt x="5540232" y="101615"/>
                  </a:lnTo>
                  <a:lnTo>
                    <a:pt x="5569559" y="134936"/>
                  </a:lnTo>
                  <a:lnTo>
                    <a:pt x="5594481" y="171835"/>
                  </a:lnTo>
                  <a:lnTo>
                    <a:pt x="5614584" y="211901"/>
                  </a:lnTo>
                  <a:lnTo>
                    <a:pt x="5629455" y="254720"/>
                  </a:lnTo>
                  <a:lnTo>
                    <a:pt x="5638681" y="299878"/>
                  </a:lnTo>
                  <a:lnTo>
                    <a:pt x="5641848" y="346963"/>
                  </a:lnTo>
                  <a:lnTo>
                    <a:pt x="5641848" y="1734819"/>
                  </a:lnTo>
                  <a:lnTo>
                    <a:pt x="5638681" y="1781905"/>
                  </a:lnTo>
                  <a:lnTo>
                    <a:pt x="5629455" y="1827063"/>
                  </a:lnTo>
                  <a:lnTo>
                    <a:pt x="5614584" y="1869882"/>
                  </a:lnTo>
                  <a:lnTo>
                    <a:pt x="5594481" y="1909948"/>
                  </a:lnTo>
                  <a:lnTo>
                    <a:pt x="5569559" y="1946847"/>
                  </a:lnTo>
                  <a:lnTo>
                    <a:pt x="5540232" y="1980168"/>
                  </a:lnTo>
                  <a:lnTo>
                    <a:pt x="5506911" y="2009495"/>
                  </a:lnTo>
                  <a:lnTo>
                    <a:pt x="5470012" y="2034417"/>
                  </a:lnTo>
                  <a:lnTo>
                    <a:pt x="5429946" y="2054520"/>
                  </a:lnTo>
                  <a:lnTo>
                    <a:pt x="5387127" y="2069391"/>
                  </a:lnTo>
                  <a:lnTo>
                    <a:pt x="5341969" y="2078617"/>
                  </a:lnTo>
                  <a:lnTo>
                    <a:pt x="5294884" y="2081783"/>
                  </a:lnTo>
                  <a:lnTo>
                    <a:pt x="346963" y="2081783"/>
                  </a:lnTo>
                  <a:lnTo>
                    <a:pt x="299884" y="2078617"/>
                  </a:lnTo>
                  <a:lnTo>
                    <a:pt x="254729" y="2069391"/>
                  </a:lnTo>
                  <a:lnTo>
                    <a:pt x="211912" y="2054520"/>
                  </a:lnTo>
                  <a:lnTo>
                    <a:pt x="171846" y="2034417"/>
                  </a:lnTo>
                  <a:lnTo>
                    <a:pt x="134946" y="2009495"/>
                  </a:lnTo>
                  <a:lnTo>
                    <a:pt x="101625" y="1980168"/>
                  </a:lnTo>
                  <a:lnTo>
                    <a:pt x="72295" y="1946847"/>
                  </a:lnTo>
                  <a:lnTo>
                    <a:pt x="47371" y="1909948"/>
                  </a:lnTo>
                  <a:lnTo>
                    <a:pt x="27266" y="1869882"/>
                  </a:lnTo>
                  <a:lnTo>
                    <a:pt x="12394" y="1827063"/>
                  </a:lnTo>
                  <a:lnTo>
                    <a:pt x="3167" y="1781905"/>
                  </a:lnTo>
                  <a:lnTo>
                    <a:pt x="0" y="1734819"/>
                  </a:lnTo>
                  <a:lnTo>
                    <a:pt x="0" y="346963"/>
                  </a:lnTo>
                  <a:close/>
                </a:path>
              </a:pathLst>
            </a:custGeom>
            <a:ln w="28575">
              <a:solidFill>
                <a:srgbClr val="385622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345438" y="1856054"/>
            <a:ext cx="4937760" cy="167195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3600" spc="-355"/>
              <a:t>Phân</a:t>
            </a:r>
            <a:r>
              <a:rPr dirty="0" sz="3600" spc="105"/>
              <a:t> </a:t>
            </a:r>
            <a:r>
              <a:rPr dirty="0" sz="3600" spc="-270"/>
              <a:t>công</a:t>
            </a:r>
            <a:r>
              <a:rPr dirty="0" sz="3600" spc="20"/>
              <a:t> </a:t>
            </a:r>
            <a:r>
              <a:rPr dirty="0" sz="3600" spc="-180"/>
              <a:t>đọc</a:t>
            </a:r>
            <a:r>
              <a:rPr dirty="0" sz="3600" spc="-70"/>
              <a:t> </a:t>
            </a:r>
            <a:r>
              <a:rPr dirty="0" sz="3600" spc="-65"/>
              <a:t>theo</a:t>
            </a:r>
            <a:r>
              <a:rPr dirty="0" sz="3600" spc="-135"/>
              <a:t> </a:t>
            </a:r>
            <a:r>
              <a:rPr dirty="0" sz="3600" spc="-10"/>
              <a:t>đoạn. </a:t>
            </a:r>
            <a:r>
              <a:rPr dirty="0" sz="3600" spc="-245"/>
              <a:t>Tất</a:t>
            </a:r>
            <a:r>
              <a:rPr dirty="0" sz="3600" spc="-5"/>
              <a:t> </a:t>
            </a:r>
            <a:r>
              <a:rPr dirty="0" sz="3600" spc="-520"/>
              <a:t>cả</a:t>
            </a:r>
            <a:r>
              <a:rPr dirty="0" sz="3600" spc="270"/>
              <a:t> </a:t>
            </a:r>
            <a:r>
              <a:rPr dirty="0" sz="3600" spc="-110"/>
              <a:t>thành</a:t>
            </a:r>
            <a:r>
              <a:rPr dirty="0" sz="3600" spc="-140"/>
              <a:t> </a:t>
            </a:r>
            <a:r>
              <a:rPr dirty="0" sz="3600" spc="-170"/>
              <a:t>viên</a:t>
            </a:r>
            <a:r>
              <a:rPr dirty="0" sz="3600" spc="-80"/>
              <a:t> </a:t>
            </a:r>
            <a:r>
              <a:rPr dirty="0" sz="3600" spc="-160"/>
              <a:t>đều</a:t>
            </a:r>
            <a:r>
              <a:rPr dirty="0" sz="3600" spc="-40"/>
              <a:t> </a:t>
            </a:r>
            <a:r>
              <a:rPr dirty="0" sz="3600" spc="-80"/>
              <a:t>đọc. </a:t>
            </a:r>
            <a:r>
              <a:rPr dirty="0" sz="3600" spc="-200"/>
              <a:t>Giải</a:t>
            </a:r>
            <a:r>
              <a:rPr dirty="0" sz="3600" spc="-190"/>
              <a:t> </a:t>
            </a:r>
            <a:r>
              <a:rPr dirty="0" sz="3600" spc="-204"/>
              <a:t>nghĩa</a:t>
            </a:r>
            <a:r>
              <a:rPr dirty="0" sz="3600" spc="-175"/>
              <a:t> </a:t>
            </a:r>
            <a:r>
              <a:rPr dirty="0" sz="3600" spc="-10"/>
              <a:t>từ</a:t>
            </a:r>
            <a:r>
              <a:rPr dirty="0" sz="3600" spc="-170"/>
              <a:t> </a:t>
            </a:r>
            <a:r>
              <a:rPr dirty="0" sz="3600" spc="-220"/>
              <a:t>cùng</a:t>
            </a:r>
            <a:r>
              <a:rPr dirty="0" sz="3600" spc="-185"/>
              <a:t> </a:t>
            </a:r>
            <a:r>
              <a:rPr dirty="0" sz="3600" spc="-10"/>
              <a:t>nhau.</a:t>
            </a:r>
            <a:endParaRPr sz="3600"/>
          </a:p>
        </p:txBody>
      </p:sp>
      <p:grpSp>
        <p:nvGrpSpPr>
          <p:cNvPr id="6" name="object 6" descr=""/>
          <p:cNvGrpSpPr/>
          <p:nvPr/>
        </p:nvGrpSpPr>
        <p:grpSpPr>
          <a:xfrm>
            <a:off x="771144" y="1261469"/>
            <a:ext cx="4348480" cy="1745614"/>
            <a:chOff x="771144" y="1261469"/>
            <a:chExt cx="4348480" cy="1745614"/>
          </a:xfrm>
        </p:grpSpPr>
        <p:pic>
          <p:nvPicPr>
            <p:cNvPr id="7" name="object 7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77240" y="2462784"/>
              <a:ext cx="556260" cy="544068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71144" y="1923288"/>
              <a:ext cx="557784" cy="542543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2116992" y="1271045"/>
              <a:ext cx="3002915" cy="845819"/>
            </a:xfrm>
            <a:custGeom>
              <a:avLst/>
              <a:gdLst/>
              <a:ahLst/>
              <a:cxnLst/>
              <a:rect l="l" t="t" r="r" b="b"/>
              <a:pathLst>
                <a:path w="3002915" h="845819">
                  <a:moveTo>
                    <a:pt x="1566349" y="0"/>
                  </a:moveTo>
                  <a:lnTo>
                    <a:pt x="1501102" y="371"/>
                  </a:lnTo>
                  <a:lnTo>
                    <a:pt x="1457620" y="41"/>
                  </a:lnTo>
                  <a:lnTo>
                    <a:pt x="1364028" y="369"/>
                  </a:lnTo>
                  <a:lnTo>
                    <a:pt x="1313955" y="1079"/>
                  </a:lnTo>
                  <a:lnTo>
                    <a:pt x="1263838" y="2190"/>
                  </a:lnTo>
                  <a:lnTo>
                    <a:pt x="1213694" y="3700"/>
                  </a:lnTo>
                  <a:lnTo>
                    <a:pt x="1163541" y="5607"/>
                  </a:lnTo>
                  <a:lnTo>
                    <a:pt x="1113395" y="7911"/>
                  </a:lnTo>
                  <a:lnTo>
                    <a:pt x="1063274" y="10611"/>
                  </a:lnTo>
                  <a:lnTo>
                    <a:pt x="1013194" y="13704"/>
                  </a:lnTo>
                  <a:lnTo>
                    <a:pt x="963172" y="17189"/>
                  </a:lnTo>
                  <a:lnTo>
                    <a:pt x="913226" y="21067"/>
                  </a:lnTo>
                  <a:lnTo>
                    <a:pt x="863373" y="25334"/>
                  </a:lnTo>
                  <a:lnTo>
                    <a:pt x="813629" y="29990"/>
                  </a:lnTo>
                  <a:lnTo>
                    <a:pt x="764012" y="35034"/>
                  </a:lnTo>
                  <a:lnTo>
                    <a:pt x="712393" y="40656"/>
                  </a:lnTo>
                  <a:lnTo>
                    <a:pt x="660733" y="46725"/>
                  </a:lnTo>
                  <a:lnTo>
                    <a:pt x="609086" y="53228"/>
                  </a:lnTo>
                  <a:lnTo>
                    <a:pt x="557508" y="60156"/>
                  </a:lnTo>
                  <a:lnTo>
                    <a:pt x="506052" y="67497"/>
                  </a:lnTo>
                  <a:lnTo>
                    <a:pt x="454773" y="75240"/>
                  </a:lnTo>
                  <a:lnTo>
                    <a:pt x="403726" y="83375"/>
                  </a:lnTo>
                  <a:lnTo>
                    <a:pt x="348307" y="91244"/>
                  </a:lnTo>
                  <a:lnTo>
                    <a:pt x="272190" y="103893"/>
                  </a:lnTo>
                  <a:lnTo>
                    <a:pt x="229810" y="112753"/>
                  </a:lnTo>
                  <a:lnTo>
                    <a:pt x="189190" y="122966"/>
                  </a:lnTo>
                  <a:lnTo>
                    <a:pt x="121320" y="146131"/>
                  </a:lnTo>
                  <a:lnTo>
                    <a:pt x="44447" y="193453"/>
                  </a:lnTo>
                  <a:lnTo>
                    <a:pt x="15608" y="229701"/>
                  </a:lnTo>
                  <a:lnTo>
                    <a:pt x="0" y="297259"/>
                  </a:lnTo>
                  <a:lnTo>
                    <a:pt x="4325" y="323317"/>
                  </a:lnTo>
                  <a:lnTo>
                    <a:pt x="22551" y="362726"/>
                  </a:lnTo>
                  <a:lnTo>
                    <a:pt x="83318" y="438223"/>
                  </a:lnTo>
                  <a:lnTo>
                    <a:pt x="95903" y="454323"/>
                  </a:lnTo>
                  <a:lnTo>
                    <a:pt x="106342" y="469330"/>
                  </a:lnTo>
                  <a:lnTo>
                    <a:pt x="92983" y="489821"/>
                  </a:lnTo>
                  <a:lnTo>
                    <a:pt x="76545" y="517963"/>
                  </a:lnTo>
                  <a:lnTo>
                    <a:pt x="58851" y="551671"/>
                  </a:lnTo>
                  <a:lnTo>
                    <a:pt x="41727" y="588862"/>
                  </a:lnTo>
                  <a:lnTo>
                    <a:pt x="20817" y="647672"/>
                  </a:lnTo>
                  <a:lnTo>
                    <a:pt x="11307" y="698759"/>
                  </a:lnTo>
                  <a:lnTo>
                    <a:pt x="13154" y="742968"/>
                  </a:lnTo>
                  <a:lnTo>
                    <a:pt x="26313" y="781143"/>
                  </a:lnTo>
                  <a:lnTo>
                    <a:pt x="72283" y="828571"/>
                  </a:lnTo>
                  <a:lnTo>
                    <a:pt x="139973" y="845339"/>
                  </a:lnTo>
                  <a:lnTo>
                    <a:pt x="147446" y="845183"/>
                  </a:lnTo>
                  <a:lnTo>
                    <a:pt x="177785" y="842402"/>
                  </a:lnTo>
                  <a:lnTo>
                    <a:pt x="202349" y="837664"/>
                  </a:lnTo>
                  <a:lnTo>
                    <a:pt x="224607" y="831672"/>
                  </a:lnTo>
                  <a:lnTo>
                    <a:pt x="265855" y="818973"/>
                  </a:lnTo>
                  <a:lnTo>
                    <a:pt x="276034" y="816216"/>
                  </a:lnTo>
                  <a:lnTo>
                    <a:pt x="336737" y="804322"/>
                  </a:lnTo>
                  <a:lnTo>
                    <a:pt x="387275" y="795138"/>
                  </a:lnTo>
                  <a:lnTo>
                    <a:pt x="437939" y="786389"/>
                  </a:lnTo>
                  <a:lnTo>
                    <a:pt x="488722" y="778076"/>
                  </a:lnTo>
                  <a:lnTo>
                    <a:pt x="539617" y="770199"/>
                  </a:lnTo>
                  <a:lnTo>
                    <a:pt x="590619" y="762759"/>
                  </a:lnTo>
                  <a:lnTo>
                    <a:pt x="641722" y="755757"/>
                  </a:lnTo>
                  <a:lnTo>
                    <a:pt x="692920" y="749193"/>
                  </a:lnTo>
                  <a:lnTo>
                    <a:pt x="744206" y="743068"/>
                  </a:lnTo>
                  <a:lnTo>
                    <a:pt x="795575" y="737384"/>
                  </a:lnTo>
                  <a:lnTo>
                    <a:pt x="847021" y="732140"/>
                  </a:lnTo>
                  <a:lnTo>
                    <a:pt x="898537" y="727337"/>
                  </a:lnTo>
                  <a:lnTo>
                    <a:pt x="950117" y="722976"/>
                  </a:lnTo>
                  <a:lnTo>
                    <a:pt x="1001756" y="719057"/>
                  </a:lnTo>
                  <a:lnTo>
                    <a:pt x="1053448" y="715582"/>
                  </a:lnTo>
                  <a:lnTo>
                    <a:pt x="1105185" y="712552"/>
                  </a:lnTo>
                  <a:lnTo>
                    <a:pt x="1156963" y="709966"/>
                  </a:lnTo>
                  <a:lnTo>
                    <a:pt x="1208776" y="707825"/>
                  </a:lnTo>
                  <a:lnTo>
                    <a:pt x="1260616" y="706131"/>
                  </a:lnTo>
                  <a:lnTo>
                    <a:pt x="1312479" y="704883"/>
                  </a:lnTo>
                  <a:lnTo>
                    <a:pt x="1364357" y="704083"/>
                  </a:lnTo>
                  <a:lnTo>
                    <a:pt x="1437229" y="703671"/>
                  </a:lnTo>
                  <a:lnTo>
                    <a:pt x="1500323" y="704043"/>
                  </a:lnTo>
                  <a:lnTo>
                    <a:pt x="1544178" y="703771"/>
                  </a:lnTo>
                  <a:lnTo>
                    <a:pt x="1638107" y="704083"/>
                  </a:lnTo>
                  <a:lnTo>
                    <a:pt x="1689987" y="704883"/>
                  </a:lnTo>
                  <a:lnTo>
                    <a:pt x="1741850" y="706131"/>
                  </a:lnTo>
                  <a:lnTo>
                    <a:pt x="1793690" y="707825"/>
                  </a:lnTo>
                  <a:lnTo>
                    <a:pt x="1845501" y="709966"/>
                  </a:lnTo>
                  <a:lnTo>
                    <a:pt x="1897279" y="712552"/>
                  </a:lnTo>
                  <a:lnTo>
                    <a:pt x="1949016" y="715583"/>
                  </a:lnTo>
                  <a:lnTo>
                    <a:pt x="2000706" y="719057"/>
                  </a:lnTo>
                  <a:lnTo>
                    <a:pt x="2052345" y="722976"/>
                  </a:lnTo>
                  <a:lnTo>
                    <a:pt x="2103925" y="727337"/>
                  </a:lnTo>
                  <a:lnTo>
                    <a:pt x="2155441" y="732140"/>
                  </a:lnTo>
                  <a:lnTo>
                    <a:pt x="2206887" y="737384"/>
                  </a:lnTo>
                  <a:lnTo>
                    <a:pt x="2258258" y="743069"/>
                  </a:lnTo>
                  <a:lnTo>
                    <a:pt x="2309546" y="749193"/>
                  </a:lnTo>
                  <a:lnTo>
                    <a:pt x="2360747" y="755757"/>
                  </a:lnTo>
                  <a:lnTo>
                    <a:pt x="2411854" y="762759"/>
                  </a:lnTo>
                  <a:lnTo>
                    <a:pt x="2462862" y="770199"/>
                  </a:lnTo>
                  <a:lnTo>
                    <a:pt x="2513764" y="778076"/>
                  </a:lnTo>
                  <a:lnTo>
                    <a:pt x="2564555" y="786390"/>
                  </a:lnTo>
                  <a:lnTo>
                    <a:pt x="2615228" y="795139"/>
                  </a:lnTo>
                  <a:lnTo>
                    <a:pt x="2665778" y="804323"/>
                  </a:lnTo>
                  <a:lnTo>
                    <a:pt x="2716199" y="813941"/>
                  </a:lnTo>
                  <a:lnTo>
                    <a:pt x="2777674" y="831738"/>
                  </a:lnTo>
                  <a:lnTo>
                    <a:pt x="2799936" y="837723"/>
                  </a:lnTo>
                  <a:lnTo>
                    <a:pt x="2824509" y="842425"/>
                  </a:lnTo>
                  <a:lnTo>
                    <a:pt x="2851916" y="845028"/>
                  </a:lnTo>
                  <a:lnTo>
                    <a:pt x="2860609" y="845339"/>
                  </a:lnTo>
                  <a:lnTo>
                    <a:pt x="2898374" y="841057"/>
                  </a:lnTo>
                  <a:lnTo>
                    <a:pt x="2956226" y="808420"/>
                  </a:lnTo>
                  <a:lnTo>
                    <a:pt x="2989050" y="743034"/>
                  </a:lnTo>
                  <a:lnTo>
                    <a:pt x="2990893" y="698818"/>
                  </a:lnTo>
                  <a:lnTo>
                    <a:pt x="2981375" y="647694"/>
                  </a:lnTo>
                  <a:lnTo>
                    <a:pt x="2960386" y="588863"/>
                  </a:lnTo>
                  <a:lnTo>
                    <a:pt x="2943320" y="551672"/>
                  </a:lnTo>
                  <a:lnTo>
                    <a:pt x="2909188" y="489821"/>
                  </a:lnTo>
                  <a:lnTo>
                    <a:pt x="2895771" y="469330"/>
                  </a:lnTo>
                  <a:lnTo>
                    <a:pt x="2906048" y="454542"/>
                  </a:lnTo>
                  <a:lnTo>
                    <a:pt x="2918429" y="438689"/>
                  </a:lnTo>
                  <a:lnTo>
                    <a:pt x="2930639" y="423974"/>
                  </a:lnTo>
                  <a:lnTo>
                    <a:pt x="2940405" y="412595"/>
                  </a:lnTo>
                  <a:lnTo>
                    <a:pt x="2949291" y="402312"/>
                  </a:lnTo>
                  <a:lnTo>
                    <a:pt x="2964224" y="384193"/>
                  </a:lnTo>
                  <a:lnTo>
                    <a:pt x="2989693" y="345115"/>
                  </a:lnTo>
                  <a:lnTo>
                    <a:pt x="3002295" y="297259"/>
                  </a:lnTo>
                  <a:lnTo>
                    <a:pt x="2999957" y="265156"/>
                  </a:lnTo>
                  <a:lnTo>
                    <a:pt x="2957866" y="193431"/>
                  </a:lnTo>
                  <a:lnTo>
                    <a:pt x="2908746" y="159230"/>
                  </a:lnTo>
                  <a:lnTo>
                    <a:pt x="2849240" y="134068"/>
                  </a:lnTo>
                  <a:lnTo>
                    <a:pt x="2772510" y="112754"/>
                  </a:lnTo>
                  <a:lnTo>
                    <a:pt x="2730149" y="103893"/>
                  </a:lnTo>
                  <a:lnTo>
                    <a:pt x="2689941" y="96782"/>
                  </a:lnTo>
                  <a:lnTo>
                    <a:pt x="2604096" y="84308"/>
                  </a:lnTo>
                  <a:lnTo>
                    <a:pt x="2547618" y="75241"/>
                  </a:lnTo>
                  <a:lnTo>
                    <a:pt x="2496336" y="67497"/>
                  </a:lnTo>
                  <a:lnTo>
                    <a:pt x="2444862" y="60156"/>
                  </a:lnTo>
                  <a:lnTo>
                    <a:pt x="2393262" y="53229"/>
                  </a:lnTo>
                  <a:lnTo>
                    <a:pt x="2341598" y="46725"/>
                  </a:lnTo>
                  <a:lnTo>
                    <a:pt x="2289934" y="40657"/>
                  </a:lnTo>
                  <a:lnTo>
                    <a:pt x="2238334" y="35034"/>
                  </a:lnTo>
                  <a:lnTo>
                    <a:pt x="2188686" y="29993"/>
                  </a:lnTo>
                  <a:lnTo>
                    <a:pt x="2138920" y="25343"/>
                  </a:lnTo>
                  <a:lnTo>
                    <a:pt x="2089051" y="21086"/>
                  </a:lnTo>
                  <a:lnTo>
                    <a:pt x="2039096" y="17220"/>
                  </a:lnTo>
                  <a:lnTo>
                    <a:pt x="1989069" y="13746"/>
                  </a:lnTo>
                  <a:lnTo>
                    <a:pt x="1938987" y="10664"/>
                  </a:lnTo>
                  <a:lnTo>
                    <a:pt x="1888865" y="7974"/>
                  </a:lnTo>
                  <a:lnTo>
                    <a:pt x="1838718" y="5675"/>
                  </a:lnTo>
                  <a:lnTo>
                    <a:pt x="1788562" y="3769"/>
                  </a:lnTo>
                  <a:lnTo>
                    <a:pt x="1738413" y="2254"/>
                  </a:lnTo>
                  <a:lnTo>
                    <a:pt x="1688287" y="1131"/>
                  </a:lnTo>
                  <a:lnTo>
                    <a:pt x="1638198" y="400"/>
                  </a:lnTo>
                  <a:lnTo>
                    <a:pt x="156634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2143502" y="1261469"/>
              <a:ext cx="2949575" cy="798830"/>
            </a:xfrm>
            <a:custGeom>
              <a:avLst/>
              <a:gdLst/>
              <a:ahLst/>
              <a:cxnLst/>
              <a:rect l="l" t="t" r="r" b="b"/>
              <a:pathLst>
                <a:path w="2949575" h="798830">
                  <a:moveTo>
                    <a:pt x="1559447" y="0"/>
                  </a:moveTo>
                  <a:lnTo>
                    <a:pt x="1474592" y="466"/>
                  </a:lnTo>
                  <a:lnTo>
                    <a:pt x="1432164" y="116"/>
                  </a:lnTo>
                  <a:lnTo>
                    <a:pt x="1336984" y="184"/>
                  </a:lnTo>
                  <a:lnTo>
                    <a:pt x="1284155" y="737"/>
                  </a:lnTo>
                  <a:lnTo>
                    <a:pt x="1231271" y="1658"/>
                  </a:lnTo>
                  <a:lnTo>
                    <a:pt x="1178352" y="2947"/>
                  </a:lnTo>
                  <a:lnTo>
                    <a:pt x="1125417" y="4603"/>
                  </a:lnTo>
                  <a:lnTo>
                    <a:pt x="1072489" y="6625"/>
                  </a:lnTo>
                  <a:lnTo>
                    <a:pt x="1019586" y="9013"/>
                  </a:lnTo>
                  <a:lnTo>
                    <a:pt x="966731" y="11767"/>
                  </a:lnTo>
                  <a:lnTo>
                    <a:pt x="913943" y="14885"/>
                  </a:lnTo>
                  <a:lnTo>
                    <a:pt x="861242" y="18368"/>
                  </a:lnTo>
                  <a:lnTo>
                    <a:pt x="808649" y="22214"/>
                  </a:lnTo>
                  <a:lnTo>
                    <a:pt x="756186" y="26424"/>
                  </a:lnTo>
                  <a:lnTo>
                    <a:pt x="705807" y="30858"/>
                  </a:lnTo>
                  <a:lnTo>
                    <a:pt x="655338" y="35633"/>
                  </a:lnTo>
                  <a:lnTo>
                    <a:pt x="604843" y="40744"/>
                  </a:lnTo>
                  <a:lnTo>
                    <a:pt x="554382" y="46190"/>
                  </a:lnTo>
                  <a:lnTo>
                    <a:pt x="504020" y="51967"/>
                  </a:lnTo>
                  <a:lnTo>
                    <a:pt x="453818" y="58074"/>
                  </a:lnTo>
                  <a:lnTo>
                    <a:pt x="403840" y="64506"/>
                  </a:lnTo>
                  <a:lnTo>
                    <a:pt x="348170" y="70525"/>
                  </a:lnTo>
                  <a:lnTo>
                    <a:pt x="274257" y="80288"/>
                  </a:lnTo>
                  <a:lnTo>
                    <a:pt x="233506" y="87356"/>
                  </a:lnTo>
                  <a:lnTo>
                    <a:pt x="193881" y="95852"/>
                  </a:lnTo>
                  <a:lnTo>
                    <a:pt x="127709" y="115816"/>
                  </a:lnTo>
                  <a:lnTo>
                    <a:pt x="53659" y="157728"/>
                  </a:lnTo>
                  <a:lnTo>
                    <a:pt x="25337" y="190548"/>
                  </a:lnTo>
                  <a:lnTo>
                    <a:pt x="7899" y="253054"/>
                  </a:lnTo>
                  <a:lnTo>
                    <a:pt x="10757" y="277572"/>
                  </a:lnTo>
                  <a:lnTo>
                    <a:pt x="26050" y="315416"/>
                  </a:lnTo>
                  <a:lnTo>
                    <a:pt x="72059" y="379530"/>
                  </a:lnTo>
                  <a:lnTo>
                    <a:pt x="84833" y="396854"/>
                  </a:lnTo>
                  <a:lnTo>
                    <a:pt x="97170" y="414907"/>
                  </a:lnTo>
                  <a:lnTo>
                    <a:pt x="106456" y="430876"/>
                  </a:lnTo>
                  <a:lnTo>
                    <a:pt x="91083" y="452151"/>
                  </a:lnTo>
                  <a:lnTo>
                    <a:pt x="73467" y="479528"/>
                  </a:lnTo>
                  <a:lnTo>
                    <a:pt x="54012" y="512967"/>
                  </a:lnTo>
                  <a:lnTo>
                    <a:pt x="34835" y="550253"/>
                  </a:lnTo>
                  <a:lnTo>
                    <a:pt x="12013" y="606286"/>
                  </a:lnTo>
                  <a:lnTo>
                    <a:pt x="445" y="655077"/>
                  </a:lnTo>
                  <a:lnTo>
                    <a:pt x="0" y="697428"/>
                  </a:lnTo>
                  <a:lnTo>
                    <a:pt x="10546" y="734140"/>
                  </a:lnTo>
                  <a:lnTo>
                    <a:pt x="51689" y="780344"/>
                  </a:lnTo>
                  <a:lnTo>
                    <a:pt x="115019" y="798336"/>
                  </a:lnTo>
                  <a:lnTo>
                    <a:pt x="123427" y="798491"/>
                  </a:lnTo>
                  <a:lnTo>
                    <a:pt x="150127" y="797090"/>
                  </a:lnTo>
                  <a:lnTo>
                    <a:pt x="174243" y="793459"/>
                  </a:lnTo>
                  <a:lnTo>
                    <a:pt x="196228" y="788458"/>
                  </a:lnTo>
                  <a:lnTo>
                    <a:pt x="237651" y="777332"/>
                  </a:lnTo>
                  <a:lnTo>
                    <a:pt x="248173" y="774925"/>
                  </a:lnTo>
                  <a:lnTo>
                    <a:pt x="309516" y="765312"/>
                  </a:lnTo>
                  <a:lnTo>
                    <a:pt x="360260" y="757977"/>
                  </a:lnTo>
                  <a:lnTo>
                    <a:pt x="411110" y="750996"/>
                  </a:lnTo>
                  <a:lnTo>
                    <a:pt x="462060" y="744369"/>
                  </a:lnTo>
                  <a:lnTo>
                    <a:pt x="513105" y="738096"/>
                  </a:lnTo>
                  <a:lnTo>
                    <a:pt x="564238" y="732178"/>
                  </a:lnTo>
                  <a:lnTo>
                    <a:pt x="615455" y="726615"/>
                  </a:lnTo>
                  <a:lnTo>
                    <a:pt x="666749" y="721409"/>
                  </a:lnTo>
                  <a:lnTo>
                    <a:pt x="718114" y="716558"/>
                  </a:lnTo>
                  <a:lnTo>
                    <a:pt x="769545" y="712064"/>
                  </a:lnTo>
                  <a:lnTo>
                    <a:pt x="821036" y="707927"/>
                  </a:lnTo>
                  <a:lnTo>
                    <a:pt x="872581" y="704147"/>
                  </a:lnTo>
                  <a:lnTo>
                    <a:pt x="924174" y="700725"/>
                  </a:lnTo>
                  <a:lnTo>
                    <a:pt x="975810" y="697662"/>
                  </a:lnTo>
                  <a:lnTo>
                    <a:pt x="1027483" y="694957"/>
                  </a:lnTo>
                  <a:lnTo>
                    <a:pt x="1079187" y="692611"/>
                  </a:lnTo>
                  <a:lnTo>
                    <a:pt x="1130916" y="690626"/>
                  </a:lnTo>
                  <a:lnTo>
                    <a:pt x="1182664" y="689000"/>
                  </a:lnTo>
                  <a:lnTo>
                    <a:pt x="1234426" y="687735"/>
                  </a:lnTo>
                  <a:lnTo>
                    <a:pt x="1286196" y="686830"/>
                  </a:lnTo>
                  <a:lnTo>
                    <a:pt x="1337968" y="686288"/>
                  </a:lnTo>
                  <a:lnTo>
                    <a:pt x="1389736" y="686107"/>
                  </a:lnTo>
                  <a:lnTo>
                    <a:pt x="1473683" y="686573"/>
                  </a:lnTo>
                  <a:lnTo>
                    <a:pt x="1517344" y="686223"/>
                  </a:lnTo>
                  <a:lnTo>
                    <a:pt x="1611075" y="686288"/>
                  </a:lnTo>
                  <a:lnTo>
                    <a:pt x="1662839" y="686830"/>
                  </a:lnTo>
                  <a:lnTo>
                    <a:pt x="1714604" y="687735"/>
                  </a:lnTo>
                  <a:lnTo>
                    <a:pt x="1766363" y="689000"/>
                  </a:lnTo>
                  <a:lnTo>
                    <a:pt x="1818111" y="690626"/>
                  </a:lnTo>
                  <a:lnTo>
                    <a:pt x="1869841" y="692612"/>
                  </a:lnTo>
                  <a:lnTo>
                    <a:pt x="1921546" y="694957"/>
                  </a:lnTo>
                  <a:lnTo>
                    <a:pt x="1973222" y="697662"/>
                  </a:lnTo>
                  <a:lnTo>
                    <a:pt x="2024861" y="700725"/>
                  </a:lnTo>
                  <a:lnTo>
                    <a:pt x="2076458" y="704147"/>
                  </a:lnTo>
                  <a:lnTo>
                    <a:pt x="2128006" y="707927"/>
                  </a:lnTo>
                  <a:lnTo>
                    <a:pt x="2179500" y="712064"/>
                  </a:lnTo>
                  <a:lnTo>
                    <a:pt x="2230933" y="716558"/>
                  </a:lnTo>
                  <a:lnTo>
                    <a:pt x="2282299" y="721409"/>
                  </a:lnTo>
                  <a:lnTo>
                    <a:pt x="2333592" y="726616"/>
                  </a:lnTo>
                  <a:lnTo>
                    <a:pt x="2384805" y="732178"/>
                  </a:lnTo>
                  <a:lnTo>
                    <a:pt x="2435933" y="738096"/>
                  </a:lnTo>
                  <a:lnTo>
                    <a:pt x="2486970" y="744369"/>
                  </a:lnTo>
                  <a:lnTo>
                    <a:pt x="2537909" y="750996"/>
                  </a:lnTo>
                  <a:lnTo>
                    <a:pt x="2588744" y="757977"/>
                  </a:lnTo>
                  <a:lnTo>
                    <a:pt x="2639469" y="765312"/>
                  </a:lnTo>
                  <a:lnTo>
                    <a:pt x="2690078" y="773000"/>
                  </a:lnTo>
                  <a:lnTo>
                    <a:pt x="2752716" y="788458"/>
                  </a:lnTo>
                  <a:lnTo>
                    <a:pt x="2774690" y="793459"/>
                  </a:lnTo>
                  <a:lnTo>
                    <a:pt x="2798830" y="797090"/>
                  </a:lnTo>
                  <a:lnTo>
                    <a:pt x="2825536" y="798492"/>
                  </a:lnTo>
                  <a:lnTo>
                    <a:pt x="2834099" y="798336"/>
                  </a:lnTo>
                  <a:lnTo>
                    <a:pt x="2897417" y="780344"/>
                  </a:lnTo>
                  <a:lnTo>
                    <a:pt x="2938547" y="734140"/>
                  </a:lnTo>
                  <a:lnTo>
                    <a:pt x="2949134" y="697518"/>
                  </a:lnTo>
                  <a:lnTo>
                    <a:pt x="2948700" y="655214"/>
                  </a:lnTo>
                  <a:lnTo>
                    <a:pt x="2937124" y="606439"/>
                  </a:lnTo>
                  <a:lnTo>
                    <a:pt x="2914284" y="550409"/>
                  </a:lnTo>
                  <a:lnTo>
                    <a:pt x="2895201" y="513057"/>
                  </a:lnTo>
                  <a:lnTo>
                    <a:pt x="2875765" y="479626"/>
                  </a:lnTo>
                  <a:lnTo>
                    <a:pt x="2842663" y="431032"/>
                  </a:lnTo>
                  <a:lnTo>
                    <a:pt x="2851978" y="415063"/>
                  </a:lnTo>
                  <a:lnTo>
                    <a:pt x="2864347" y="397010"/>
                  </a:lnTo>
                  <a:lnTo>
                    <a:pt x="2877129" y="379686"/>
                  </a:lnTo>
                  <a:lnTo>
                    <a:pt x="2895559" y="355719"/>
                  </a:lnTo>
                  <a:lnTo>
                    <a:pt x="2909361" y="336984"/>
                  </a:lnTo>
                  <a:lnTo>
                    <a:pt x="2931589" y="298617"/>
                  </a:lnTo>
                  <a:lnTo>
                    <a:pt x="2941272" y="253210"/>
                  </a:lnTo>
                  <a:lnTo>
                    <a:pt x="2937669" y="223377"/>
                  </a:lnTo>
                  <a:lnTo>
                    <a:pt x="2895529" y="157884"/>
                  </a:lnTo>
                  <a:lnTo>
                    <a:pt x="2848501" y="127615"/>
                  </a:lnTo>
                  <a:lnTo>
                    <a:pt x="2790487" y="105465"/>
                  </a:lnTo>
                  <a:lnTo>
                    <a:pt x="2715638" y="87512"/>
                  </a:lnTo>
                  <a:lnTo>
                    <a:pt x="2674843" y="80444"/>
                  </a:lnTo>
                  <a:lnTo>
                    <a:pt x="2636054" y="74921"/>
                  </a:lnTo>
                  <a:lnTo>
                    <a:pt x="2556177" y="65945"/>
                  </a:lnTo>
                  <a:lnTo>
                    <a:pt x="2495329" y="58229"/>
                  </a:lnTo>
                  <a:lnTo>
                    <a:pt x="2445164" y="52123"/>
                  </a:lnTo>
                  <a:lnTo>
                    <a:pt x="2394837" y="46345"/>
                  </a:lnTo>
                  <a:lnTo>
                    <a:pt x="2344405" y="40899"/>
                  </a:lnTo>
                  <a:lnTo>
                    <a:pt x="2293919" y="35788"/>
                  </a:lnTo>
                  <a:lnTo>
                    <a:pt x="2243437" y="31014"/>
                  </a:lnTo>
                  <a:lnTo>
                    <a:pt x="2193010" y="26580"/>
                  </a:lnTo>
                  <a:lnTo>
                    <a:pt x="2140582" y="22334"/>
                  </a:lnTo>
                  <a:lnTo>
                    <a:pt x="2088017" y="18458"/>
                  </a:lnTo>
                  <a:lnTo>
                    <a:pt x="2035337" y="14951"/>
                  </a:lnTo>
                  <a:lnTo>
                    <a:pt x="1982563" y="11813"/>
                  </a:lnTo>
                  <a:lnTo>
                    <a:pt x="1929714" y="9044"/>
                  </a:lnTo>
                  <a:lnTo>
                    <a:pt x="1876813" y="6645"/>
                  </a:lnTo>
                  <a:lnTo>
                    <a:pt x="1823879" y="4614"/>
                  </a:lnTo>
                  <a:lnTo>
                    <a:pt x="1770933" y="2953"/>
                  </a:lnTo>
                  <a:lnTo>
                    <a:pt x="1717996" y="1661"/>
                  </a:lnTo>
                  <a:lnTo>
                    <a:pt x="1665089" y="738"/>
                  </a:lnTo>
                  <a:lnTo>
                    <a:pt x="1612233" y="184"/>
                  </a:lnTo>
                  <a:lnTo>
                    <a:pt x="1559447" y="0"/>
                  </a:lnTo>
                  <a:close/>
                </a:path>
              </a:pathLst>
            </a:custGeom>
            <a:solidFill>
              <a:srgbClr val="FFD32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2178493" y="1297531"/>
              <a:ext cx="2879090" cy="726440"/>
            </a:xfrm>
            <a:custGeom>
              <a:avLst/>
              <a:gdLst/>
              <a:ahLst/>
              <a:cxnLst/>
              <a:rect l="l" t="t" r="r" b="b"/>
              <a:pathLst>
                <a:path w="2879090" h="726439">
                  <a:moveTo>
                    <a:pt x="2777830" y="709736"/>
                  </a:moveTo>
                  <a:lnTo>
                    <a:pt x="2776662" y="725902"/>
                  </a:lnTo>
                  <a:lnTo>
                    <a:pt x="2781333" y="726213"/>
                  </a:lnTo>
                  <a:lnTo>
                    <a:pt x="2786004" y="726368"/>
                  </a:lnTo>
                  <a:lnTo>
                    <a:pt x="2793010" y="726368"/>
                  </a:lnTo>
                  <a:lnTo>
                    <a:pt x="2795346" y="726213"/>
                  </a:lnTo>
                  <a:lnTo>
                    <a:pt x="2797681" y="726213"/>
                  </a:lnTo>
                  <a:lnTo>
                    <a:pt x="2807092" y="725511"/>
                  </a:lnTo>
                  <a:lnTo>
                    <a:pt x="2816041" y="724095"/>
                  </a:lnTo>
                  <a:lnTo>
                    <a:pt x="2824503" y="721950"/>
                  </a:lnTo>
                  <a:lnTo>
                    <a:pt x="2832454" y="719062"/>
                  </a:lnTo>
                  <a:lnTo>
                    <a:pt x="2828756" y="710202"/>
                  </a:lnTo>
                  <a:lnTo>
                    <a:pt x="2784317" y="710202"/>
                  </a:lnTo>
                  <a:lnTo>
                    <a:pt x="2777830" y="709736"/>
                  </a:lnTo>
                  <a:close/>
                </a:path>
                <a:path w="2879090" h="726439">
                  <a:moveTo>
                    <a:pt x="2826226" y="704140"/>
                  </a:moveTo>
                  <a:lnTo>
                    <a:pt x="2791064" y="710202"/>
                  </a:lnTo>
                  <a:lnTo>
                    <a:pt x="2828756" y="710202"/>
                  </a:lnTo>
                  <a:lnTo>
                    <a:pt x="2826226" y="704140"/>
                  </a:lnTo>
                  <a:close/>
                </a:path>
                <a:path w="2879090" h="726439">
                  <a:moveTo>
                    <a:pt x="42505" y="698544"/>
                  </a:moveTo>
                  <a:lnTo>
                    <a:pt x="81274" y="726212"/>
                  </a:lnTo>
                  <a:lnTo>
                    <a:pt x="88592" y="726368"/>
                  </a:lnTo>
                  <a:lnTo>
                    <a:pt x="88592" y="710047"/>
                  </a:lnTo>
                  <a:lnTo>
                    <a:pt x="86256" y="710047"/>
                  </a:lnTo>
                  <a:lnTo>
                    <a:pt x="84077" y="709891"/>
                  </a:lnTo>
                  <a:lnTo>
                    <a:pt x="81741" y="709891"/>
                  </a:lnTo>
                  <a:lnTo>
                    <a:pt x="70597" y="708905"/>
                  </a:lnTo>
                  <a:lnTo>
                    <a:pt x="60313" y="706666"/>
                  </a:lnTo>
                  <a:lnTo>
                    <a:pt x="50935" y="703202"/>
                  </a:lnTo>
                  <a:lnTo>
                    <a:pt x="42505" y="698544"/>
                  </a:lnTo>
                  <a:close/>
                </a:path>
                <a:path w="2879090" h="726439">
                  <a:moveTo>
                    <a:pt x="190574" y="690306"/>
                  </a:moveTo>
                  <a:lnTo>
                    <a:pt x="182634" y="692171"/>
                  </a:lnTo>
                  <a:lnTo>
                    <a:pt x="167687" y="696368"/>
                  </a:lnTo>
                  <a:lnTo>
                    <a:pt x="160831" y="698343"/>
                  </a:lnTo>
                  <a:lnTo>
                    <a:pt x="153830" y="700273"/>
                  </a:lnTo>
                  <a:lnTo>
                    <a:pt x="146711" y="702117"/>
                  </a:lnTo>
                  <a:lnTo>
                    <a:pt x="139505" y="703829"/>
                  </a:lnTo>
                  <a:lnTo>
                    <a:pt x="143086" y="719684"/>
                  </a:lnTo>
                  <a:lnTo>
                    <a:pt x="150502" y="717882"/>
                  </a:lnTo>
                  <a:lnTo>
                    <a:pt x="157800" y="715992"/>
                  </a:lnTo>
                  <a:lnTo>
                    <a:pt x="179364" y="710047"/>
                  </a:lnTo>
                  <a:lnTo>
                    <a:pt x="186838" y="707870"/>
                  </a:lnTo>
                  <a:lnTo>
                    <a:pt x="194467" y="706005"/>
                  </a:lnTo>
                  <a:lnTo>
                    <a:pt x="190574" y="690306"/>
                  </a:lnTo>
                  <a:close/>
                </a:path>
                <a:path w="2879090" h="726439">
                  <a:moveTo>
                    <a:pt x="2675458" y="687350"/>
                  </a:moveTo>
                  <a:lnTo>
                    <a:pt x="2672214" y="703208"/>
                  </a:lnTo>
                  <a:lnTo>
                    <a:pt x="2681244" y="705204"/>
                  </a:lnTo>
                  <a:lnTo>
                    <a:pt x="2690055" y="707404"/>
                  </a:lnTo>
                  <a:lnTo>
                    <a:pt x="2707117" y="712068"/>
                  </a:lnTo>
                  <a:lnTo>
                    <a:pt x="2707246" y="712068"/>
                  </a:lnTo>
                  <a:lnTo>
                    <a:pt x="2712436" y="713467"/>
                  </a:lnTo>
                  <a:lnTo>
                    <a:pt x="2717756" y="715021"/>
                  </a:lnTo>
                  <a:lnTo>
                    <a:pt x="2722946" y="716420"/>
                  </a:lnTo>
                  <a:lnTo>
                    <a:pt x="2727228" y="700565"/>
                  </a:lnTo>
                  <a:lnTo>
                    <a:pt x="2716718" y="697767"/>
                  </a:lnTo>
                  <a:lnTo>
                    <a:pt x="2711658" y="696368"/>
                  </a:lnTo>
                  <a:lnTo>
                    <a:pt x="2711528" y="696368"/>
                  </a:lnTo>
                  <a:lnTo>
                    <a:pt x="2693931" y="691685"/>
                  </a:lnTo>
                  <a:lnTo>
                    <a:pt x="2684834" y="689438"/>
                  </a:lnTo>
                  <a:lnTo>
                    <a:pt x="2675458" y="687350"/>
                  </a:lnTo>
                  <a:close/>
                </a:path>
                <a:path w="2879090" h="726439">
                  <a:moveTo>
                    <a:pt x="295827" y="673205"/>
                  </a:moveTo>
                  <a:lnTo>
                    <a:pt x="243356" y="680977"/>
                  </a:lnTo>
                  <a:lnTo>
                    <a:pt x="245847" y="696990"/>
                  </a:lnTo>
                  <a:lnTo>
                    <a:pt x="298162" y="689215"/>
                  </a:lnTo>
                  <a:lnTo>
                    <a:pt x="295827" y="673205"/>
                  </a:lnTo>
                  <a:close/>
                </a:path>
                <a:path w="2879090" h="726439">
                  <a:moveTo>
                    <a:pt x="2570361" y="671495"/>
                  </a:moveTo>
                  <a:lnTo>
                    <a:pt x="2568026" y="687506"/>
                  </a:lnTo>
                  <a:lnTo>
                    <a:pt x="2620444" y="695125"/>
                  </a:lnTo>
                  <a:lnTo>
                    <a:pt x="2622910" y="679112"/>
                  </a:lnTo>
                  <a:lnTo>
                    <a:pt x="2570361" y="671495"/>
                  </a:lnTo>
                  <a:close/>
                </a:path>
                <a:path w="2879090" h="726439">
                  <a:moveTo>
                    <a:pt x="401079" y="658905"/>
                  </a:moveTo>
                  <a:lnTo>
                    <a:pt x="348453" y="665899"/>
                  </a:lnTo>
                  <a:lnTo>
                    <a:pt x="350633" y="681910"/>
                  </a:lnTo>
                  <a:lnTo>
                    <a:pt x="403103" y="674915"/>
                  </a:lnTo>
                  <a:lnTo>
                    <a:pt x="401079" y="658905"/>
                  </a:lnTo>
                  <a:close/>
                </a:path>
                <a:path w="2879090" h="726439">
                  <a:moveTo>
                    <a:pt x="2465005" y="657350"/>
                  </a:moveTo>
                  <a:lnTo>
                    <a:pt x="2462929" y="673361"/>
                  </a:lnTo>
                  <a:lnTo>
                    <a:pt x="2515478" y="680200"/>
                  </a:lnTo>
                  <a:lnTo>
                    <a:pt x="2517683" y="664190"/>
                  </a:lnTo>
                  <a:lnTo>
                    <a:pt x="2465005" y="657350"/>
                  </a:lnTo>
                  <a:close/>
                </a:path>
                <a:path w="2879090" h="726439">
                  <a:moveTo>
                    <a:pt x="2877477" y="621444"/>
                  </a:moveTo>
                  <a:lnTo>
                    <a:pt x="2861388" y="623776"/>
                  </a:lnTo>
                  <a:lnTo>
                    <a:pt x="2862296" y="630304"/>
                  </a:lnTo>
                  <a:lnTo>
                    <a:pt x="2862752" y="635900"/>
                  </a:lnTo>
                  <a:lnTo>
                    <a:pt x="2857885" y="671806"/>
                  </a:lnTo>
                  <a:lnTo>
                    <a:pt x="2872935" y="677713"/>
                  </a:lnTo>
                  <a:lnTo>
                    <a:pt x="2875585" y="669645"/>
                  </a:lnTo>
                  <a:lnTo>
                    <a:pt x="2877493" y="661081"/>
                  </a:lnTo>
                  <a:lnTo>
                    <a:pt x="2878646" y="652051"/>
                  </a:lnTo>
                  <a:lnTo>
                    <a:pt x="2879034" y="642584"/>
                  </a:lnTo>
                  <a:lnTo>
                    <a:pt x="2879034" y="635900"/>
                  </a:lnTo>
                  <a:lnTo>
                    <a:pt x="2878515" y="628750"/>
                  </a:lnTo>
                  <a:lnTo>
                    <a:pt x="2877477" y="621444"/>
                  </a:lnTo>
                  <a:close/>
                </a:path>
                <a:path w="2879090" h="726439">
                  <a:moveTo>
                    <a:pt x="506331" y="646159"/>
                  </a:moveTo>
                  <a:lnTo>
                    <a:pt x="453705" y="652376"/>
                  </a:lnTo>
                  <a:lnTo>
                    <a:pt x="455729" y="668386"/>
                  </a:lnTo>
                  <a:lnTo>
                    <a:pt x="508199" y="662324"/>
                  </a:lnTo>
                  <a:lnTo>
                    <a:pt x="506331" y="646159"/>
                  </a:lnTo>
                  <a:close/>
                </a:path>
                <a:path w="2879090" h="726439">
                  <a:moveTo>
                    <a:pt x="2359779" y="644604"/>
                  </a:moveTo>
                  <a:lnTo>
                    <a:pt x="2357833" y="660770"/>
                  </a:lnTo>
                  <a:lnTo>
                    <a:pt x="2410511" y="666832"/>
                  </a:lnTo>
                  <a:lnTo>
                    <a:pt x="2412327" y="650667"/>
                  </a:lnTo>
                  <a:lnTo>
                    <a:pt x="2359779" y="644604"/>
                  </a:lnTo>
                  <a:close/>
                </a:path>
                <a:path w="2879090" h="726439">
                  <a:moveTo>
                    <a:pt x="4048" y="607765"/>
                  </a:moveTo>
                  <a:lnTo>
                    <a:pt x="2298" y="616941"/>
                  </a:lnTo>
                  <a:lnTo>
                    <a:pt x="1031" y="625796"/>
                  </a:lnTo>
                  <a:lnTo>
                    <a:pt x="260" y="634302"/>
                  </a:lnTo>
                  <a:lnTo>
                    <a:pt x="0" y="642428"/>
                  </a:lnTo>
                  <a:lnTo>
                    <a:pt x="0" y="649889"/>
                  </a:lnTo>
                  <a:lnTo>
                    <a:pt x="778" y="657039"/>
                  </a:lnTo>
                  <a:lnTo>
                    <a:pt x="2024" y="663568"/>
                  </a:lnTo>
                  <a:lnTo>
                    <a:pt x="17905" y="660304"/>
                  </a:lnTo>
                  <a:lnTo>
                    <a:pt x="16815" y="654863"/>
                  </a:lnTo>
                  <a:lnTo>
                    <a:pt x="16304" y="649889"/>
                  </a:lnTo>
                  <a:lnTo>
                    <a:pt x="19929" y="611185"/>
                  </a:lnTo>
                  <a:lnTo>
                    <a:pt x="4048" y="607765"/>
                  </a:lnTo>
                  <a:close/>
                </a:path>
                <a:path w="2879090" h="726439">
                  <a:moveTo>
                    <a:pt x="611895" y="634656"/>
                  </a:moveTo>
                  <a:lnTo>
                    <a:pt x="559113" y="640097"/>
                  </a:lnTo>
                  <a:lnTo>
                    <a:pt x="560826" y="656262"/>
                  </a:lnTo>
                  <a:lnTo>
                    <a:pt x="613452" y="650822"/>
                  </a:lnTo>
                  <a:lnTo>
                    <a:pt x="611895" y="634656"/>
                  </a:lnTo>
                  <a:close/>
                </a:path>
                <a:path w="2879090" h="726439">
                  <a:moveTo>
                    <a:pt x="2254164" y="633257"/>
                  </a:moveTo>
                  <a:lnTo>
                    <a:pt x="2252607" y="649423"/>
                  </a:lnTo>
                  <a:lnTo>
                    <a:pt x="2305285" y="654863"/>
                  </a:lnTo>
                  <a:lnTo>
                    <a:pt x="2306971" y="638698"/>
                  </a:lnTo>
                  <a:lnTo>
                    <a:pt x="2254164" y="633257"/>
                  </a:lnTo>
                  <a:close/>
                </a:path>
                <a:path w="2879090" h="726439">
                  <a:moveTo>
                    <a:pt x="717458" y="624864"/>
                  </a:moveTo>
                  <a:lnTo>
                    <a:pt x="664676" y="629527"/>
                  </a:lnTo>
                  <a:lnTo>
                    <a:pt x="666233" y="645692"/>
                  </a:lnTo>
                  <a:lnTo>
                    <a:pt x="718860" y="641029"/>
                  </a:lnTo>
                  <a:lnTo>
                    <a:pt x="717458" y="624864"/>
                  </a:lnTo>
                  <a:close/>
                </a:path>
                <a:path w="2879090" h="726439">
                  <a:moveTo>
                    <a:pt x="2148418" y="623776"/>
                  </a:moveTo>
                  <a:lnTo>
                    <a:pt x="2147121" y="639941"/>
                  </a:lnTo>
                  <a:lnTo>
                    <a:pt x="2199799" y="644604"/>
                  </a:lnTo>
                  <a:lnTo>
                    <a:pt x="2201226" y="628439"/>
                  </a:lnTo>
                  <a:lnTo>
                    <a:pt x="2148418" y="623776"/>
                  </a:lnTo>
                  <a:close/>
                </a:path>
                <a:path w="2879090" h="726439">
                  <a:moveTo>
                    <a:pt x="823489" y="616625"/>
                  </a:moveTo>
                  <a:lnTo>
                    <a:pt x="770551" y="620511"/>
                  </a:lnTo>
                  <a:lnTo>
                    <a:pt x="771797" y="636677"/>
                  </a:lnTo>
                  <a:lnTo>
                    <a:pt x="824579" y="632791"/>
                  </a:lnTo>
                  <a:lnTo>
                    <a:pt x="823489" y="616625"/>
                  </a:lnTo>
                  <a:close/>
                </a:path>
                <a:path w="2879090" h="726439">
                  <a:moveTo>
                    <a:pt x="2042803" y="615693"/>
                  </a:moveTo>
                  <a:lnTo>
                    <a:pt x="2041635" y="631858"/>
                  </a:lnTo>
                  <a:lnTo>
                    <a:pt x="2094443" y="635744"/>
                  </a:lnTo>
                  <a:lnTo>
                    <a:pt x="2095740" y="619579"/>
                  </a:lnTo>
                  <a:lnTo>
                    <a:pt x="2042803" y="615693"/>
                  </a:lnTo>
                  <a:close/>
                </a:path>
                <a:path w="2879090" h="726439">
                  <a:moveTo>
                    <a:pt x="929208" y="609786"/>
                  </a:moveTo>
                  <a:lnTo>
                    <a:pt x="876271" y="613050"/>
                  </a:lnTo>
                  <a:lnTo>
                    <a:pt x="877361" y="629216"/>
                  </a:lnTo>
                  <a:lnTo>
                    <a:pt x="930142" y="625952"/>
                  </a:lnTo>
                  <a:lnTo>
                    <a:pt x="929208" y="609786"/>
                  </a:lnTo>
                  <a:close/>
                </a:path>
                <a:path w="2879090" h="726439">
                  <a:moveTo>
                    <a:pt x="1936928" y="609164"/>
                  </a:moveTo>
                  <a:lnTo>
                    <a:pt x="1935890" y="625330"/>
                  </a:lnTo>
                  <a:lnTo>
                    <a:pt x="1988698" y="628439"/>
                  </a:lnTo>
                  <a:lnTo>
                    <a:pt x="1989865" y="612273"/>
                  </a:lnTo>
                  <a:lnTo>
                    <a:pt x="1936928" y="609164"/>
                  </a:lnTo>
                  <a:close/>
                </a:path>
                <a:path w="2879090" h="726439">
                  <a:moveTo>
                    <a:pt x="1035239" y="604501"/>
                  </a:moveTo>
                  <a:lnTo>
                    <a:pt x="982301" y="606988"/>
                  </a:lnTo>
                  <a:lnTo>
                    <a:pt x="983080" y="623154"/>
                  </a:lnTo>
                  <a:lnTo>
                    <a:pt x="1035862" y="620667"/>
                  </a:lnTo>
                  <a:lnTo>
                    <a:pt x="1035239" y="604501"/>
                  </a:lnTo>
                  <a:close/>
                </a:path>
                <a:path w="2879090" h="726439">
                  <a:moveTo>
                    <a:pt x="1830664" y="604035"/>
                  </a:moveTo>
                  <a:lnTo>
                    <a:pt x="1830015" y="620201"/>
                  </a:lnTo>
                  <a:lnTo>
                    <a:pt x="1882952" y="622532"/>
                  </a:lnTo>
                  <a:lnTo>
                    <a:pt x="1883601" y="606366"/>
                  </a:lnTo>
                  <a:lnTo>
                    <a:pt x="1830664" y="604035"/>
                  </a:lnTo>
                  <a:close/>
                </a:path>
                <a:path w="2879090" h="726439">
                  <a:moveTo>
                    <a:pt x="1141425" y="600771"/>
                  </a:moveTo>
                  <a:lnTo>
                    <a:pt x="1088332" y="602480"/>
                  </a:lnTo>
                  <a:lnTo>
                    <a:pt x="1088955" y="618646"/>
                  </a:lnTo>
                  <a:lnTo>
                    <a:pt x="1141892" y="616936"/>
                  </a:lnTo>
                  <a:lnTo>
                    <a:pt x="1141425" y="600771"/>
                  </a:lnTo>
                  <a:close/>
                </a:path>
                <a:path w="2879090" h="726439">
                  <a:moveTo>
                    <a:pt x="1724789" y="600460"/>
                  </a:moveTo>
                  <a:lnTo>
                    <a:pt x="1724399" y="616625"/>
                  </a:lnTo>
                  <a:lnTo>
                    <a:pt x="1777337" y="618180"/>
                  </a:lnTo>
                  <a:lnTo>
                    <a:pt x="1777856" y="602014"/>
                  </a:lnTo>
                  <a:lnTo>
                    <a:pt x="1724789" y="600460"/>
                  </a:lnTo>
                  <a:close/>
                </a:path>
                <a:path w="2879090" h="726439">
                  <a:moveTo>
                    <a:pt x="1247573" y="598439"/>
                  </a:moveTo>
                  <a:lnTo>
                    <a:pt x="1194518" y="599372"/>
                  </a:lnTo>
                  <a:lnTo>
                    <a:pt x="1194830" y="615537"/>
                  </a:lnTo>
                  <a:lnTo>
                    <a:pt x="1247962" y="614605"/>
                  </a:lnTo>
                  <a:lnTo>
                    <a:pt x="1247573" y="598439"/>
                  </a:lnTo>
                  <a:close/>
                </a:path>
                <a:path w="2879090" h="726439">
                  <a:moveTo>
                    <a:pt x="1618654" y="598284"/>
                  </a:moveTo>
                  <a:lnTo>
                    <a:pt x="1618524" y="614449"/>
                  </a:lnTo>
                  <a:lnTo>
                    <a:pt x="1671462" y="615382"/>
                  </a:lnTo>
                  <a:lnTo>
                    <a:pt x="1671721" y="599216"/>
                  </a:lnTo>
                  <a:lnTo>
                    <a:pt x="1618654" y="598284"/>
                  </a:lnTo>
                  <a:close/>
                </a:path>
                <a:path w="2879090" h="726439">
                  <a:moveTo>
                    <a:pt x="1406515" y="597817"/>
                  </a:moveTo>
                  <a:lnTo>
                    <a:pt x="1406385" y="613983"/>
                  </a:lnTo>
                  <a:lnTo>
                    <a:pt x="1439860" y="614294"/>
                  </a:lnTo>
                  <a:lnTo>
                    <a:pt x="1446607" y="614294"/>
                  </a:lnTo>
                  <a:lnTo>
                    <a:pt x="1453095" y="614138"/>
                  </a:lnTo>
                  <a:lnTo>
                    <a:pt x="1459712" y="614138"/>
                  </a:lnTo>
                  <a:lnTo>
                    <a:pt x="1459455" y="598128"/>
                  </a:lnTo>
                  <a:lnTo>
                    <a:pt x="1439082" y="598128"/>
                  </a:lnTo>
                  <a:lnTo>
                    <a:pt x="1406515" y="597817"/>
                  </a:lnTo>
                  <a:close/>
                </a:path>
                <a:path w="2879090" h="726439">
                  <a:moveTo>
                    <a:pt x="1459452" y="597973"/>
                  </a:moveTo>
                  <a:lnTo>
                    <a:pt x="1452965" y="597973"/>
                  </a:lnTo>
                  <a:lnTo>
                    <a:pt x="1446218" y="598128"/>
                  </a:lnTo>
                  <a:lnTo>
                    <a:pt x="1459455" y="598128"/>
                  </a:lnTo>
                  <a:lnTo>
                    <a:pt x="1459452" y="597973"/>
                  </a:lnTo>
                  <a:close/>
                </a:path>
                <a:path w="2879090" h="726439">
                  <a:moveTo>
                    <a:pt x="1353577" y="597817"/>
                  </a:moveTo>
                  <a:lnTo>
                    <a:pt x="1300510" y="597973"/>
                  </a:lnTo>
                  <a:lnTo>
                    <a:pt x="1300640" y="614138"/>
                  </a:lnTo>
                  <a:lnTo>
                    <a:pt x="1353577" y="613920"/>
                  </a:lnTo>
                  <a:lnTo>
                    <a:pt x="1353577" y="597817"/>
                  </a:lnTo>
                  <a:close/>
                </a:path>
                <a:path w="2879090" h="726439">
                  <a:moveTo>
                    <a:pt x="1353577" y="613920"/>
                  </a:moveTo>
                  <a:lnTo>
                    <a:pt x="1340398" y="613920"/>
                  </a:lnTo>
                  <a:lnTo>
                    <a:pt x="1353577" y="613983"/>
                  </a:lnTo>
                  <a:close/>
                </a:path>
                <a:path w="2879090" h="726439">
                  <a:moveTo>
                    <a:pt x="1512649" y="597662"/>
                  </a:moveTo>
                  <a:lnTo>
                    <a:pt x="1512649" y="613827"/>
                  </a:lnTo>
                  <a:lnTo>
                    <a:pt x="1565587" y="613983"/>
                  </a:lnTo>
                  <a:lnTo>
                    <a:pt x="1565717" y="597817"/>
                  </a:lnTo>
                  <a:lnTo>
                    <a:pt x="1512649" y="597662"/>
                  </a:lnTo>
                  <a:close/>
                </a:path>
                <a:path w="2879090" h="726439">
                  <a:moveTo>
                    <a:pt x="2841666" y="519476"/>
                  </a:moveTo>
                  <a:lnTo>
                    <a:pt x="2827134" y="526626"/>
                  </a:lnTo>
                  <a:lnTo>
                    <a:pt x="2828821" y="530046"/>
                  </a:lnTo>
                  <a:lnTo>
                    <a:pt x="2831935" y="536575"/>
                  </a:lnTo>
                  <a:lnTo>
                    <a:pt x="2836456" y="546455"/>
                  </a:lnTo>
                  <a:lnTo>
                    <a:pt x="2840660" y="556043"/>
                  </a:lnTo>
                  <a:lnTo>
                    <a:pt x="2844524" y="565340"/>
                  </a:lnTo>
                  <a:lnTo>
                    <a:pt x="2848024" y="574346"/>
                  </a:lnTo>
                  <a:lnTo>
                    <a:pt x="2863334" y="568595"/>
                  </a:lnTo>
                  <a:lnTo>
                    <a:pt x="2846596" y="529580"/>
                  </a:lnTo>
                  <a:lnTo>
                    <a:pt x="2845039" y="526316"/>
                  </a:lnTo>
                  <a:lnTo>
                    <a:pt x="2841666" y="519476"/>
                  </a:lnTo>
                  <a:close/>
                </a:path>
                <a:path w="2879090" h="726439">
                  <a:moveTo>
                    <a:pt x="43595" y="507663"/>
                  </a:moveTo>
                  <a:lnTo>
                    <a:pt x="26380" y="543248"/>
                  </a:lnTo>
                  <a:lnTo>
                    <a:pt x="20863" y="556160"/>
                  </a:lnTo>
                  <a:lnTo>
                    <a:pt x="35810" y="562222"/>
                  </a:lnTo>
                  <a:lnTo>
                    <a:pt x="38374" y="556053"/>
                  </a:lnTo>
                  <a:lnTo>
                    <a:pt x="41143" y="549709"/>
                  </a:lnTo>
                  <a:lnTo>
                    <a:pt x="44119" y="543180"/>
                  </a:lnTo>
                  <a:lnTo>
                    <a:pt x="47290" y="536487"/>
                  </a:lnTo>
                  <a:lnTo>
                    <a:pt x="50446" y="529735"/>
                  </a:lnTo>
                  <a:lnTo>
                    <a:pt x="54027" y="522429"/>
                  </a:lnTo>
                  <a:lnTo>
                    <a:pt x="57919" y="515124"/>
                  </a:lnTo>
                  <a:lnTo>
                    <a:pt x="43595" y="507663"/>
                  </a:lnTo>
                  <a:close/>
                </a:path>
                <a:path w="2879090" h="726439">
                  <a:moveTo>
                    <a:pt x="2786782" y="427301"/>
                  </a:moveTo>
                  <a:lnTo>
                    <a:pt x="2773548" y="436783"/>
                  </a:lnTo>
                  <a:lnTo>
                    <a:pt x="2778280" y="443525"/>
                  </a:lnTo>
                  <a:lnTo>
                    <a:pt x="2784739" y="453182"/>
                  </a:lnTo>
                  <a:lnTo>
                    <a:pt x="2792706" y="465636"/>
                  </a:lnTo>
                  <a:lnTo>
                    <a:pt x="2801963" y="480772"/>
                  </a:lnTo>
                  <a:lnTo>
                    <a:pt x="2815976" y="472378"/>
                  </a:lnTo>
                  <a:lnTo>
                    <a:pt x="2806506" y="456898"/>
                  </a:lnTo>
                  <a:lnTo>
                    <a:pt x="2798314" y="444127"/>
                  </a:lnTo>
                  <a:lnTo>
                    <a:pt x="2791654" y="434213"/>
                  </a:lnTo>
                  <a:lnTo>
                    <a:pt x="2786782" y="427301"/>
                  </a:lnTo>
                  <a:close/>
                </a:path>
                <a:path w="2879090" h="726439">
                  <a:moveTo>
                    <a:pt x="100269" y="416575"/>
                  </a:moveTo>
                  <a:lnTo>
                    <a:pt x="77776" y="448812"/>
                  </a:lnTo>
                  <a:lnTo>
                    <a:pt x="70064" y="461031"/>
                  </a:lnTo>
                  <a:lnTo>
                    <a:pt x="83921" y="469580"/>
                  </a:lnTo>
                  <a:lnTo>
                    <a:pt x="91397" y="457645"/>
                  </a:lnTo>
                  <a:lnTo>
                    <a:pt x="98654" y="446614"/>
                  </a:lnTo>
                  <a:lnTo>
                    <a:pt x="105356" y="436923"/>
                  </a:lnTo>
                  <a:lnTo>
                    <a:pt x="111168" y="429011"/>
                  </a:lnTo>
                  <a:lnTo>
                    <a:pt x="113192" y="426368"/>
                  </a:lnTo>
                  <a:lnTo>
                    <a:pt x="100269" y="416575"/>
                  </a:lnTo>
                  <a:close/>
                </a:path>
                <a:path w="2879090" h="726439">
                  <a:moveTo>
                    <a:pt x="2784317" y="333416"/>
                  </a:moveTo>
                  <a:lnTo>
                    <a:pt x="2760573" y="371809"/>
                  </a:lnTo>
                  <a:lnTo>
                    <a:pt x="2756810" y="381913"/>
                  </a:lnTo>
                  <a:lnTo>
                    <a:pt x="2772510" y="385954"/>
                  </a:lnTo>
                  <a:lnTo>
                    <a:pt x="2773159" y="383623"/>
                  </a:lnTo>
                  <a:lnTo>
                    <a:pt x="2774067" y="381291"/>
                  </a:lnTo>
                  <a:lnTo>
                    <a:pt x="2797551" y="342742"/>
                  </a:lnTo>
                  <a:lnTo>
                    <a:pt x="2784317" y="333416"/>
                  </a:lnTo>
                  <a:close/>
                </a:path>
                <a:path w="2879090" h="726439">
                  <a:moveTo>
                    <a:pt x="86724" y="322690"/>
                  </a:moveTo>
                  <a:lnTo>
                    <a:pt x="73645" y="332328"/>
                  </a:lnTo>
                  <a:lnTo>
                    <a:pt x="82936" y="345200"/>
                  </a:lnTo>
                  <a:lnTo>
                    <a:pt x="90752" y="356615"/>
                  </a:lnTo>
                  <a:lnTo>
                    <a:pt x="97138" y="366689"/>
                  </a:lnTo>
                  <a:lnTo>
                    <a:pt x="102138" y="375540"/>
                  </a:lnTo>
                  <a:lnTo>
                    <a:pt x="116462" y="367923"/>
                  </a:lnTo>
                  <a:lnTo>
                    <a:pt x="111158" y="358538"/>
                  </a:lnTo>
                  <a:lnTo>
                    <a:pt x="104512" y="347988"/>
                  </a:lnTo>
                  <a:lnTo>
                    <a:pt x="96406" y="336097"/>
                  </a:lnTo>
                  <a:lnTo>
                    <a:pt x="86724" y="322690"/>
                  </a:lnTo>
                  <a:close/>
                </a:path>
                <a:path w="2879090" h="726439">
                  <a:moveTo>
                    <a:pt x="2845169" y="248546"/>
                  </a:moveTo>
                  <a:lnTo>
                    <a:pt x="2842315" y="254298"/>
                  </a:lnTo>
                  <a:lnTo>
                    <a:pt x="2838941" y="259427"/>
                  </a:lnTo>
                  <a:lnTo>
                    <a:pt x="2836087" y="263935"/>
                  </a:lnTo>
                  <a:lnTo>
                    <a:pt x="2832018" y="269778"/>
                  </a:lnTo>
                  <a:lnTo>
                    <a:pt x="2827377" y="276176"/>
                  </a:lnTo>
                  <a:lnTo>
                    <a:pt x="2822129" y="283214"/>
                  </a:lnTo>
                  <a:lnTo>
                    <a:pt x="2816235" y="290981"/>
                  </a:lnTo>
                  <a:lnTo>
                    <a:pt x="2829210" y="300774"/>
                  </a:lnTo>
                  <a:lnTo>
                    <a:pt x="2852695" y="268287"/>
                  </a:lnTo>
                  <a:lnTo>
                    <a:pt x="2859701" y="256007"/>
                  </a:lnTo>
                  <a:lnTo>
                    <a:pt x="2845169" y="248546"/>
                  </a:lnTo>
                  <a:close/>
                </a:path>
                <a:path w="2879090" h="726439">
                  <a:moveTo>
                    <a:pt x="28804" y="237354"/>
                  </a:moveTo>
                  <a:lnTo>
                    <a:pt x="13545" y="242639"/>
                  </a:lnTo>
                  <a:lnTo>
                    <a:pt x="17163" y="251524"/>
                  </a:lnTo>
                  <a:lnTo>
                    <a:pt x="21233" y="259504"/>
                  </a:lnTo>
                  <a:lnTo>
                    <a:pt x="41727" y="290204"/>
                  </a:lnTo>
                  <a:lnTo>
                    <a:pt x="54494" y="280566"/>
                  </a:lnTo>
                  <a:lnTo>
                    <a:pt x="49512" y="273883"/>
                  </a:lnTo>
                  <a:lnTo>
                    <a:pt x="45775" y="268598"/>
                  </a:lnTo>
                  <a:lnTo>
                    <a:pt x="39182" y="258251"/>
                  </a:lnTo>
                  <a:lnTo>
                    <a:pt x="35460" y="251927"/>
                  </a:lnTo>
                  <a:lnTo>
                    <a:pt x="31913" y="244961"/>
                  </a:lnTo>
                  <a:lnTo>
                    <a:pt x="28804" y="237354"/>
                  </a:lnTo>
                  <a:close/>
                </a:path>
                <a:path w="2879090" h="726439">
                  <a:moveTo>
                    <a:pt x="2838552" y="150620"/>
                  </a:moveTo>
                  <a:lnTo>
                    <a:pt x="2827653" y="162589"/>
                  </a:lnTo>
                  <a:lnTo>
                    <a:pt x="2836725" y="171847"/>
                  </a:lnTo>
                  <a:lnTo>
                    <a:pt x="2843888" y="181630"/>
                  </a:lnTo>
                  <a:lnTo>
                    <a:pt x="2849128" y="191879"/>
                  </a:lnTo>
                  <a:lnTo>
                    <a:pt x="2852435" y="202536"/>
                  </a:lnTo>
                  <a:lnTo>
                    <a:pt x="2868264" y="199272"/>
                  </a:lnTo>
                  <a:lnTo>
                    <a:pt x="2864260" y="186075"/>
                  </a:lnTo>
                  <a:lnTo>
                    <a:pt x="2857933" y="173547"/>
                  </a:lnTo>
                  <a:lnTo>
                    <a:pt x="2849343" y="161719"/>
                  </a:lnTo>
                  <a:lnTo>
                    <a:pt x="2838552" y="150620"/>
                  </a:lnTo>
                  <a:close/>
                </a:path>
                <a:path w="2879090" h="726439">
                  <a:moveTo>
                    <a:pt x="51536" y="141760"/>
                  </a:moveTo>
                  <a:lnTo>
                    <a:pt x="39518" y="151662"/>
                  </a:lnTo>
                  <a:lnTo>
                    <a:pt x="29426" y="162219"/>
                  </a:lnTo>
                  <a:lnTo>
                    <a:pt x="21320" y="173389"/>
                  </a:lnTo>
                  <a:lnTo>
                    <a:pt x="15258" y="185127"/>
                  </a:lnTo>
                  <a:lnTo>
                    <a:pt x="30205" y="191345"/>
                  </a:lnTo>
                  <a:lnTo>
                    <a:pt x="35309" y="181593"/>
                  </a:lnTo>
                  <a:lnTo>
                    <a:pt x="42194" y="172206"/>
                  </a:lnTo>
                  <a:lnTo>
                    <a:pt x="50830" y="163256"/>
                  </a:lnTo>
                  <a:lnTo>
                    <a:pt x="61189" y="154816"/>
                  </a:lnTo>
                  <a:lnTo>
                    <a:pt x="51536" y="141760"/>
                  </a:lnTo>
                  <a:close/>
                </a:path>
                <a:path w="2879090" h="726439">
                  <a:moveTo>
                    <a:pt x="2740721" y="102745"/>
                  </a:moveTo>
                  <a:lnTo>
                    <a:pt x="2736180" y="118289"/>
                  </a:lnTo>
                  <a:lnTo>
                    <a:pt x="2749605" y="122456"/>
                  </a:lnTo>
                  <a:lnTo>
                    <a:pt x="2762227" y="126799"/>
                  </a:lnTo>
                  <a:lnTo>
                    <a:pt x="2774022" y="131316"/>
                  </a:lnTo>
                  <a:lnTo>
                    <a:pt x="2784966" y="136009"/>
                  </a:lnTo>
                  <a:lnTo>
                    <a:pt x="2791713" y="121242"/>
                  </a:lnTo>
                  <a:lnTo>
                    <a:pt x="2780206" y="116319"/>
                  </a:lnTo>
                  <a:lnTo>
                    <a:pt x="2767871" y="111585"/>
                  </a:lnTo>
                  <a:lnTo>
                    <a:pt x="2754710" y="107056"/>
                  </a:lnTo>
                  <a:lnTo>
                    <a:pt x="2740721" y="102745"/>
                  </a:lnTo>
                  <a:close/>
                </a:path>
                <a:path w="2879090" h="726439">
                  <a:moveTo>
                    <a:pt x="151183" y="99014"/>
                  </a:moveTo>
                  <a:lnTo>
                    <a:pt x="137267" y="102948"/>
                  </a:lnTo>
                  <a:lnTo>
                    <a:pt x="124052" y="107058"/>
                  </a:lnTo>
                  <a:lnTo>
                    <a:pt x="111596" y="111342"/>
                  </a:lnTo>
                  <a:lnTo>
                    <a:pt x="99958" y="115801"/>
                  </a:lnTo>
                  <a:lnTo>
                    <a:pt x="106030" y="130879"/>
                  </a:lnTo>
                  <a:lnTo>
                    <a:pt x="117201" y="126626"/>
                  </a:lnTo>
                  <a:lnTo>
                    <a:pt x="129190" y="122505"/>
                  </a:lnTo>
                  <a:lnTo>
                    <a:pt x="141938" y="118529"/>
                  </a:lnTo>
                  <a:lnTo>
                    <a:pt x="155387" y="114713"/>
                  </a:lnTo>
                  <a:lnTo>
                    <a:pt x="151183" y="99014"/>
                  </a:lnTo>
                  <a:close/>
                </a:path>
                <a:path w="2879090" h="726439">
                  <a:moveTo>
                    <a:pt x="2636144" y="80362"/>
                  </a:moveTo>
                  <a:lnTo>
                    <a:pt x="2633679" y="96372"/>
                  </a:lnTo>
                  <a:lnTo>
                    <a:pt x="2652606" y="99500"/>
                  </a:lnTo>
                  <a:lnTo>
                    <a:pt x="2675717" y="103677"/>
                  </a:lnTo>
                  <a:lnTo>
                    <a:pt x="2680648" y="104765"/>
                  </a:lnTo>
                  <a:lnTo>
                    <a:pt x="2685448" y="105698"/>
                  </a:lnTo>
                  <a:lnTo>
                    <a:pt x="2688562" y="89843"/>
                  </a:lnTo>
                  <a:lnTo>
                    <a:pt x="2683762" y="88911"/>
                  </a:lnTo>
                  <a:lnTo>
                    <a:pt x="2678831" y="87823"/>
                  </a:lnTo>
                  <a:lnTo>
                    <a:pt x="2673641" y="86890"/>
                  </a:lnTo>
                  <a:lnTo>
                    <a:pt x="2664644" y="85170"/>
                  </a:lnTo>
                  <a:lnTo>
                    <a:pt x="2655379" y="83509"/>
                  </a:lnTo>
                  <a:lnTo>
                    <a:pt x="2636144" y="80362"/>
                  </a:lnTo>
                  <a:close/>
                </a:path>
                <a:path w="2879090" h="726439">
                  <a:moveTo>
                    <a:pt x="256123" y="78496"/>
                  </a:moveTo>
                  <a:lnTo>
                    <a:pt x="242850" y="80531"/>
                  </a:lnTo>
                  <a:lnTo>
                    <a:pt x="229927" y="82654"/>
                  </a:lnTo>
                  <a:lnTo>
                    <a:pt x="205366" y="87045"/>
                  </a:lnTo>
                  <a:lnTo>
                    <a:pt x="203497" y="87356"/>
                  </a:lnTo>
                  <a:lnTo>
                    <a:pt x="206611" y="103211"/>
                  </a:lnTo>
                  <a:lnTo>
                    <a:pt x="220230" y="100714"/>
                  </a:lnTo>
                  <a:lnTo>
                    <a:pt x="232574" y="98586"/>
                  </a:lnTo>
                  <a:lnTo>
                    <a:pt x="258459" y="94506"/>
                  </a:lnTo>
                  <a:lnTo>
                    <a:pt x="256123" y="78496"/>
                  </a:lnTo>
                  <a:close/>
                </a:path>
                <a:path w="2879090" h="726439">
                  <a:moveTo>
                    <a:pt x="2530528" y="66994"/>
                  </a:moveTo>
                  <a:lnTo>
                    <a:pt x="2528842" y="83159"/>
                  </a:lnTo>
                  <a:lnTo>
                    <a:pt x="2530399" y="83315"/>
                  </a:lnTo>
                  <a:lnTo>
                    <a:pt x="2581520" y="89066"/>
                  </a:lnTo>
                  <a:lnTo>
                    <a:pt x="2583336" y="72900"/>
                  </a:lnTo>
                  <a:lnTo>
                    <a:pt x="2530528" y="66994"/>
                  </a:lnTo>
                  <a:close/>
                </a:path>
                <a:path w="2879090" h="726439">
                  <a:moveTo>
                    <a:pt x="361687" y="65595"/>
                  </a:moveTo>
                  <a:lnTo>
                    <a:pt x="357483" y="66061"/>
                  </a:lnTo>
                  <a:lnTo>
                    <a:pt x="352657" y="66683"/>
                  </a:lnTo>
                  <a:lnTo>
                    <a:pt x="347674" y="67149"/>
                  </a:lnTo>
                  <a:lnTo>
                    <a:pt x="346896" y="67304"/>
                  </a:lnTo>
                  <a:lnTo>
                    <a:pt x="308905" y="71501"/>
                  </a:lnTo>
                  <a:lnTo>
                    <a:pt x="310774" y="87511"/>
                  </a:lnTo>
                  <a:lnTo>
                    <a:pt x="348608" y="83470"/>
                  </a:lnTo>
                  <a:lnTo>
                    <a:pt x="349387" y="83315"/>
                  </a:lnTo>
                  <a:lnTo>
                    <a:pt x="354369" y="82693"/>
                  </a:lnTo>
                  <a:lnTo>
                    <a:pt x="359196" y="82227"/>
                  </a:lnTo>
                  <a:lnTo>
                    <a:pt x="363400" y="81760"/>
                  </a:lnTo>
                  <a:lnTo>
                    <a:pt x="361687" y="65595"/>
                  </a:lnTo>
                  <a:close/>
                </a:path>
                <a:path w="2879090" h="726439">
                  <a:moveTo>
                    <a:pt x="2425562" y="54248"/>
                  </a:moveTo>
                  <a:lnTo>
                    <a:pt x="2423615" y="70258"/>
                  </a:lnTo>
                  <a:lnTo>
                    <a:pt x="2476034" y="76786"/>
                  </a:lnTo>
                  <a:lnTo>
                    <a:pt x="2478240" y="60776"/>
                  </a:lnTo>
                  <a:lnTo>
                    <a:pt x="2425562" y="54248"/>
                  </a:lnTo>
                  <a:close/>
                </a:path>
                <a:path w="2879090" h="726439">
                  <a:moveTo>
                    <a:pt x="466784" y="52538"/>
                  </a:moveTo>
                  <a:lnTo>
                    <a:pt x="414157" y="59066"/>
                  </a:lnTo>
                  <a:lnTo>
                    <a:pt x="416182" y="75076"/>
                  </a:lnTo>
                  <a:lnTo>
                    <a:pt x="468652" y="68548"/>
                  </a:lnTo>
                  <a:lnTo>
                    <a:pt x="466784" y="52538"/>
                  </a:lnTo>
                  <a:close/>
                </a:path>
                <a:path w="2879090" h="726439">
                  <a:moveTo>
                    <a:pt x="2320076" y="42124"/>
                  </a:moveTo>
                  <a:lnTo>
                    <a:pt x="2318389" y="58289"/>
                  </a:lnTo>
                  <a:lnTo>
                    <a:pt x="2370937" y="64040"/>
                  </a:lnTo>
                  <a:lnTo>
                    <a:pt x="2372884" y="47875"/>
                  </a:lnTo>
                  <a:lnTo>
                    <a:pt x="2320076" y="42124"/>
                  </a:lnTo>
                  <a:close/>
                </a:path>
                <a:path w="2879090" h="726439">
                  <a:moveTo>
                    <a:pt x="572191" y="40724"/>
                  </a:moveTo>
                  <a:lnTo>
                    <a:pt x="519410" y="46476"/>
                  </a:lnTo>
                  <a:lnTo>
                    <a:pt x="521278" y="62641"/>
                  </a:lnTo>
                  <a:lnTo>
                    <a:pt x="573904" y="56890"/>
                  </a:lnTo>
                  <a:lnTo>
                    <a:pt x="572191" y="40724"/>
                  </a:lnTo>
                  <a:close/>
                </a:path>
                <a:path w="2879090" h="726439">
                  <a:moveTo>
                    <a:pt x="2214590" y="31709"/>
                  </a:moveTo>
                  <a:lnTo>
                    <a:pt x="2213033" y="47875"/>
                  </a:lnTo>
                  <a:lnTo>
                    <a:pt x="2265711" y="52849"/>
                  </a:lnTo>
                  <a:lnTo>
                    <a:pt x="2267398" y="36839"/>
                  </a:lnTo>
                  <a:lnTo>
                    <a:pt x="2214590" y="31709"/>
                  </a:lnTo>
                  <a:close/>
                </a:path>
                <a:path w="2879090" h="726439">
                  <a:moveTo>
                    <a:pt x="677755" y="30465"/>
                  </a:moveTo>
                  <a:lnTo>
                    <a:pt x="624973" y="35439"/>
                  </a:lnTo>
                  <a:lnTo>
                    <a:pt x="626530" y="51605"/>
                  </a:lnTo>
                  <a:lnTo>
                    <a:pt x="679156" y="46631"/>
                  </a:lnTo>
                  <a:lnTo>
                    <a:pt x="677755" y="30465"/>
                  </a:lnTo>
                  <a:close/>
                </a:path>
                <a:path w="2879090" h="726439">
                  <a:moveTo>
                    <a:pt x="2108715" y="22694"/>
                  </a:moveTo>
                  <a:lnTo>
                    <a:pt x="2107547" y="38859"/>
                  </a:lnTo>
                  <a:lnTo>
                    <a:pt x="2160355" y="43212"/>
                  </a:lnTo>
                  <a:lnTo>
                    <a:pt x="2161653" y="27046"/>
                  </a:lnTo>
                  <a:lnTo>
                    <a:pt x="2154906" y="26424"/>
                  </a:lnTo>
                  <a:lnTo>
                    <a:pt x="2108715" y="22694"/>
                  </a:lnTo>
                  <a:close/>
                </a:path>
                <a:path w="2879090" h="726439">
                  <a:moveTo>
                    <a:pt x="783630" y="21605"/>
                  </a:moveTo>
                  <a:lnTo>
                    <a:pt x="730692" y="25802"/>
                  </a:lnTo>
                  <a:lnTo>
                    <a:pt x="732094" y="41968"/>
                  </a:lnTo>
                  <a:lnTo>
                    <a:pt x="784876" y="37771"/>
                  </a:lnTo>
                  <a:lnTo>
                    <a:pt x="783630" y="21605"/>
                  </a:lnTo>
                  <a:close/>
                </a:path>
                <a:path w="2879090" h="726439">
                  <a:moveTo>
                    <a:pt x="2002840" y="15233"/>
                  </a:moveTo>
                  <a:lnTo>
                    <a:pt x="2001932" y="31398"/>
                  </a:lnTo>
                  <a:lnTo>
                    <a:pt x="2054740" y="34973"/>
                  </a:lnTo>
                  <a:lnTo>
                    <a:pt x="2055778" y="18808"/>
                  </a:lnTo>
                  <a:lnTo>
                    <a:pt x="2002840" y="15233"/>
                  </a:lnTo>
                  <a:close/>
                </a:path>
                <a:path w="2879090" h="726439">
                  <a:moveTo>
                    <a:pt x="889505" y="14455"/>
                  </a:moveTo>
                  <a:lnTo>
                    <a:pt x="836567" y="17875"/>
                  </a:lnTo>
                  <a:lnTo>
                    <a:pt x="837657" y="34041"/>
                  </a:lnTo>
                  <a:lnTo>
                    <a:pt x="890439" y="30621"/>
                  </a:lnTo>
                  <a:lnTo>
                    <a:pt x="889505" y="14455"/>
                  </a:lnTo>
                  <a:close/>
                </a:path>
                <a:path w="2879090" h="726439">
                  <a:moveTo>
                    <a:pt x="1896835" y="9326"/>
                  </a:moveTo>
                  <a:lnTo>
                    <a:pt x="1896057" y="25492"/>
                  </a:lnTo>
                  <a:lnTo>
                    <a:pt x="1948994" y="28289"/>
                  </a:lnTo>
                  <a:lnTo>
                    <a:pt x="1949773" y="12124"/>
                  </a:lnTo>
                  <a:lnTo>
                    <a:pt x="1896835" y="9326"/>
                  </a:lnTo>
                  <a:close/>
                </a:path>
                <a:path w="2879090" h="726439">
                  <a:moveTo>
                    <a:pt x="995224" y="8704"/>
                  </a:moveTo>
                  <a:lnTo>
                    <a:pt x="942287" y="11346"/>
                  </a:lnTo>
                  <a:lnTo>
                    <a:pt x="943221" y="27512"/>
                  </a:lnTo>
                  <a:lnTo>
                    <a:pt x="996003" y="24870"/>
                  </a:lnTo>
                  <a:lnTo>
                    <a:pt x="995224" y="8704"/>
                  </a:lnTo>
                  <a:close/>
                </a:path>
                <a:path w="2879090" h="726439">
                  <a:moveTo>
                    <a:pt x="1790960" y="4818"/>
                  </a:moveTo>
                  <a:lnTo>
                    <a:pt x="1790312" y="20984"/>
                  </a:lnTo>
                  <a:lnTo>
                    <a:pt x="1843249" y="23005"/>
                  </a:lnTo>
                  <a:lnTo>
                    <a:pt x="1844028" y="6839"/>
                  </a:lnTo>
                  <a:lnTo>
                    <a:pt x="1790960" y="4818"/>
                  </a:lnTo>
                  <a:close/>
                </a:path>
                <a:path w="2879090" h="726439">
                  <a:moveTo>
                    <a:pt x="1101566" y="4196"/>
                  </a:moveTo>
                  <a:lnTo>
                    <a:pt x="1048473" y="6217"/>
                  </a:lnTo>
                  <a:lnTo>
                    <a:pt x="1049096" y="22383"/>
                  </a:lnTo>
                  <a:lnTo>
                    <a:pt x="1102189" y="20362"/>
                  </a:lnTo>
                  <a:lnTo>
                    <a:pt x="1101566" y="4196"/>
                  </a:lnTo>
                  <a:close/>
                </a:path>
                <a:path w="2879090" h="726439">
                  <a:moveTo>
                    <a:pt x="1684826" y="1865"/>
                  </a:moveTo>
                  <a:lnTo>
                    <a:pt x="1684437" y="18030"/>
                  </a:lnTo>
                  <a:lnTo>
                    <a:pt x="1737374" y="19274"/>
                  </a:lnTo>
                  <a:lnTo>
                    <a:pt x="1737893" y="3108"/>
                  </a:lnTo>
                  <a:lnTo>
                    <a:pt x="1684826" y="1865"/>
                  </a:lnTo>
                  <a:close/>
                </a:path>
                <a:path w="2879090" h="726439">
                  <a:moveTo>
                    <a:pt x="1207597" y="1554"/>
                  </a:moveTo>
                  <a:lnTo>
                    <a:pt x="1154504" y="2797"/>
                  </a:lnTo>
                  <a:lnTo>
                    <a:pt x="1154971" y="18963"/>
                  </a:lnTo>
                  <a:lnTo>
                    <a:pt x="1207908" y="17720"/>
                  </a:lnTo>
                  <a:lnTo>
                    <a:pt x="1207597" y="1554"/>
                  </a:lnTo>
                  <a:close/>
                </a:path>
                <a:path w="2879090" h="726439">
                  <a:moveTo>
                    <a:pt x="1578821" y="155"/>
                  </a:moveTo>
                  <a:lnTo>
                    <a:pt x="1578562" y="16321"/>
                  </a:lnTo>
                  <a:lnTo>
                    <a:pt x="1631499" y="16942"/>
                  </a:lnTo>
                  <a:lnTo>
                    <a:pt x="1631888" y="777"/>
                  </a:lnTo>
                  <a:lnTo>
                    <a:pt x="1578821" y="155"/>
                  </a:lnTo>
                  <a:close/>
                </a:path>
                <a:path w="2879090" h="726439">
                  <a:moveTo>
                    <a:pt x="1313744" y="155"/>
                  </a:moveTo>
                  <a:lnTo>
                    <a:pt x="1260677" y="621"/>
                  </a:lnTo>
                  <a:lnTo>
                    <a:pt x="1260807" y="16787"/>
                  </a:lnTo>
                  <a:lnTo>
                    <a:pt x="1313874" y="16321"/>
                  </a:lnTo>
                  <a:lnTo>
                    <a:pt x="1313744" y="155"/>
                  </a:lnTo>
                  <a:close/>
                </a:path>
                <a:path w="2879090" h="726439">
                  <a:moveTo>
                    <a:pt x="1366682" y="0"/>
                  </a:moveTo>
                  <a:lnTo>
                    <a:pt x="1366682" y="16165"/>
                  </a:lnTo>
                  <a:lnTo>
                    <a:pt x="1419619" y="16476"/>
                  </a:lnTo>
                  <a:lnTo>
                    <a:pt x="1419749" y="310"/>
                  </a:lnTo>
                  <a:lnTo>
                    <a:pt x="1366682" y="0"/>
                  </a:lnTo>
                  <a:close/>
                </a:path>
                <a:path w="2879090" h="726439">
                  <a:moveTo>
                    <a:pt x="1525624" y="155"/>
                  </a:moveTo>
                  <a:lnTo>
                    <a:pt x="1472557" y="310"/>
                  </a:lnTo>
                  <a:lnTo>
                    <a:pt x="1472687" y="16476"/>
                  </a:lnTo>
                  <a:lnTo>
                    <a:pt x="1525624" y="16257"/>
                  </a:lnTo>
                  <a:lnTo>
                    <a:pt x="1525624" y="155"/>
                  </a:lnTo>
                  <a:close/>
                </a:path>
                <a:path w="2879090" h="726439">
                  <a:moveTo>
                    <a:pt x="1525624" y="16257"/>
                  </a:moveTo>
                  <a:lnTo>
                    <a:pt x="1511496" y="16257"/>
                  </a:lnTo>
                  <a:lnTo>
                    <a:pt x="1525624" y="16321"/>
                  </a:lnTo>
                  <a:close/>
                </a:path>
              </a:pathLst>
            </a:custGeom>
            <a:solidFill>
              <a:srgbClr val="F6F6F6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 descr=""/>
          <p:cNvSpPr txBox="1"/>
          <p:nvPr/>
        </p:nvSpPr>
        <p:spPr>
          <a:xfrm>
            <a:off x="2981705" y="1359788"/>
            <a:ext cx="1306830" cy="51371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 spc="-385" b="1">
                <a:solidFill>
                  <a:srgbClr val="FF0000"/>
                </a:solidFill>
                <a:latin typeface="Arial"/>
                <a:cs typeface="Arial"/>
              </a:rPr>
              <a:t>Yêu</a:t>
            </a:r>
            <a:r>
              <a:rPr dirty="0" sz="3200" spc="-180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3200" spc="-335" b="1">
                <a:solidFill>
                  <a:srgbClr val="FF0000"/>
                </a:solidFill>
                <a:latin typeface="Arial"/>
                <a:cs typeface="Arial"/>
              </a:rPr>
              <a:t>cầu</a:t>
            </a:r>
            <a:endParaRPr sz="3200">
              <a:latin typeface="Arial"/>
              <a:cs typeface="Arial"/>
            </a:endParaRPr>
          </a:p>
        </p:txBody>
      </p:sp>
      <p:grpSp>
        <p:nvGrpSpPr>
          <p:cNvPr id="13" name="object 13" descr=""/>
          <p:cNvGrpSpPr/>
          <p:nvPr/>
        </p:nvGrpSpPr>
        <p:grpSpPr>
          <a:xfrm>
            <a:off x="798576" y="2997707"/>
            <a:ext cx="11029315" cy="3017520"/>
            <a:chOff x="798576" y="2997707"/>
            <a:chExt cx="11029315" cy="3017520"/>
          </a:xfrm>
        </p:grpSpPr>
        <p:pic>
          <p:nvPicPr>
            <p:cNvPr id="14" name="object 1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98576" y="2997707"/>
              <a:ext cx="557784" cy="542544"/>
            </a:xfrm>
            <a:prstGeom prst="rect">
              <a:avLst/>
            </a:prstGeom>
          </p:spPr>
        </p:pic>
        <p:sp>
          <p:nvSpPr>
            <p:cNvPr id="15" name="object 15" descr=""/>
            <p:cNvSpPr/>
            <p:nvPr/>
          </p:nvSpPr>
          <p:spPr>
            <a:xfrm>
              <a:off x="5122926" y="3859529"/>
              <a:ext cx="6690359" cy="2141220"/>
            </a:xfrm>
            <a:custGeom>
              <a:avLst/>
              <a:gdLst/>
              <a:ahLst/>
              <a:cxnLst/>
              <a:rect l="l" t="t" r="r" b="b"/>
              <a:pathLst>
                <a:path w="6690359" h="2141220">
                  <a:moveTo>
                    <a:pt x="6333490" y="0"/>
                  </a:moveTo>
                  <a:lnTo>
                    <a:pt x="356870" y="0"/>
                  </a:lnTo>
                  <a:lnTo>
                    <a:pt x="308442" y="3257"/>
                  </a:lnTo>
                  <a:lnTo>
                    <a:pt x="261996" y="12747"/>
                  </a:lnTo>
                  <a:lnTo>
                    <a:pt x="217955" y="28043"/>
                  </a:lnTo>
                  <a:lnTo>
                    <a:pt x="176746" y="48720"/>
                  </a:lnTo>
                  <a:lnTo>
                    <a:pt x="138793" y="74355"/>
                  </a:lnTo>
                  <a:lnTo>
                    <a:pt x="104520" y="104520"/>
                  </a:lnTo>
                  <a:lnTo>
                    <a:pt x="74355" y="138793"/>
                  </a:lnTo>
                  <a:lnTo>
                    <a:pt x="48720" y="176746"/>
                  </a:lnTo>
                  <a:lnTo>
                    <a:pt x="28043" y="217955"/>
                  </a:lnTo>
                  <a:lnTo>
                    <a:pt x="12747" y="261996"/>
                  </a:lnTo>
                  <a:lnTo>
                    <a:pt x="3257" y="308442"/>
                  </a:lnTo>
                  <a:lnTo>
                    <a:pt x="0" y="356870"/>
                  </a:lnTo>
                  <a:lnTo>
                    <a:pt x="0" y="1784337"/>
                  </a:lnTo>
                  <a:lnTo>
                    <a:pt x="3257" y="1832764"/>
                  </a:lnTo>
                  <a:lnTo>
                    <a:pt x="12747" y="1879211"/>
                  </a:lnTo>
                  <a:lnTo>
                    <a:pt x="28043" y="1923253"/>
                  </a:lnTo>
                  <a:lnTo>
                    <a:pt x="48720" y="1964464"/>
                  </a:lnTo>
                  <a:lnTo>
                    <a:pt x="74355" y="2002419"/>
                  </a:lnTo>
                  <a:lnTo>
                    <a:pt x="104521" y="2036692"/>
                  </a:lnTo>
                  <a:lnTo>
                    <a:pt x="138793" y="2066859"/>
                  </a:lnTo>
                  <a:lnTo>
                    <a:pt x="176746" y="2092495"/>
                  </a:lnTo>
                  <a:lnTo>
                    <a:pt x="217955" y="2113174"/>
                  </a:lnTo>
                  <a:lnTo>
                    <a:pt x="261996" y="2128472"/>
                  </a:lnTo>
                  <a:lnTo>
                    <a:pt x="308442" y="2137962"/>
                  </a:lnTo>
                  <a:lnTo>
                    <a:pt x="356870" y="2141220"/>
                  </a:lnTo>
                  <a:lnTo>
                    <a:pt x="6333490" y="2141220"/>
                  </a:lnTo>
                  <a:lnTo>
                    <a:pt x="6381917" y="2137962"/>
                  </a:lnTo>
                  <a:lnTo>
                    <a:pt x="6428363" y="2128472"/>
                  </a:lnTo>
                  <a:lnTo>
                    <a:pt x="6472404" y="2113174"/>
                  </a:lnTo>
                  <a:lnTo>
                    <a:pt x="6513613" y="2092495"/>
                  </a:lnTo>
                  <a:lnTo>
                    <a:pt x="6551566" y="2066859"/>
                  </a:lnTo>
                  <a:lnTo>
                    <a:pt x="6585839" y="2036692"/>
                  </a:lnTo>
                  <a:lnTo>
                    <a:pt x="6616004" y="2002419"/>
                  </a:lnTo>
                  <a:lnTo>
                    <a:pt x="6641639" y="1964464"/>
                  </a:lnTo>
                  <a:lnTo>
                    <a:pt x="6662316" y="1923253"/>
                  </a:lnTo>
                  <a:lnTo>
                    <a:pt x="6677612" y="1879211"/>
                  </a:lnTo>
                  <a:lnTo>
                    <a:pt x="6687102" y="1832764"/>
                  </a:lnTo>
                  <a:lnTo>
                    <a:pt x="6690359" y="1784337"/>
                  </a:lnTo>
                  <a:lnTo>
                    <a:pt x="6690359" y="356870"/>
                  </a:lnTo>
                  <a:lnTo>
                    <a:pt x="6687102" y="308442"/>
                  </a:lnTo>
                  <a:lnTo>
                    <a:pt x="6677612" y="261996"/>
                  </a:lnTo>
                  <a:lnTo>
                    <a:pt x="6662316" y="217955"/>
                  </a:lnTo>
                  <a:lnTo>
                    <a:pt x="6641639" y="176746"/>
                  </a:lnTo>
                  <a:lnTo>
                    <a:pt x="6616004" y="138793"/>
                  </a:lnTo>
                  <a:lnTo>
                    <a:pt x="6585839" y="104521"/>
                  </a:lnTo>
                  <a:lnTo>
                    <a:pt x="6551566" y="74355"/>
                  </a:lnTo>
                  <a:lnTo>
                    <a:pt x="6513613" y="48720"/>
                  </a:lnTo>
                  <a:lnTo>
                    <a:pt x="6472404" y="28043"/>
                  </a:lnTo>
                  <a:lnTo>
                    <a:pt x="6428363" y="12747"/>
                  </a:lnTo>
                  <a:lnTo>
                    <a:pt x="6381917" y="3257"/>
                  </a:lnTo>
                  <a:lnTo>
                    <a:pt x="633349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5122926" y="3859529"/>
              <a:ext cx="6690359" cy="2141220"/>
            </a:xfrm>
            <a:custGeom>
              <a:avLst/>
              <a:gdLst/>
              <a:ahLst/>
              <a:cxnLst/>
              <a:rect l="l" t="t" r="r" b="b"/>
              <a:pathLst>
                <a:path w="6690359" h="2141220">
                  <a:moveTo>
                    <a:pt x="0" y="356870"/>
                  </a:moveTo>
                  <a:lnTo>
                    <a:pt x="3257" y="308442"/>
                  </a:lnTo>
                  <a:lnTo>
                    <a:pt x="12747" y="261996"/>
                  </a:lnTo>
                  <a:lnTo>
                    <a:pt x="28043" y="217955"/>
                  </a:lnTo>
                  <a:lnTo>
                    <a:pt x="48720" y="176746"/>
                  </a:lnTo>
                  <a:lnTo>
                    <a:pt x="74355" y="138793"/>
                  </a:lnTo>
                  <a:lnTo>
                    <a:pt x="104520" y="104520"/>
                  </a:lnTo>
                  <a:lnTo>
                    <a:pt x="138793" y="74355"/>
                  </a:lnTo>
                  <a:lnTo>
                    <a:pt x="176746" y="48720"/>
                  </a:lnTo>
                  <a:lnTo>
                    <a:pt x="217955" y="28043"/>
                  </a:lnTo>
                  <a:lnTo>
                    <a:pt x="261996" y="12747"/>
                  </a:lnTo>
                  <a:lnTo>
                    <a:pt x="308442" y="3257"/>
                  </a:lnTo>
                  <a:lnTo>
                    <a:pt x="356870" y="0"/>
                  </a:lnTo>
                  <a:lnTo>
                    <a:pt x="6333490" y="0"/>
                  </a:lnTo>
                  <a:lnTo>
                    <a:pt x="6381917" y="3257"/>
                  </a:lnTo>
                  <a:lnTo>
                    <a:pt x="6428363" y="12747"/>
                  </a:lnTo>
                  <a:lnTo>
                    <a:pt x="6472404" y="28043"/>
                  </a:lnTo>
                  <a:lnTo>
                    <a:pt x="6513613" y="48720"/>
                  </a:lnTo>
                  <a:lnTo>
                    <a:pt x="6551566" y="74355"/>
                  </a:lnTo>
                  <a:lnTo>
                    <a:pt x="6585839" y="104521"/>
                  </a:lnTo>
                  <a:lnTo>
                    <a:pt x="6616004" y="138793"/>
                  </a:lnTo>
                  <a:lnTo>
                    <a:pt x="6641639" y="176746"/>
                  </a:lnTo>
                  <a:lnTo>
                    <a:pt x="6662316" y="217955"/>
                  </a:lnTo>
                  <a:lnTo>
                    <a:pt x="6677612" y="261996"/>
                  </a:lnTo>
                  <a:lnTo>
                    <a:pt x="6687102" y="308442"/>
                  </a:lnTo>
                  <a:lnTo>
                    <a:pt x="6690359" y="356870"/>
                  </a:lnTo>
                  <a:lnTo>
                    <a:pt x="6690359" y="1784337"/>
                  </a:lnTo>
                  <a:lnTo>
                    <a:pt x="6687102" y="1832764"/>
                  </a:lnTo>
                  <a:lnTo>
                    <a:pt x="6677612" y="1879211"/>
                  </a:lnTo>
                  <a:lnTo>
                    <a:pt x="6662316" y="1923253"/>
                  </a:lnTo>
                  <a:lnTo>
                    <a:pt x="6641639" y="1964464"/>
                  </a:lnTo>
                  <a:lnTo>
                    <a:pt x="6616004" y="2002419"/>
                  </a:lnTo>
                  <a:lnTo>
                    <a:pt x="6585839" y="2036692"/>
                  </a:lnTo>
                  <a:lnTo>
                    <a:pt x="6551566" y="2066859"/>
                  </a:lnTo>
                  <a:lnTo>
                    <a:pt x="6513613" y="2092495"/>
                  </a:lnTo>
                  <a:lnTo>
                    <a:pt x="6472404" y="2113174"/>
                  </a:lnTo>
                  <a:lnTo>
                    <a:pt x="6428363" y="2128472"/>
                  </a:lnTo>
                  <a:lnTo>
                    <a:pt x="6381917" y="2137962"/>
                  </a:lnTo>
                  <a:lnTo>
                    <a:pt x="6333490" y="2141220"/>
                  </a:lnTo>
                  <a:lnTo>
                    <a:pt x="356870" y="2141220"/>
                  </a:lnTo>
                  <a:lnTo>
                    <a:pt x="308442" y="2137962"/>
                  </a:lnTo>
                  <a:lnTo>
                    <a:pt x="261996" y="2128472"/>
                  </a:lnTo>
                  <a:lnTo>
                    <a:pt x="217955" y="2113174"/>
                  </a:lnTo>
                  <a:lnTo>
                    <a:pt x="176746" y="2092495"/>
                  </a:lnTo>
                  <a:lnTo>
                    <a:pt x="138793" y="2066859"/>
                  </a:lnTo>
                  <a:lnTo>
                    <a:pt x="104521" y="2036692"/>
                  </a:lnTo>
                  <a:lnTo>
                    <a:pt x="74355" y="2002419"/>
                  </a:lnTo>
                  <a:lnTo>
                    <a:pt x="48720" y="1964464"/>
                  </a:lnTo>
                  <a:lnTo>
                    <a:pt x="28043" y="1923253"/>
                  </a:lnTo>
                  <a:lnTo>
                    <a:pt x="12747" y="1879211"/>
                  </a:lnTo>
                  <a:lnTo>
                    <a:pt x="3257" y="1832764"/>
                  </a:lnTo>
                  <a:lnTo>
                    <a:pt x="0" y="1784337"/>
                  </a:lnTo>
                  <a:lnTo>
                    <a:pt x="0" y="356870"/>
                  </a:lnTo>
                  <a:close/>
                </a:path>
              </a:pathLst>
            </a:custGeom>
            <a:ln w="28574">
              <a:solidFill>
                <a:srgbClr val="385622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7133990" y="3496053"/>
              <a:ext cx="2993390" cy="842644"/>
            </a:xfrm>
            <a:custGeom>
              <a:avLst/>
              <a:gdLst/>
              <a:ahLst/>
              <a:cxnLst/>
              <a:rect l="l" t="t" r="r" b="b"/>
              <a:pathLst>
                <a:path w="2993390" h="842645">
                  <a:moveTo>
                    <a:pt x="1561588" y="0"/>
                  </a:moveTo>
                  <a:lnTo>
                    <a:pt x="1496539" y="370"/>
                  </a:lnTo>
                  <a:lnTo>
                    <a:pt x="1453189" y="41"/>
                  </a:lnTo>
                  <a:lnTo>
                    <a:pt x="1359882" y="368"/>
                  </a:lnTo>
                  <a:lnTo>
                    <a:pt x="1309961" y="1076"/>
                  </a:lnTo>
                  <a:lnTo>
                    <a:pt x="1259996" y="2182"/>
                  </a:lnTo>
                  <a:lnTo>
                    <a:pt x="1210005" y="3687"/>
                  </a:lnTo>
                  <a:lnTo>
                    <a:pt x="1160004" y="5587"/>
                  </a:lnTo>
                  <a:lnTo>
                    <a:pt x="1110011" y="7883"/>
                  </a:lnTo>
                  <a:lnTo>
                    <a:pt x="1060042" y="10573"/>
                  </a:lnTo>
                  <a:lnTo>
                    <a:pt x="1010114" y="13655"/>
                  </a:lnTo>
                  <a:lnTo>
                    <a:pt x="960244" y="17128"/>
                  </a:lnTo>
                  <a:lnTo>
                    <a:pt x="910450" y="20992"/>
                  </a:lnTo>
                  <a:lnTo>
                    <a:pt x="860748" y="25244"/>
                  </a:lnTo>
                  <a:lnTo>
                    <a:pt x="811156" y="29883"/>
                  </a:lnTo>
                  <a:lnTo>
                    <a:pt x="761690" y="34909"/>
                  </a:lnTo>
                  <a:lnTo>
                    <a:pt x="710227" y="40511"/>
                  </a:lnTo>
                  <a:lnTo>
                    <a:pt x="658724" y="46558"/>
                  </a:lnTo>
                  <a:lnTo>
                    <a:pt x="607235" y="53039"/>
                  </a:lnTo>
                  <a:lnTo>
                    <a:pt x="555813" y="59942"/>
                  </a:lnTo>
                  <a:lnTo>
                    <a:pt x="504514" y="67256"/>
                  </a:lnTo>
                  <a:lnTo>
                    <a:pt x="453391" y="74972"/>
                  </a:lnTo>
                  <a:lnTo>
                    <a:pt x="402498" y="83078"/>
                  </a:lnTo>
                  <a:lnTo>
                    <a:pt x="347248" y="90919"/>
                  </a:lnTo>
                  <a:lnTo>
                    <a:pt x="271362" y="103523"/>
                  </a:lnTo>
                  <a:lnTo>
                    <a:pt x="229112" y="112351"/>
                  </a:lnTo>
                  <a:lnTo>
                    <a:pt x="188615" y="122528"/>
                  </a:lnTo>
                  <a:lnTo>
                    <a:pt x="120951" y="145610"/>
                  </a:lnTo>
                  <a:lnTo>
                    <a:pt x="44311" y="192763"/>
                  </a:lnTo>
                  <a:lnTo>
                    <a:pt x="15561" y="228883"/>
                  </a:lnTo>
                  <a:lnTo>
                    <a:pt x="0" y="296199"/>
                  </a:lnTo>
                  <a:lnTo>
                    <a:pt x="4312" y="322164"/>
                  </a:lnTo>
                  <a:lnTo>
                    <a:pt x="22483" y="361432"/>
                  </a:lnTo>
                  <a:lnTo>
                    <a:pt x="83065" y="436660"/>
                  </a:lnTo>
                  <a:lnTo>
                    <a:pt x="95611" y="452703"/>
                  </a:lnTo>
                  <a:lnTo>
                    <a:pt x="106018" y="467656"/>
                  </a:lnTo>
                  <a:lnTo>
                    <a:pt x="92701" y="488075"/>
                  </a:lnTo>
                  <a:lnTo>
                    <a:pt x="76312" y="516116"/>
                  </a:lnTo>
                  <a:lnTo>
                    <a:pt x="58672" y="549704"/>
                  </a:lnTo>
                  <a:lnTo>
                    <a:pt x="41600" y="586763"/>
                  </a:lnTo>
                  <a:lnTo>
                    <a:pt x="20754" y="645363"/>
                  </a:lnTo>
                  <a:lnTo>
                    <a:pt x="11273" y="696267"/>
                  </a:lnTo>
                  <a:lnTo>
                    <a:pt x="13114" y="740318"/>
                  </a:lnTo>
                  <a:lnTo>
                    <a:pt x="26233" y="778358"/>
                  </a:lnTo>
                  <a:lnTo>
                    <a:pt x="72063" y="825617"/>
                  </a:lnTo>
                  <a:lnTo>
                    <a:pt x="139547" y="842325"/>
                  </a:lnTo>
                  <a:lnTo>
                    <a:pt x="146998" y="842170"/>
                  </a:lnTo>
                  <a:lnTo>
                    <a:pt x="177245" y="839399"/>
                  </a:lnTo>
                  <a:lnTo>
                    <a:pt x="201735" y="834677"/>
                  </a:lnTo>
                  <a:lnTo>
                    <a:pt x="223924" y="828707"/>
                  </a:lnTo>
                  <a:lnTo>
                    <a:pt x="265047" y="816053"/>
                  </a:lnTo>
                  <a:lnTo>
                    <a:pt x="275195" y="813306"/>
                  </a:lnTo>
                  <a:lnTo>
                    <a:pt x="335714" y="801454"/>
                  </a:lnTo>
                  <a:lnTo>
                    <a:pt x="386099" y="792303"/>
                  </a:lnTo>
                  <a:lnTo>
                    <a:pt x="436608" y="783585"/>
                  </a:lnTo>
                  <a:lnTo>
                    <a:pt x="487236" y="775302"/>
                  </a:lnTo>
                  <a:lnTo>
                    <a:pt x="537977" y="767453"/>
                  </a:lnTo>
                  <a:lnTo>
                    <a:pt x="588824" y="760039"/>
                  </a:lnTo>
                  <a:lnTo>
                    <a:pt x="639772" y="753062"/>
                  </a:lnTo>
                  <a:lnTo>
                    <a:pt x="690814" y="746522"/>
                  </a:lnTo>
                  <a:lnTo>
                    <a:pt x="741944" y="740419"/>
                  </a:lnTo>
                  <a:lnTo>
                    <a:pt x="793157" y="734754"/>
                  </a:lnTo>
                  <a:lnTo>
                    <a:pt x="844446" y="729529"/>
                  </a:lnTo>
                  <a:lnTo>
                    <a:pt x="895806" y="724743"/>
                  </a:lnTo>
                  <a:lnTo>
                    <a:pt x="947230" y="720398"/>
                  </a:lnTo>
                  <a:lnTo>
                    <a:pt x="998712" y="716493"/>
                  </a:lnTo>
                  <a:lnTo>
                    <a:pt x="1050246" y="713031"/>
                  </a:lnTo>
                  <a:lnTo>
                    <a:pt x="1101826" y="710011"/>
                  </a:lnTo>
                  <a:lnTo>
                    <a:pt x="1153447" y="707434"/>
                  </a:lnTo>
                  <a:lnTo>
                    <a:pt x="1205102" y="705301"/>
                  </a:lnTo>
                  <a:lnTo>
                    <a:pt x="1256785" y="703613"/>
                  </a:lnTo>
                  <a:lnTo>
                    <a:pt x="1308490" y="702370"/>
                  </a:lnTo>
                  <a:lnTo>
                    <a:pt x="1360211" y="701573"/>
                  </a:lnTo>
                  <a:lnTo>
                    <a:pt x="1432861" y="701162"/>
                  </a:lnTo>
                  <a:lnTo>
                    <a:pt x="1495763" y="701532"/>
                  </a:lnTo>
                  <a:lnTo>
                    <a:pt x="1539485" y="701261"/>
                  </a:lnTo>
                  <a:lnTo>
                    <a:pt x="1633128" y="701573"/>
                  </a:lnTo>
                  <a:lnTo>
                    <a:pt x="1684850" y="702370"/>
                  </a:lnTo>
                  <a:lnTo>
                    <a:pt x="1736555" y="703613"/>
                  </a:lnTo>
                  <a:lnTo>
                    <a:pt x="1788238" y="705301"/>
                  </a:lnTo>
                  <a:lnTo>
                    <a:pt x="1839892" y="707434"/>
                  </a:lnTo>
                  <a:lnTo>
                    <a:pt x="1891512" y="710011"/>
                  </a:lnTo>
                  <a:lnTo>
                    <a:pt x="1943092" y="713031"/>
                  </a:lnTo>
                  <a:lnTo>
                    <a:pt x="1994625" y="716493"/>
                  </a:lnTo>
                  <a:lnTo>
                    <a:pt x="2046107" y="720398"/>
                  </a:lnTo>
                  <a:lnTo>
                    <a:pt x="2097530" y="724743"/>
                  </a:lnTo>
                  <a:lnTo>
                    <a:pt x="2148890" y="729529"/>
                  </a:lnTo>
                  <a:lnTo>
                    <a:pt x="2200180" y="734755"/>
                  </a:lnTo>
                  <a:lnTo>
                    <a:pt x="2251394" y="740419"/>
                  </a:lnTo>
                  <a:lnTo>
                    <a:pt x="2302527" y="746522"/>
                  </a:lnTo>
                  <a:lnTo>
                    <a:pt x="2353572" y="753062"/>
                  </a:lnTo>
                  <a:lnTo>
                    <a:pt x="2404524" y="760039"/>
                  </a:lnTo>
                  <a:lnTo>
                    <a:pt x="2455376" y="767453"/>
                  </a:lnTo>
                  <a:lnTo>
                    <a:pt x="2506124" y="775302"/>
                  </a:lnTo>
                  <a:lnTo>
                    <a:pt x="2556760" y="783585"/>
                  </a:lnTo>
                  <a:lnTo>
                    <a:pt x="2607279" y="792303"/>
                  </a:lnTo>
                  <a:lnTo>
                    <a:pt x="2657676" y="801454"/>
                  </a:lnTo>
                  <a:lnTo>
                    <a:pt x="2707943" y="811038"/>
                  </a:lnTo>
                  <a:lnTo>
                    <a:pt x="2769231" y="828772"/>
                  </a:lnTo>
                  <a:lnTo>
                    <a:pt x="2791426" y="834735"/>
                  </a:lnTo>
                  <a:lnTo>
                    <a:pt x="2815924" y="839421"/>
                  </a:lnTo>
                  <a:lnTo>
                    <a:pt x="2843248" y="842015"/>
                  </a:lnTo>
                  <a:lnTo>
                    <a:pt x="2851915" y="842325"/>
                  </a:lnTo>
                  <a:lnTo>
                    <a:pt x="2889565" y="838058"/>
                  </a:lnTo>
                  <a:lnTo>
                    <a:pt x="2947241" y="805537"/>
                  </a:lnTo>
                  <a:lnTo>
                    <a:pt x="2979966" y="740384"/>
                  </a:lnTo>
                  <a:lnTo>
                    <a:pt x="2981803" y="696326"/>
                  </a:lnTo>
                  <a:lnTo>
                    <a:pt x="2972313" y="645385"/>
                  </a:lnTo>
                  <a:lnTo>
                    <a:pt x="2951388" y="586763"/>
                  </a:lnTo>
                  <a:lnTo>
                    <a:pt x="2934374" y="549704"/>
                  </a:lnTo>
                  <a:lnTo>
                    <a:pt x="2900346" y="488075"/>
                  </a:lnTo>
                  <a:lnTo>
                    <a:pt x="2886970" y="467657"/>
                  </a:lnTo>
                  <a:lnTo>
                    <a:pt x="2897215" y="452921"/>
                  </a:lnTo>
                  <a:lnTo>
                    <a:pt x="2909558" y="437125"/>
                  </a:lnTo>
                  <a:lnTo>
                    <a:pt x="2921732" y="422462"/>
                  </a:lnTo>
                  <a:lnTo>
                    <a:pt x="2931468" y="411124"/>
                  </a:lnTo>
                  <a:lnTo>
                    <a:pt x="2940326" y="400877"/>
                  </a:lnTo>
                  <a:lnTo>
                    <a:pt x="2955214" y="382823"/>
                  </a:lnTo>
                  <a:lnTo>
                    <a:pt x="2980606" y="343885"/>
                  </a:lnTo>
                  <a:lnTo>
                    <a:pt x="2993169" y="296199"/>
                  </a:lnTo>
                  <a:lnTo>
                    <a:pt x="2990839" y="264211"/>
                  </a:lnTo>
                  <a:lnTo>
                    <a:pt x="2948876" y="192741"/>
                  </a:lnTo>
                  <a:lnTo>
                    <a:pt x="2899905" y="158662"/>
                  </a:lnTo>
                  <a:lnTo>
                    <a:pt x="2840580" y="133590"/>
                  </a:lnTo>
                  <a:lnTo>
                    <a:pt x="2764083" y="112351"/>
                  </a:lnTo>
                  <a:lnTo>
                    <a:pt x="2721850" y="103523"/>
                  </a:lnTo>
                  <a:lnTo>
                    <a:pt x="2681765" y="96437"/>
                  </a:lnTo>
                  <a:lnTo>
                    <a:pt x="2596181" y="84008"/>
                  </a:lnTo>
                  <a:lnTo>
                    <a:pt x="2539875" y="74972"/>
                  </a:lnTo>
                  <a:lnTo>
                    <a:pt x="2488748" y="67256"/>
                  </a:lnTo>
                  <a:lnTo>
                    <a:pt x="2437431" y="59942"/>
                  </a:lnTo>
                  <a:lnTo>
                    <a:pt x="2385988" y="53039"/>
                  </a:lnTo>
                  <a:lnTo>
                    <a:pt x="2334481" y="46558"/>
                  </a:lnTo>
                  <a:lnTo>
                    <a:pt x="2282974" y="40512"/>
                  </a:lnTo>
                  <a:lnTo>
                    <a:pt x="2231531" y="34909"/>
                  </a:lnTo>
                  <a:lnTo>
                    <a:pt x="2182033" y="29886"/>
                  </a:lnTo>
                  <a:lnTo>
                    <a:pt x="2132418" y="25253"/>
                  </a:lnTo>
                  <a:lnTo>
                    <a:pt x="2082701" y="21011"/>
                  </a:lnTo>
                  <a:lnTo>
                    <a:pt x="2032898" y="17159"/>
                  </a:lnTo>
                  <a:lnTo>
                    <a:pt x="1983023" y="13697"/>
                  </a:lnTo>
                  <a:lnTo>
                    <a:pt x="1933093" y="10626"/>
                  </a:lnTo>
                  <a:lnTo>
                    <a:pt x="1883123" y="7945"/>
                  </a:lnTo>
                  <a:lnTo>
                    <a:pt x="1833129" y="5655"/>
                  </a:lnTo>
                  <a:lnTo>
                    <a:pt x="1783126" y="3755"/>
                  </a:lnTo>
                  <a:lnTo>
                    <a:pt x="1733129" y="2246"/>
                  </a:lnTo>
                  <a:lnTo>
                    <a:pt x="1683155" y="1127"/>
                  </a:lnTo>
                  <a:lnTo>
                    <a:pt x="1633219" y="398"/>
                  </a:lnTo>
                  <a:lnTo>
                    <a:pt x="156158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7160420" y="3486511"/>
              <a:ext cx="2940685" cy="795655"/>
            </a:xfrm>
            <a:custGeom>
              <a:avLst/>
              <a:gdLst/>
              <a:ahLst/>
              <a:cxnLst/>
              <a:rect l="l" t="t" r="r" b="b"/>
              <a:pathLst>
                <a:path w="2940684" h="795654">
                  <a:moveTo>
                    <a:pt x="1554707" y="0"/>
                  </a:moveTo>
                  <a:lnTo>
                    <a:pt x="1470109" y="464"/>
                  </a:lnTo>
                  <a:lnTo>
                    <a:pt x="1427810" y="116"/>
                  </a:lnTo>
                  <a:lnTo>
                    <a:pt x="1332920" y="183"/>
                  </a:lnTo>
                  <a:lnTo>
                    <a:pt x="1280252" y="734"/>
                  </a:lnTo>
                  <a:lnTo>
                    <a:pt x="1227528" y="1652"/>
                  </a:lnTo>
                  <a:lnTo>
                    <a:pt x="1174770" y="2937"/>
                  </a:lnTo>
                  <a:lnTo>
                    <a:pt x="1121996" y="4586"/>
                  </a:lnTo>
                  <a:lnTo>
                    <a:pt x="1069229" y="6601"/>
                  </a:lnTo>
                  <a:lnTo>
                    <a:pt x="1016487" y="8981"/>
                  </a:lnTo>
                  <a:lnTo>
                    <a:pt x="963792" y="11725"/>
                  </a:lnTo>
                  <a:lnTo>
                    <a:pt x="911164" y="14832"/>
                  </a:lnTo>
                  <a:lnTo>
                    <a:pt x="858624" y="18302"/>
                  </a:lnTo>
                  <a:lnTo>
                    <a:pt x="806191" y="22135"/>
                  </a:lnTo>
                  <a:lnTo>
                    <a:pt x="753887" y="26330"/>
                  </a:lnTo>
                  <a:lnTo>
                    <a:pt x="703661" y="30748"/>
                  </a:lnTo>
                  <a:lnTo>
                    <a:pt x="653346" y="35505"/>
                  </a:lnTo>
                  <a:lnTo>
                    <a:pt x="603004" y="40599"/>
                  </a:lnTo>
                  <a:lnTo>
                    <a:pt x="552697" y="46025"/>
                  </a:lnTo>
                  <a:lnTo>
                    <a:pt x="502488" y="51782"/>
                  </a:lnTo>
                  <a:lnTo>
                    <a:pt x="452438" y="57867"/>
                  </a:lnTo>
                  <a:lnTo>
                    <a:pt x="402612" y="64277"/>
                  </a:lnTo>
                  <a:lnTo>
                    <a:pt x="347112" y="70273"/>
                  </a:lnTo>
                  <a:lnTo>
                    <a:pt x="273423" y="80002"/>
                  </a:lnTo>
                  <a:lnTo>
                    <a:pt x="232796" y="87045"/>
                  </a:lnTo>
                  <a:lnTo>
                    <a:pt x="193291" y="95510"/>
                  </a:lnTo>
                  <a:lnTo>
                    <a:pt x="127320" y="115403"/>
                  </a:lnTo>
                  <a:lnTo>
                    <a:pt x="53496" y="157166"/>
                  </a:lnTo>
                  <a:lnTo>
                    <a:pt x="25260" y="189869"/>
                  </a:lnTo>
                  <a:lnTo>
                    <a:pt x="7874" y="252152"/>
                  </a:lnTo>
                  <a:lnTo>
                    <a:pt x="10724" y="276582"/>
                  </a:lnTo>
                  <a:lnTo>
                    <a:pt x="25970" y="314292"/>
                  </a:lnTo>
                  <a:lnTo>
                    <a:pt x="71839" y="378177"/>
                  </a:lnTo>
                  <a:lnTo>
                    <a:pt x="84575" y="395439"/>
                  </a:lnTo>
                  <a:lnTo>
                    <a:pt x="96874" y="413428"/>
                  </a:lnTo>
                  <a:lnTo>
                    <a:pt x="106132" y="429339"/>
                  </a:lnTo>
                  <a:lnTo>
                    <a:pt x="90806" y="450539"/>
                  </a:lnTo>
                  <a:lnTo>
                    <a:pt x="73244" y="477818"/>
                  </a:lnTo>
                  <a:lnTo>
                    <a:pt x="53848" y="511138"/>
                  </a:lnTo>
                  <a:lnTo>
                    <a:pt x="34729" y="548291"/>
                  </a:lnTo>
                  <a:lnTo>
                    <a:pt x="11976" y="604124"/>
                  </a:lnTo>
                  <a:lnTo>
                    <a:pt x="443" y="652741"/>
                  </a:lnTo>
                  <a:lnTo>
                    <a:pt x="0" y="694941"/>
                  </a:lnTo>
                  <a:lnTo>
                    <a:pt x="10514" y="731522"/>
                  </a:lnTo>
                  <a:lnTo>
                    <a:pt x="51532" y="777561"/>
                  </a:lnTo>
                  <a:lnTo>
                    <a:pt x="114670" y="795489"/>
                  </a:lnTo>
                  <a:lnTo>
                    <a:pt x="123052" y="795644"/>
                  </a:lnTo>
                  <a:lnTo>
                    <a:pt x="149671" y="794248"/>
                  </a:lnTo>
                  <a:lnTo>
                    <a:pt x="173714" y="790630"/>
                  </a:lnTo>
                  <a:lnTo>
                    <a:pt x="195632" y="785647"/>
                  </a:lnTo>
                  <a:lnTo>
                    <a:pt x="236929" y="774560"/>
                  </a:lnTo>
                  <a:lnTo>
                    <a:pt x="247419" y="772162"/>
                  </a:lnTo>
                  <a:lnTo>
                    <a:pt x="308576" y="762583"/>
                  </a:lnTo>
                  <a:lnTo>
                    <a:pt x="359165" y="755274"/>
                  </a:lnTo>
                  <a:lnTo>
                    <a:pt x="409860" y="748318"/>
                  </a:lnTo>
                  <a:lnTo>
                    <a:pt x="460655" y="741715"/>
                  </a:lnTo>
                  <a:lnTo>
                    <a:pt x="511545" y="735464"/>
                  </a:lnTo>
                  <a:lnTo>
                    <a:pt x="562523" y="729567"/>
                  </a:lnTo>
                  <a:lnTo>
                    <a:pt x="613584" y="724025"/>
                  </a:lnTo>
                  <a:lnTo>
                    <a:pt x="664722" y="718836"/>
                  </a:lnTo>
                  <a:lnTo>
                    <a:pt x="715931" y="714003"/>
                  </a:lnTo>
                  <a:lnTo>
                    <a:pt x="767206" y="709525"/>
                  </a:lnTo>
                  <a:lnTo>
                    <a:pt x="818540" y="705402"/>
                  </a:lnTo>
                  <a:lnTo>
                    <a:pt x="869929" y="701636"/>
                  </a:lnTo>
                  <a:lnTo>
                    <a:pt x="921365" y="698226"/>
                  </a:lnTo>
                  <a:lnTo>
                    <a:pt x="972844" y="695174"/>
                  </a:lnTo>
                  <a:lnTo>
                    <a:pt x="1024360" y="692479"/>
                  </a:lnTo>
                  <a:lnTo>
                    <a:pt x="1075907" y="690142"/>
                  </a:lnTo>
                  <a:lnTo>
                    <a:pt x="1127478" y="688163"/>
                  </a:lnTo>
                  <a:lnTo>
                    <a:pt x="1179069" y="686543"/>
                  </a:lnTo>
                  <a:lnTo>
                    <a:pt x="1230674" y="685282"/>
                  </a:lnTo>
                  <a:lnTo>
                    <a:pt x="1282286" y="684381"/>
                  </a:lnTo>
                  <a:lnTo>
                    <a:pt x="1333901" y="683840"/>
                  </a:lnTo>
                  <a:lnTo>
                    <a:pt x="1385512" y="683660"/>
                  </a:lnTo>
                  <a:lnTo>
                    <a:pt x="1469204" y="684125"/>
                  </a:lnTo>
                  <a:lnTo>
                    <a:pt x="1512732" y="683776"/>
                  </a:lnTo>
                  <a:lnTo>
                    <a:pt x="1606178" y="683840"/>
                  </a:lnTo>
                  <a:lnTo>
                    <a:pt x="1657785" y="684381"/>
                  </a:lnTo>
                  <a:lnTo>
                    <a:pt x="1709393" y="685282"/>
                  </a:lnTo>
                  <a:lnTo>
                    <a:pt x="1760994" y="686543"/>
                  </a:lnTo>
                  <a:lnTo>
                    <a:pt x="1812585" y="688163"/>
                  </a:lnTo>
                  <a:lnTo>
                    <a:pt x="1864157" y="690142"/>
                  </a:lnTo>
                  <a:lnTo>
                    <a:pt x="1915706" y="692479"/>
                  </a:lnTo>
                  <a:lnTo>
                    <a:pt x="1967224" y="695174"/>
                  </a:lnTo>
                  <a:lnTo>
                    <a:pt x="2018707" y="698227"/>
                  </a:lnTo>
                  <a:lnTo>
                    <a:pt x="2070147" y="701636"/>
                  </a:lnTo>
                  <a:lnTo>
                    <a:pt x="2121538" y="705402"/>
                  </a:lnTo>
                  <a:lnTo>
                    <a:pt x="2172876" y="709525"/>
                  </a:lnTo>
                  <a:lnTo>
                    <a:pt x="2224152" y="714003"/>
                  </a:lnTo>
                  <a:lnTo>
                    <a:pt x="2275362" y="718836"/>
                  </a:lnTo>
                  <a:lnTo>
                    <a:pt x="2326499" y="724025"/>
                  </a:lnTo>
                  <a:lnTo>
                    <a:pt x="2377557" y="729567"/>
                  </a:lnTo>
                  <a:lnTo>
                    <a:pt x="2428529" y="735464"/>
                  </a:lnTo>
                  <a:lnTo>
                    <a:pt x="2479411" y="741715"/>
                  </a:lnTo>
                  <a:lnTo>
                    <a:pt x="2530195" y="748318"/>
                  </a:lnTo>
                  <a:lnTo>
                    <a:pt x="2580875" y="755274"/>
                  </a:lnTo>
                  <a:lnTo>
                    <a:pt x="2631446" y="762583"/>
                  </a:lnTo>
                  <a:lnTo>
                    <a:pt x="2681902" y="770243"/>
                  </a:lnTo>
                  <a:lnTo>
                    <a:pt x="2744349" y="785647"/>
                  </a:lnTo>
                  <a:lnTo>
                    <a:pt x="2766257" y="790630"/>
                  </a:lnTo>
                  <a:lnTo>
                    <a:pt x="2790323" y="794248"/>
                  </a:lnTo>
                  <a:lnTo>
                    <a:pt x="2816948" y="795644"/>
                  </a:lnTo>
                  <a:lnTo>
                    <a:pt x="2825485" y="795489"/>
                  </a:lnTo>
                  <a:lnTo>
                    <a:pt x="2888610" y="777562"/>
                  </a:lnTo>
                  <a:lnTo>
                    <a:pt x="2929615" y="731522"/>
                  </a:lnTo>
                  <a:lnTo>
                    <a:pt x="2940170" y="695031"/>
                  </a:lnTo>
                  <a:lnTo>
                    <a:pt x="2939737" y="652877"/>
                  </a:lnTo>
                  <a:lnTo>
                    <a:pt x="2928196" y="604277"/>
                  </a:lnTo>
                  <a:lnTo>
                    <a:pt x="2905426" y="548446"/>
                  </a:lnTo>
                  <a:lnTo>
                    <a:pt x="2886401" y="511228"/>
                  </a:lnTo>
                  <a:lnTo>
                    <a:pt x="2867024" y="477915"/>
                  </a:lnTo>
                  <a:lnTo>
                    <a:pt x="2834022" y="429495"/>
                  </a:lnTo>
                  <a:lnTo>
                    <a:pt x="2843309" y="413583"/>
                  </a:lnTo>
                  <a:lnTo>
                    <a:pt x="2855640" y="395594"/>
                  </a:lnTo>
                  <a:lnTo>
                    <a:pt x="2868384" y="378332"/>
                  </a:lnTo>
                  <a:lnTo>
                    <a:pt x="2886758" y="354451"/>
                  </a:lnTo>
                  <a:lnTo>
                    <a:pt x="2900518" y="335782"/>
                  </a:lnTo>
                  <a:lnTo>
                    <a:pt x="2922678" y="297552"/>
                  </a:lnTo>
                  <a:lnTo>
                    <a:pt x="2932331" y="252307"/>
                  </a:lnTo>
                  <a:lnTo>
                    <a:pt x="2928740" y="222581"/>
                  </a:lnTo>
                  <a:lnTo>
                    <a:pt x="2886728" y="157321"/>
                  </a:lnTo>
                  <a:lnTo>
                    <a:pt x="2839843" y="127160"/>
                  </a:lnTo>
                  <a:lnTo>
                    <a:pt x="2782005" y="105089"/>
                  </a:lnTo>
                  <a:lnTo>
                    <a:pt x="2707384" y="87200"/>
                  </a:lnTo>
                  <a:lnTo>
                    <a:pt x="2666712" y="80157"/>
                  </a:lnTo>
                  <a:lnTo>
                    <a:pt x="2628041" y="74654"/>
                  </a:lnTo>
                  <a:lnTo>
                    <a:pt x="2548407" y="65709"/>
                  </a:lnTo>
                  <a:lnTo>
                    <a:pt x="2487744" y="58022"/>
                  </a:lnTo>
                  <a:lnTo>
                    <a:pt x="2437731" y="51937"/>
                  </a:lnTo>
                  <a:lnTo>
                    <a:pt x="2387558" y="46180"/>
                  </a:lnTo>
                  <a:lnTo>
                    <a:pt x="2337278" y="40754"/>
                  </a:lnTo>
                  <a:lnTo>
                    <a:pt x="2286947" y="35660"/>
                  </a:lnTo>
                  <a:lnTo>
                    <a:pt x="2236617" y="30903"/>
                  </a:lnTo>
                  <a:lnTo>
                    <a:pt x="2186344" y="26485"/>
                  </a:lnTo>
                  <a:lnTo>
                    <a:pt x="2134075" y="22255"/>
                  </a:lnTo>
                  <a:lnTo>
                    <a:pt x="2081670" y="18392"/>
                  </a:lnTo>
                  <a:lnTo>
                    <a:pt x="2029150" y="14897"/>
                  </a:lnTo>
                  <a:lnTo>
                    <a:pt x="1976536" y="11771"/>
                  </a:lnTo>
                  <a:lnTo>
                    <a:pt x="1923849" y="9012"/>
                  </a:lnTo>
                  <a:lnTo>
                    <a:pt x="1871108" y="6621"/>
                  </a:lnTo>
                  <a:lnTo>
                    <a:pt x="1818335" y="4598"/>
                  </a:lnTo>
                  <a:lnTo>
                    <a:pt x="1765550" y="2942"/>
                  </a:lnTo>
                  <a:lnTo>
                    <a:pt x="1712774" y="1655"/>
                  </a:lnTo>
                  <a:lnTo>
                    <a:pt x="1660028" y="735"/>
                  </a:lnTo>
                  <a:lnTo>
                    <a:pt x="1607332" y="183"/>
                  </a:lnTo>
                  <a:lnTo>
                    <a:pt x="1554707" y="0"/>
                  </a:lnTo>
                  <a:close/>
                </a:path>
              </a:pathLst>
            </a:custGeom>
            <a:solidFill>
              <a:srgbClr val="FFD32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7195304" y="3522444"/>
              <a:ext cx="2870835" cy="723900"/>
            </a:xfrm>
            <a:custGeom>
              <a:avLst/>
              <a:gdLst/>
              <a:ahLst/>
              <a:cxnLst/>
              <a:rect l="l" t="t" r="r" b="b"/>
              <a:pathLst>
                <a:path w="2870834" h="723900">
                  <a:moveTo>
                    <a:pt x="2769386" y="707205"/>
                  </a:moveTo>
                  <a:lnTo>
                    <a:pt x="2768222" y="723313"/>
                  </a:lnTo>
                  <a:lnTo>
                    <a:pt x="2772879" y="723623"/>
                  </a:lnTo>
                  <a:lnTo>
                    <a:pt x="2777536" y="723778"/>
                  </a:lnTo>
                  <a:lnTo>
                    <a:pt x="2784521" y="723778"/>
                  </a:lnTo>
                  <a:lnTo>
                    <a:pt x="2786849" y="723623"/>
                  </a:lnTo>
                  <a:lnTo>
                    <a:pt x="2789178" y="723623"/>
                  </a:lnTo>
                  <a:lnTo>
                    <a:pt x="2798560" y="722924"/>
                  </a:lnTo>
                  <a:lnTo>
                    <a:pt x="2807481" y="721513"/>
                  </a:lnTo>
                  <a:lnTo>
                    <a:pt x="2815918" y="719376"/>
                  </a:lnTo>
                  <a:lnTo>
                    <a:pt x="2823845" y="716498"/>
                  </a:lnTo>
                  <a:lnTo>
                    <a:pt x="2820158" y="707670"/>
                  </a:lnTo>
                  <a:lnTo>
                    <a:pt x="2775854" y="707670"/>
                  </a:lnTo>
                  <a:lnTo>
                    <a:pt x="2769386" y="707205"/>
                  </a:lnTo>
                  <a:close/>
                </a:path>
                <a:path w="2870834" h="723900">
                  <a:moveTo>
                    <a:pt x="2817636" y="701629"/>
                  </a:moveTo>
                  <a:lnTo>
                    <a:pt x="2782581" y="707670"/>
                  </a:lnTo>
                  <a:lnTo>
                    <a:pt x="2820158" y="707670"/>
                  </a:lnTo>
                  <a:lnTo>
                    <a:pt x="2817636" y="701629"/>
                  </a:lnTo>
                  <a:close/>
                </a:path>
                <a:path w="2870834" h="723900">
                  <a:moveTo>
                    <a:pt x="42376" y="696053"/>
                  </a:moveTo>
                  <a:lnTo>
                    <a:pt x="81027" y="723623"/>
                  </a:lnTo>
                  <a:lnTo>
                    <a:pt x="88323" y="723778"/>
                  </a:lnTo>
                  <a:lnTo>
                    <a:pt x="88323" y="707515"/>
                  </a:lnTo>
                  <a:lnTo>
                    <a:pt x="85994" y="707515"/>
                  </a:lnTo>
                  <a:lnTo>
                    <a:pt x="83821" y="707360"/>
                  </a:lnTo>
                  <a:lnTo>
                    <a:pt x="81493" y="707360"/>
                  </a:lnTo>
                  <a:lnTo>
                    <a:pt x="70382" y="706377"/>
                  </a:lnTo>
                  <a:lnTo>
                    <a:pt x="60130" y="704146"/>
                  </a:lnTo>
                  <a:lnTo>
                    <a:pt x="50780" y="700695"/>
                  </a:lnTo>
                  <a:lnTo>
                    <a:pt x="42376" y="696053"/>
                  </a:lnTo>
                  <a:close/>
                </a:path>
                <a:path w="2870834" h="723900">
                  <a:moveTo>
                    <a:pt x="189995" y="687844"/>
                  </a:moveTo>
                  <a:lnTo>
                    <a:pt x="182079" y="689703"/>
                  </a:lnTo>
                  <a:lnTo>
                    <a:pt x="167177" y="693885"/>
                  </a:lnTo>
                  <a:lnTo>
                    <a:pt x="160342" y="695852"/>
                  </a:lnTo>
                  <a:lnTo>
                    <a:pt x="153362" y="697776"/>
                  </a:lnTo>
                  <a:lnTo>
                    <a:pt x="146265" y="699613"/>
                  </a:lnTo>
                  <a:lnTo>
                    <a:pt x="139081" y="701319"/>
                  </a:lnTo>
                  <a:lnTo>
                    <a:pt x="142652" y="717118"/>
                  </a:lnTo>
                  <a:lnTo>
                    <a:pt x="150044" y="715322"/>
                  </a:lnTo>
                  <a:lnTo>
                    <a:pt x="157320" y="713439"/>
                  </a:lnTo>
                  <a:lnTo>
                    <a:pt x="178819" y="707515"/>
                  </a:lnTo>
                  <a:lnTo>
                    <a:pt x="186270" y="705346"/>
                  </a:lnTo>
                  <a:lnTo>
                    <a:pt x="193876" y="703488"/>
                  </a:lnTo>
                  <a:lnTo>
                    <a:pt x="189995" y="687844"/>
                  </a:lnTo>
                  <a:close/>
                </a:path>
                <a:path w="2870834" h="723900">
                  <a:moveTo>
                    <a:pt x="2667326" y="684899"/>
                  </a:moveTo>
                  <a:lnTo>
                    <a:pt x="2664092" y="700700"/>
                  </a:lnTo>
                  <a:lnTo>
                    <a:pt x="2673094" y="702689"/>
                  </a:lnTo>
                  <a:lnTo>
                    <a:pt x="2681878" y="704882"/>
                  </a:lnTo>
                  <a:lnTo>
                    <a:pt x="2698888" y="709528"/>
                  </a:lnTo>
                  <a:lnTo>
                    <a:pt x="2699018" y="709528"/>
                  </a:lnTo>
                  <a:lnTo>
                    <a:pt x="2704192" y="710922"/>
                  </a:lnTo>
                  <a:lnTo>
                    <a:pt x="2709495" y="712471"/>
                  </a:lnTo>
                  <a:lnTo>
                    <a:pt x="2714670" y="713865"/>
                  </a:lnTo>
                  <a:lnTo>
                    <a:pt x="2718938" y="698067"/>
                  </a:lnTo>
                  <a:lnTo>
                    <a:pt x="2708460" y="695279"/>
                  </a:lnTo>
                  <a:lnTo>
                    <a:pt x="2703416" y="693885"/>
                  </a:lnTo>
                  <a:lnTo>
                    <a:pt x="2703286" y="693885"/>
                  </a:lnTo>
                  <a:lnTo>
                    <a:pt x="2685743" y="689219"/>
                  </a:lnTo>
                  <a:lnTo>
                    <a:pt x="2676674" y="686980"/>
                  </a:lnTo>
                  <a:lnTo>
                    <a:pt x="2667326" y="684899"/>
                  </a:lnTo>
                  <a:close/>
                </a:path>
                <a:path w="2870834" h="723900">
                  <a:moveTo>
                    <a:pt x="294928" y="670805"/>
                  </a:moveTo>
                  <a:lnTo>
                    <a:pt x="242617" y="678549"/>
                  </a:lnTo>
                  <a:lnTo>
                    <a:pt x="245100" y="694505"/>
                  </a:lnTo>
                  <a:lnTo>
                    <a:pt x="297256" y="686758"/>
                  </a:lnTo>
                  <a:lnTo>
                    <a:pt x="294928" y="670805"/>
                  </a:lnTo>
                  <a:close/>
                </a:path>
                <a:path w="2870834" h="723900">
                  <a:moveTo>
                    <a:pt x="2562549" y="669101"/>
                  </a:moveTo>
                  <a:lnTo>
                    <a:pt x="2560220" y="685054"/>
                  </a:lnTo>
                  <a:lnTo>
                    <a:pt x="2612480" y="692646"/>
                  </a:lnTo>
                  <a:lnTo>
                    <a:pt x="2614937" y="676690"/>
                  </a:lnTo>
                  <a:lnTo>
                    <a:pt x="2562549" y="669101"/>
                  </a:lnTo>
                  <a:close/>
                </a:path>
                <a:path w="2870834" h="723900">
                  <a:moveTo>
                    <a:pt x="399860" y="656555"/>
                  </a:moveTo>
                  <a:lnTo>
                    <a:pt x="347394" y="663525"/>
                  </a:lnTo>
                  <a:lnTo>
                    <a:pt x="349567" y="679478"/>
                  </a:lnTo>
                  <a:lnTo>
                    <a:pt x="401878" y="672508"/>
                  </a:lnTo>
                  <a:lnTo>
                    <a:pt x="399860" y="656555"/>
                  </a:lnTo>
                  <a:close/>
                </a:path>
                <a:path w="2870834" h="723900">
                  <a:moveTo>
                    <a:pt x="2457513" y="655006"/>
                  </a:moveTo>
                  <a:lnTo>
                    <a:pt x="2455443" y="670960"/>
                  </a:lnTo>
                  <a:lnTo>
                    <a:pt x="2507832" y="677775"/>
                  </a:lnTo>
                  <a:lnTo>
                    <a:pt x="2510031" y="661821"/>
                  </a:lnTo>
                  <a:lnTo>
                    <a:pt x="2457513" y="655006"/>
                  </a:lnTo>
                  <a:close/>
                </a:path>
                <a:path w="2870834" h="723900">
                  <a:moveTo>
                    <a:pt x="2868731" y="619228"/>
                  </a:moveTo>
                  <a:lnTo>
                    <a:pt x="2852691" y="621551"/>
                  </a:lnTo>
                  <a:lnTo>
                    <a:pt x="2853596" y="628057"/>
                  </a:lnTo>
                  <a:lnTo>
                    <a:pt x="2854050" y="633632"/>
                  </a:lnTo>
                  <a:lnTo>
                    <a:pt x="2849198" y="669411"/>
                  </a:lnTo>
                  <a:lnTo>
                    <a:pt x="2864203" y="675296"/>
                  </a:lnTo>
                  <a:lnTo>
                    <a:pt x="2866845" y="667257"/>
                  </a:lnTo>
                  <a:lnTo>
                    <a:pt x="2868747" y="658724"/>
                  </a:lnTo>
                  <a:lnTo>
                    <a:pt x="2869897" y="649726"/>
                  </a:lnTo>
                  <a:lnTo>
                    <a:pt x="2870283" y="640292"/>
                  </a:lnTo>
                  <a:lnTo>
                    <a:pt x="2870283" y="633632"/>
                  </a:lnTo>
                  <a:lnTo>
                    <a:pt x="2869765" y="626508"/>
                  </a:lnTo>
                  <a:lnTo>
                    <a:pt x="2868731" y="619228"/>
                  </a:lnTo>
                  <a:close/>
                </a:path>
                <a:path w="2870834" h="723900">
                  <a:moveTo>
                    <a:pt x="504792" y="643855"/>
                  </a:moveTo>
                  <a:lnTo>
                    <a:pt x="452326" y="650050"/>
                  </a:lnTo>
                  <a:lnTo>
                    <a:pt x="454344" y="666003"/>
                  </a:lnTo>
                  <a:lnTo>
                    <a:pt x="506655" y="659963"/>
                  </a:lnTo>
                  <a:lnTo>
                    <a:pt x="504792" y="643855"/>
                  </a:lnTo>
                  <a:close/>
                </a:path>
                <a:path w="2870834" h="723900">
                  <a:moveTo>
                    <a:pt x="2352607" y="642306"/>
                  </a:moveTo>
                  <a:lnTo>
                    <a:pt x="2350666" y="658414"/>
                  </a:lnTo>
                  <a:lnTo>
                    <a:pt x="2403184" y="664454"/>
                  </a:lnTo>
                  <a:lnTo>
                    <a:pt x="2404995" y="648346"/>
                  </a:lnTo>
                  <a:lnTo>
                    <a:pt x="2352607" y="642306"/>
                  </a:lnTo>
                  <a:close/>
                </a:path>
                <a:path w="2870834" h="723900">
                  <a:moveTo>
                    <a:pt x="4035" y="605598"/>
                  </a:moveTo>
                  <a:lnTo>
                    <a:pt x="2291" y="614741"/>
                  </a:lnTo>
                  <a:lnTo>
                    <a:pt x="1028" y="623565"/>
                  </a:lnTo>
                  <a:lnTo>
                    <a:pt x="259" y="632040"/>
                  </a:lnTo>
                  <a:lnTo>
                    <a:pt x="0" y="640137"/>
                  </a:lnTo>
                  <a:lnTo>
                    <a:pt x="0" y="647572"/>
                  </a:lnTo>
                  <a:lnTo>
                    <a:pt x="776" y="654697"/>
                  </a:lnTo>
                  <a:lnTo>
                    <a:pt x="2017" y="661202"/>
                  </a:lnTo>
                  <a:lnTo>
                    <a:pt x="17850" y="657949"/>
                  </a:lnTo>
                  <a:lnTo>
                    <a:pt x="16764" y="652528"/>
                  </a:lnTo>
                  <a:lnTo>
                    <a:pt x="16254" y="647572"/>
                  </a:lnTo>
                  <a:lnTo>
                    <a:pt x="19868" y="609006"/>
                  </a:lnTo>
                  <a:lnTo>
                    <a:pt x="4035" y="605598"/>
                  </a:lnTo>
                  <a:close/>
                </a:path>
                <a:path w="2870834" h="723900">
                  <a:moveTo>
                    <a:pt x="610035" y="632393"/>
                  </a:moveTo>
                  <a:lnTo>
                    <a:pt x="557413" y="637814"/>
                  </a:lnTo>
                  <a:lnTo>
                    <a:pt x="559121" y="653922"/>
                  </a:lnTo>
                  <a:lnTo>
                    <a:pt x="611587" y="648501"/>
                  </a:lnTo>
                  <a:lnTo>
                    <a:pt x="610035" y="632393"/>
                  </a:lnTo>
                  <a:close/>
                </a:path>
                <a:path w="2870834" h="723900">
                  <a:moveTo>
                    <a:pt x="2247312" y="630999"/>
                  </a:moveTo>
                  <a:lnTo>
                    <a:pt x="2245760" y="647107"/>
                  </a:lnTo>
                  <a:lnTo>
                    <a:pt x="2298278" y="652528"/>
                  </a:lnTo>
                  <a:lnTo>
                    <a:pt x="2299959" y="636420"/>
                  </a:lnTo>
                  <a:lnTo>
                    <a:pt x="2247312" y="630999"/>
                  </a:lnTo>
                  <a:close/>
                </a:path>
                <a:path w="2870834" h="723900">
                  <a:moveTo>
                    <a:pt x="715278" y="622636"/>
                  </a:moveTo>
                  <a:lnTo>
                    <a:pt x="662656" y="627282"/>
                  </a:lnTo>
                  <a:lnTo>
                    <a:pt x="664208" y="643390"/>
                  </a:lnTo>
                  <a:lnTo>
                    <a:pt x="716675" y="638744"/>
                  </a:lnTo>
                  <a:lnTo>
                    <a:pt x="715278" y="622636"/>
                  </a:lnTo>
                  <a:close/>
                </a:path>
                <a:path w="2870834" h="723900">
                  <a:moveTo>
                    <a:pt x="2141888" y="621551"/>
                  </a:moveTo>
                  <a:lnTo>
                    <a:pt x="2140595" y="637659"/>
                  </a:lnTo>
                  <a:lnTo>
                    <a:pt x="2193113" y="642306"/>
                  </a:lnTo>
                  <a:lnTo>
                    <a:pt x="2194535" y="626198"/>
                  </a:lnTo>
                  <a:lnTo>
                    <a:pt x="2141888" y="621551"/>
                  </a:lnTo>
                  <a:close/>
                </a:path>
                <a:path w="2870834" h="723900">
                  <a:moveTo>
                    <a:pt x="820986" y="614427"/>
                  </a:moveTo>
                  <a:lnTo>
                    <a:pt x="768209" y="618299"/>
                  </a:lnTo>
                  <a:lnTo>
                    <a:pt x="769451" y="634407"/>
                  </a:lnTo>
                  <a:lnTo>
                    <a:pt x="822072" y="630535"/>
                  </a:lnTo>
                  <a:lnTo>
                    <a:pt x="820986" y="614427"/>
                  </a:lnTo>
                  <a:close/>
                </a:path>
                <a:path w="2870834" h="723900">
                  <a:moveTo>
                    <a:pt x="2036594" y="613497"/>
                  </a:moveTo>
                  <a:lnTo>
                    <a:pt x="2035430" y="629605"/>
                  </a:lnTo>
                  <a:lnTo>
                    <a:pt x="2088077" y="633478"/>
                  </a:lnTo>
                  <a:lnTo>
                    <a:pt x="2089370" y="617370"/>
                  </a:lnTo>
                  <a:lnTo>
                    <a:pt x="2036594" y="613497"/>
                  </a:lnTo>
                  <a:close/>
                </a:path>
                <a:path w="2870834" h="723900">
                  <a:moveTo>
                    <a:pt x="926384" y="607612"/>
                  </a:moveTo>
                  <a:lnTo>
                    <a:pt x="873607" y="610864"/>
                  </a:lnTo>
                  <a:lnTo>
                    <a:pt x="874694" y="626972"/>
                  </a:lnTo>
                  <a:lnTo>
                    <a:pt x="927315" y="623720"/>
                  </a:lnTo>
                  <a:lnTo>
                    <a:pt x="926384" y="607612"/>
                  </a:lnTo>
                  <a:close/>
                </a:path>
                <a:path w="2870834" h="723900">
                  <a:moveTo>
                    <a:pt x="1931041" y="606992"/>
                  </a:moveTo>
                  <a:lnTo>
                    <a:pt x="1930006" y="623100"/>
                  </a:lnTo>
                  <a:lnTo>
                    <a:pt x="1982653" y="626198"/>
                  </a:lnTo>
                  <a:lnTo>
                    <a:pt x="1983817" y="610090"/>
                  </a:lnTo>
                  <a:lnTo>
                    <a:pt x="1931041" y="606992"/>
                  </a:lnTo>
                  <a:close/>
                </a:path>
                <a:path w="2870834" h="723900">
                  <a:moveTo>
                    <a:pt x="1032092" y="602346"/>
                  </a:moveTo>
                  <a:lnTo>
                    <a:pt x="979316" y="604824"/>
                  </a:lnTo>
                  <a:lnTo>
                    <a:pt x="980092" y="620932"/>
                  </a:lnTo>
                  <a:lnTo>
                    <a:pt x="1032713" y="618454"/>
                  </a:lnTo>
                  <a:lnTo>
                    <a:pt x="1032092" y="602346"/>
                  </a:lnTo>
                  <a:close/>
                </a:path>
                <a:path w="2870834" h="723900">
                  <a:moveTo>
                    <a:pt x="1825099" y="601881"/>
                  </a:moveTo>
                  <a:lnTo>
                    <a:pt x="1824453" y="617989"/>
                  </a:lnTo>
                  <a:lnTo>
                    <a:pt x="1877229" y="620312"/>
                  </a:lnTo>
                  <a:lnTo>
                    <a:pt x="1877876" y="604204"/>
                  </a:lnTo>
                  <a:lnTo>
                    <a:pt x="1825099" y="601881"/>
                  </a:lnTo>
                  <a:close/>
                </a:path>
                <a:path w="2870834" h="723900">
                  <a:moveTo>
                    <a:pt x="1137956" y="598628"/>
                  </a:moveTo>
                  <a:lnTo>
                    <a:pt x="1085024" y="600332"/>
                  </a:lnTo>
                  <a:lnTo>
                    <a:pt x="1085645" y="616440"/>
                  </a:lnTo>
                  <a:lnTo>
                    <a:pt x="1138422" y="614736"/>
                  </a:lnTo>
                  <a:lnTo>
                    <a:pt x="1137956" y="598628"/>
                  </a:lnTo>
                  <a:close/>
                </a:path>
                <a:path w="2870834" h="723900">
                  <a:moveTo>
                    <a:pt x="1719546" y="598319"/>
                  </a:moveTo>
                  <a:lnTo>
                    <a:pt x="1719158" y="614427"/>
                  </a:lnTo>
                  <a:lnTo>
                    <a:pt x="1771935" y="615976"/>
                  </a:lnTo>
                  <a:lnTo>
                    <a:pt x="1772452" y="599868"/>
                  </a:lnTo>
                  <a:lnTo>
                    <a:pt x="1719546" y="598319"/>
                  </a:lnTo>
                  <a:close/>
                </a:path>
                <a:path w="2870834" h="723900">
                  <a:moveTo>
                    <a:pt x="1243781" y="596305"/>
                  </a:moveTo>
                  <a:lnTo>
                    <a:pt x="1190888" y="597234"/>
                  </a:lnTo>
                  <a:lnTo>
                    <a:pt x="1191198" y="613342"/>
                  </a:lnTo>
                  <a:lnTo>
                    <a:pt x="1244169" y="612413"/>
                  </a:lnTo>
                  <a:lnTo>
                    <a:pt x="1243781" y="596305"/>
                  </a:lnTo>
                  <a:close/>
                </a:path>
                <a:path w="2870834" h="723900">
                  <a:moveTo>
                    <a:pt x="1613734" y="596150"/>
                  </a:moveTo>
                  <a:lnTo>
                    <a:pt x="1613605" y="612258"/>
                  </a:lnTo>
                  <a:lnTo>
                    <a:pt x="1666381" y="613188"/>
                  </a:lnTo>
                  <a:lnTo>
                    <a:pt x="1666640" y="597080"/>
                  </a:lnTo>
                  <a:lnTo>
                    <a:pt x="1613734" y="596150"/>
                  </a:lnTo>
                  <a:close/>
                </a:path>
                <a:path w="2870834" h="723900">
                  <a:moveTo>
                    <a:pt x="1402240" y="595686"/>
                  </a:moveTo>
                  <a:lnTo>
                    <a:pt x="1402110" y="611794"/>
                  </a:lnTo>
                  <a:lnTo>
                    <a:pt x="1435484" y="612103"/>
                  </a:lnTo>
                  <a:lnTo>
                    <a:pt x="1442210" y="612103"/>
                  </a:lnTo>
                  <a:lnTo>
                    <a:pt x="1448678" y="611949"/>
                  </a:lnTo>
                  <a:lnTo>
                    <a:pt x="1455275" y="611949"/>
                  </a:lnTo>
                  <a:lnTo>
                    <a:pt x="1455019" y="595995"/>
                  </a:lnTo>
                  <a:lnTo>
                    <a:pt x="1434708" y="595995"/>
                  </a:lnTo>
                  <a:lnTo>
                    <a:pt x="1402240" y="595686"/>
                  </a:lnTo>
                  <a:close/>
                </a:path>
                <a:path w="2870834" h="723900">
                  <a:moveTo>
                    <a:pt x="1455016" y="595841"/>
                  </a:moveTo>
                  <a:lnTo>
                    <a:pt x="1448549" y="595841"/>
                  </a:lnTo>
                  <a:lnTo>
                    <a:pt x="1441822" y="595995"/>
                  </a:lnTo>
                  <a:lnTo>
                    <a:pt x="1455019" y="595995"/>
                  </a:lnTo>
                  <a:lnTo>
                    <a:pt x="1455016" y="595841"/>
                  </a:lnTo>
                  <a:close/>
                </a:path>
                <a:path w="2870834" h="723900">
                  <a:moveTo>
                    <a:pt x="1349463" y="595686"/>
                  </a:moveTo>
                  <a:lnTo>
                    <a:pt x="1296557" y="595841"/>
                  </a:lnTo>
                  <a:lnTo>
                    <a:pt x="1296687" y="611949"/>
                  </a:lnTo>
                  <a:lnTo>
                    <a:pt x="1349463" y="611731"/>
                  </a:lnTo>
                  <a:lnTo>
                    <a:pt x="1349463" y="595686"/>
                  </a:lnTo>
                  <a:close/>
                </a:path>
                <a:path w="2870834" h="723900">
                  <a:moveTo>
                    <a:pt x="1349463" y="611731"/>
                  </a:moveTo>
                  <a:lnTo>
                    <a:pt x="1336324" y="611731"/>
                  </a:lnTo>
                  <a:lnTo>
                    <a:pt x="1349463" y="611794"/>
                  </a:lnTo>
                  <a:close/>
                </a:path>
                <a:path w="2870834" h="723900">
                  <a:moveTo>
                    <a:pt x="1508052" y="595531"/>
                  </a:moveTo>
                  <a:lnTo>
                    <a:pt x="1508052" y="611639"/>
                  </a:lnTo>
                  <a:lnTo>
                    <a:pt x="1560828" y="611794"/>
                  </a:lnTo>
                  <a:lnTo>
                    <a:pt x="1560958" y="595686"/>
                  </a:lnTo>
                  <a:lnTo>
                    <a:pt x="1508052" y="595531"/>
                  </a:lnTo>
                  <a:close/>
                </a:path>
                <a:path w="2870834" h="723900">
                  <a:moveTo>
                    <a:pt x="2833029" y="517624"/>
                  </a:moveTo>
                  <a:lnTo>
                    <a:pt x="2818541" y="524749"/>
                  </a:lnTo>
                  <a:lnTo>
                    <a:pt x="2820223" y="528156"/>
                  </a:lnTo>
                  <a:lnTo>
                    <a:pt x="2823327" y="534661"/>
                  </a:lnTo>
                  <a:lnTo>
                    <a:pt x="2827834" y="544506"/>
                  </a:lnTo>
                  <a:lnTo>
                    <a:pt x="2832026" y="554060"/>
                  </a:lnTo>
                  <a:lnTo>
                    <a:pt x="2835879" y="563325"/>
                  </a:lnTo>
                  <a:lnTo>
                    <a:pt x="2839367" y="572298"/>
                  </a:lnTo>
                  <a:lnTo>
                    <a:pt x="2854631" y="566567"/>
                  </a:lnTo>
                  <a:lnTo>
                    <a:pt x="2837944" y="527691"/>
                  </a:lnTo>
                  <a:lnTo>
                    <a:pt x="2836392" y="524439"/>
                  </a:lnTo>
                  <a:lnTo>
                    <a:pt x="2833029" y="517624"/>
                  </a:lnTo>
                  <a:close/>
                </a:path>
                <a:path w="2870834" h="723900">
                  <a:moveTo>
                    <a:pt x="43462" y="505852"/>
                  </a:moveTo>
                  <a:lnTo>
                    <a:pt x="26300" y="541311"/>
                  </a:lnTo>
                  <a:lnTo>
                    <a:pt x="20800" y="554176"/>
                  </a:lnTo>
                  <a:lnTo>
                    <a:pt x="35701" y="560217"/>
                  </a:lnTo>
                  <a:lnTo>
                    <a:pt x="38258" y="554070"/>
                  </a:lnTo>
                  <a:lnTo>
                    <a:pt x="41018" y="547749"/>
                  </a:lnTo>
                  <a:lnTo>
                    <a:pt x="43985" y="541244"/>
                  </a:lnTo>
                  <a:lnTo>
                    <a:pt x="47146" y="534574"/>
                  </a:lnTo>
                  <a:lnTo>
                    <a:pt x="50292" y="527846"/>
                  </a:lnTo>
                  <a:lnTo>
                    <a:pt x="53863" y="520567"/>
                  </a:lnTo>
                  <a:lnTo>
                    <a:pt x="57743" y="513287"/>
                  </a:lnTo>
                  <a:lnTo>
                    <a:pt x="43462" y="505852"/>
                  </a:lnTo>
                  <a:close/>
                </a:path>
                <a:path w="2870834" h="723900">
                  <a:moveTo>
                    <a:pt x="2778312" y="425777"/>
                  </a:moveTo>
                  <a:lnTo>
                    <a:pt x="2765118" y="435225"/>
                  </a:lnTo>
                  <a:lnTo>
                    <a:pt x="2769835" y="441943"/>
                  </a:lnTo>
                  <a:lnTo>
                    <a:pt x="2776274" y="451566"/>
                  </a:lnTo>
                  <a:lnTo>
                    <a:pt x="2784218" y="463976"/>
                  </a:lnTo>
                  <a:lnTo>
                    <a:pt x="2793446" y="479058"/>
                  </a:lnTo>
                  <a:lnTo>
                    <a:pt x="2807416" y="470694"/>
                  </a:lnTo>
                  <a:lnTo>
                    <a:pt x="2797976" y="455268"/>
                  </a:lnTo>
                  <a:lnTo>
                    <a:pt x="2789808" y="442544"/>
                  </a:lnTo>
                  <a:lnTo>
                    <a:pt x="2783169" y="432665"/>
                  </a:lnTo>
                  <a:lnTo>
                    <a:pt x="2778312" y="425777"/>
                  </a:lnTo>
                  <a:close/>
                </a:path>
                <a:path w="2870834" h="723900">
                  <a:moveTo>
                    <a:pt x="99964" y="415090"/>
                  </a:moveTo>
                  <a:lnTo>
                    <a:pt x="77539" y="447212"/>
                  </a:lnTo>
                  <a:lnTo>
                    <a:pt x="69851" y="459387"/>
                  </a:lnTo>
                  <a:lnTo>
                    <a:pt x="83666" y="467906"/>
                  </a:lnTo>
                  <a:lnTo>
                    <a:pt x="91119" y="456014"/>
                  </a:lnTo>
                  <a:lnTo>
                    <a:pt x="98354" y="445022"/>
                  </a:lnTo>
                  <a:lnTo>
                    <a:pt x="105036" y="435365"/>
                  </a:lnTo>
                  <a:lnTo>
                    <a:pt x="110830" y="427481"/>
                  </a:lnTo>
                  <a:lnTo>
                    <a:pt x="112848" y="424848"/>
                  </a:lnTo>
                  <a:lnTo>
                    <a:pt x="99964" y="415090"/>
                  </a:lnTo>
                  <a:close/>
                </a:path>
                <a:path w="2870834" h="723900">
                  <a:moveTo>
                    <a:pt x="2775854" y="332227"/>
                  </a:moveTo>
                  <a:lnTo>
                    <a:pt x="2752182" y="370484"/>
                  </a:lnTo>
                  <a:lnTo>
                    <a:pt x="2748431" y="380551"/>
                  </a:lnTo>
                  <a:lnTo>
                    <a:pt x="2764083" y="384578"/>
                  </a:lnTo>
                  <a:lnTo>
                    <a:pt x="2764729" y="382255"/>
                  </a:lnTo>
                  <a:lnTo>
                    <a:pt x="2765635" y="379931"/>
                  </a:lnTo>
                  <a:lnTo>
                    <a:pt x="2789048" y="341520"/>
                  </a:lnTo>
                  <a:lnTo>
                    <a:pt x="2775854" y="332227"/>
                  </a:lnTo>
                  <a:close/>
                </a:path>
                <a:path w="2870834" h="723900">
                  <a:moveTo>
                    <a:pt x="86460" y="321540"/>
                  </a:moveTo>
                  <a:lnTo>
                    <a:pt x="73421" y="331143"/>
                  </a:lnTo>
                  <a:lnTo>
                    <a:pt x="82683" y="343969"/>
                  </a:lnTo>
                  <a:lnTo>
                    <a:pt x="90476" y="355343"/>
                  </a:lnTo>
                  <a:lnTo>
                    <a:pt x="96843" y="365382"/>
                  </a:lnTo>
                  <a:lnTo>
                    <a:pt x="101827" y="374201"/>
                  </a:lnTo>
                  <a:lnTo>
                    <a:pt x="116108" y="366611"/>
                  </a:lnTo>
                  <a:lnTo>
                    <a:pt x="110820" y="357260"/>
                  </a:lnTo>
                  <a:lnTo>
                    <a:pt x="104194" y="346747"/>
                  </a:lnTo>
                  <a:lnTo>
                    <a:pt x="96113" y="334899"/>
                  </a:lnTo>
                  <a:lnTo>
                    <a:pt x="86460" y="321540"/>
                  </a:lnTo>
                  <a:close/>
                </a:path>
                <a:path w="2870834" h="723900">
                  <a:moveTo>
                    <a:pt x="2836521" y="247660"/>
                  </a:moveTo>
                  <a:lnTo>
                    <a:pt x="2833675" y="253391"/>
                  </a:lnTo>
                  <a:lnTo>
                    <a:pt x="2830312" y="258502"/>
                  </a:lnTo>
                  <a:lnTo>
                    <a:pt x="2827466" y="262994"/>
                  </a:lnTo>
                  <a:lnTo>
                    <a:pt x="2823410" y="268816"/>
                  </a:lnTo>
                  <a:lnTo>
                    <a:pt x="2818783" y="275191"/>
                  </a:lnTo>
                  <a:lnTo>
                    <a:pt x="2813550" y="282204"/>
                  </a:lnTo>
                  <a:lnTo>
                    <a:pt x="2807675" y="289944"/>
                  </a:lnTo>
                  <a:lnTo>
                    <a:pt x="2820610" y="299701"/>
                  </a:lnTo>
                  <a:lnTo>
                    <a:pt x="2844024" y="267330"/>
                  </a:lnTo>
                  <a:lnTo>
                    <a:pt x="2851009" y="255095"/>
                  </a:lnTo>
                  <a:lnTo>
                    <a:pt x="2836521" y="247660"/>
                  </a:lnTo>
                  <a:close/>
                </a:path>
                <a:path w="2870834" h="723900">
                  <a:moveTo>
                    <a:pt x="28716" y="236508"/>
                  </a:moveTo>
                  <a:lnTo>
                    <a:pt x="13504" y="241774"/>
                  </a:lnTo>
                  <a:lnTo>
                    <a:pt x="17110" y="250627"/>
                  </a:lnTo>
                  <a:lnTo>
                    <a:pt x="21168" y="258579"/>
                  </a:lnTo>
                  <a:lnTo>
                    <a:pt x="41600" y="289169"/>
                  </a:lnTo>
                  <a:lnTo>
                    <a:pt x="54328" y="279566"/>
                  </a:lnTo>
                  <a:lnTo>
                    <a:pt x="49361" y="272906"/>
                  </a:lnTo>
                  <a:lnTo>
                    <a:pt x="45635" y="267640"/>
                  </a:lnTo>
                  <a:lnTo>
                    <a:pt x="39063" y="257330"/>
                  </a:lnTo>
                  <a:lnTo>
                    <a:pt x="35352" y="251029"/>
                  </a:lnTo>
                  <a:lnTo>
                    <a:pt x="31816" y="244088"/>
                  </a:lnTo>
                  <a:lnTo>
                    <a:pt x="28716" y="236508"/>
                  </a:lnTo>
                  <a:close/>
                </a:path>
                <a:path w="2870834" h="723900">
                  <a:moveTo>
                    <a:pt x="2829924" y="150083"/>
                  </a:moveTo>
                  <a:lnTo>
                    <a:pt x="2819058" y="162009"/>
                  </a:lnTo>
                  <a:lnTo>
                    <a:pt x="2828103" y="171234"/>
                  </a:lnTo>
                  <a:lnTo>
                    <a:pt x="2835244" y="180982"/>
                  </a:lnTo>
                  <a:lnTo>
                    <a:pt x="2840468" y="191195"/>
                  </a:lnTo>
                  <a:lnTo>
                    <a:pt x="2843765" y="201814"/>
                  </a:lnTo>
                  <a:lnTo>
                    <a:pt x="2859546" y="198562"/>
                  </a:lnTo>
                  <a:lnTo>
                    <a:pt x="2855554" y="185411"/>
                  </a:lnTo>
                  <a:lnTo>
                    <a:pt x="2849246" y="172928"/>
                  </a:lnTo>
                  <a:lnTo>
                    <a:pt x="2840682" y="161142"/>
                  </a:lnTo>
                  <a:lnTo>
                    <a:pt x="2829924" y="150083"/>
                  </a:lnTo>
                  <a:close/>
                </a:path>
                <a:path w="2870834" h="723900">
                  <a:moveTo>
                    <a:pt x="51379" y="141254"/>
                  </a:moveTo>
                  <a:lnTo>
                    <a:pt x="39397" y="151121"/>
                  </a:lnTo>
                  <a:lnTo>
                    <a:pt x="29337" y="161641"/>
                  </a:lnTo>
                  <a:lnTo>
                    <a:pt x="21255" y="172771"/>
                  </a:lnTo>
                  <a:lnTo>
                    <a:pt x="15211" y="184467"/>
                  </a:lnTo>
                  <a:lnTo>
                    <a:pt x="30113" y="190662"/>
                  </a:lnTo>
                  <a:lnTo>
                    <a:pt x="35201" y="180946"/>
                  </a:lnTo>
                  <a:lnTo>
                    <a:pt x="42065" y="171592"/>
                  </a:lnTo>
                  <a:lnTo>
                    <a:pt x="50675" y="162674"/>
                  </a:lnTo>
                  <a:lnTo>
                    <a:pt x="61003" y="154264"/>
                  </a:lnTo>
                  <a:lnTo>
                    <a:pt x="51379" y="141254"/>
                  </a:lnTo>
                  <a:close/>
                </a:path>
                <a:path w="2870834" h="723900">
                  <a:moveTo>
                    <a:pt x="2732391" y="102378"/>
                  </a:moveTo>
                  <a:lnTo>
                    <a:pt x="2727863" y="117867"/>
                  </a:lnTo>
                  <a:lnTo>
                    <a:pt x="2741247" y="122020"/>
                  </a:lnTo>
                  <a:lnTo>
                    <a:pt x="2753831" y="126347"/>
                  </a:lnTo>
                  <a:lnTo>
                    <a:pt x="2765590" y="130848"/>
                  </a:lnTo>
                  <a:lnTo>
                    <a:pt x="2776500" y="135524"/>
                  </a:lnTo>
                  <a:lnTo>
                    <a:pt x="2783227" y="120810"/>
                  </a:lnTo>
                  <a:lnTo>
                    <a:pt x="2771755" y="115904"/>
                  </a:lnTo>
                  <a:lnTo>
                    <a:pt x="2759458" y="111187"/>
                  </a:lnTo>
                  <a:lnTo>
                    <a:pt x="2746337" y="106674"/>
                  </a:lnTo>
                  <a:lnTo>
                    <a:pt x="2732391" y="102378"/>
                  </a:lnTo>
                  <a:close/>
                </a:path>
                <a:path w="2870834" h="723900">
                  <a:moveTo>
                    <a:pt x="150723" y="98661"/>
                  </a:moveTo>
                  <a:lnTo>
                    <a:pt x="136850" y="102581"/>
                  </a:lnTo>
                  <a:lnTo>
                    <a:pt x="123675" y="106676"/>
                  </a:lnTo>
                  <a:lnTo>
                    <a:pt x="111257" y="110945"/>
                  </a:lnTo>
                  <a:lnTo>
                    <a:pt x="99654" y="115388"/>
                  </a:lnTo>
                  <a:lnTo>
                    <a:pt x="105707" y="130412"/>
                  </a:lnTo>
                  <a:lnTo>
                    <a:pt x="116845" y="126175"/>
                  </a:lnTo>
                  <a:lnTo>
                    <a:pt x="128797" y="122068"/>
                  </a:lnTo>
                  <a:lnTo>
                    <a:pt x="141506" y="118106"/>
                  </a:lnTo>
                  <a:lnTo>
                    <a:pt x="154914" y="114304"/>
                  </a:lnTo>
                  <a:lnTo>
                    <a:pt x="150723" y="98661"/>
                  </a:lnTo>
                  <a:close/>
                </a:path>
                <a:path w="2870834" h="723900">
                  <a:moveTo>
                    <a:pt x="2628131" y="80075"/>
                  </a:moveTo>
                  <a:lnTo>
                    <a:pt x="2625673" y="96028"/>
                  </a:lnTo>
                  <a:lnTo>
                    <a:pt x="2644543" y="99145"/>
                  </a:lnTo>
                  <a:lnTo>
                    <a:pt x="2667584" y="103308"/>
                  </a:lnTo>
                  <a:lnTo>
                    <a:pt x="2672500" y="104392"/>
                  </a:lnTo>
                  <a:lnTo>
                    <a:pt x="2677286" y="105321"/>
                  </a:lnTo>
                  <a:lnTo>
                    <a:pt x="2680390" y="89523"/>
                  </a:lnTo>
                  <a:lnTo>
                    <a:pt x="2675604" y="88594"/>
                  </a:lnTo>
                  <a:lnTo>
                    <a:pt x="2670689" y="87509"/>
                  </a:lnTo>
                  <a:lnTo>
                    <a:pt x="2665514" y="86580"/>
                  </a:lnTo>
                  <a:lnTo>
                    <a:pt x="2656544" y="84867"/>
                  </a:lnTo>
                  <a:lnTo>
                    <a:pt x="2647308" y="83211"/>
                  </a:lnTo>
                  <a:lnTo>
                    <a:pt x="2628131" y="80075"/>
                  </a:lnTo>
                  <a:close/>
                </a:path>
                <a:path w="2870834" h="723900">
                  <a:moveTo>
                    <a:pt x="255345" y="78216"/>
                  </a:moveTo>
                  <a:lnTo>
                    <a:pt x="242112" y="80244"/>
                  </a:lnTo>
                  <a:lnTo>
                    <a:pt x="229228" y="82359"/>
                  </a:lnTo>
                  <a:lnTo>
                    <a:pt x="204741" y="86735"/>
                  </a:lnTo>
                  <a:lnTo>
                    <a:pt x="202878" y="87045"/>
                  </a:lnTo>
                  <a:lnTo>
                    <a:pt x="205983" y="102843"/>
                  </a:lnTo>
                  <a:lnTo>
                    <a:pt x="219560" y="100355"/>
                  </a:lnTo>
                  <a:lnTo>
                    <a:pt x="231867" y="98235"/>
                  </a:lnTo>
                  <a:lnTo>
                    <a:pt x="257673" y="94169"/>
                  </a:lnTo>
                  <a:lnTo>
                    <a:pt x="255345" y="78216"/>
                  </a:lnTo>
                  <a:close/>
                </a:path>
                <a:path w="2870834" h="723900">
                  <a:moveTo>
                    <a:pt x="2522836" y="66755"/>
                  </a:moveTo>
                  <a:lnTo>
                    <a:pt x="2521155" y="82863"/>
                  </a:lnTo>
                  <a:lnTo>
                    <a:pt x="2522707" y="83018"/>
                  </a:lnTo>
                  <a:lnTo>
                    <a:pt x="2573673" y="88748"/>
                  </a:lnTo>
                  <a:lnTo>
                    <a:pt x="2575484" y="72640"/>
                  </a:lnTo>
                  <a:lnTo>
                    <a:pt x="2522836" y="66755"/>
                  </a:lnTo>
                  <a:close/>
                </a:path>
                <a:path w="2870834" h="723900">
                  <a:moveTo>
                    <a:pt x="360587" y="65361"/>
                  </a:moveTo>
                  <a:lnTo>
                    <a:pt x="356396" y="65825"/>
                  </a:lnTo>
                  <a:lnTo>
                    <a:pt x="351584" y="66445"/>
                  </a:lnTo>
                  <a:lnTo>
                    <a:pt x="346617" y="66910"/>
                  </a:lnTo>
                  <a:lnTo>
                    <a:pt x="345841" y="67064"/>
                  </a:lnTo>
                  <a:lnTo>
                    <a:pt x="307966" y="71246"/>
                  </a:lnTo>
                  <a:lnTo>
                    <a:pt x="309829" y="87199"/>
                  </a:lnTo>
                  <a:lnTo>
                    <a:pt x="347548" y="83172"/>
                  </a:lnTo>
                  <a:lnTo>
                    <a:pt x="348325" y="83018"/>
                  </a:lnTo>
                  <a:lnTo>
                    <a:pt x="353292" y="82398"/>
                  </a:lnTo>
                  <a:lnTo>
                    <a:pt x="358104" y="81933"/>
                  </a:lnTo>
                  <a:lnTo>
                    <a:pt x="362295" y="81469"/>
                  </a:lnTo>
                  <a:lnTo>
                    <a:pt x="360587" y="65361"/>
                  </a:lnTo>
                  <a:close/>
                </a:path>
                <a:path w="2870834" h="723900">
                  <a:moveTo>
                    <a:pt x="2418189" y="54054"/>
                  </a:moveTo>
                  <a:lnTo>
                    <a:pt x="2416248" y="70007"/>
                  </a:lnTo>
                  <a:lnTo>
                    <a:pt x="2468508" y="76513"/>
                  </a:lnTo>
                  <a:lnTo>
                    <a:pt x="2470707" y="60559"/>
                  </a:lnTo>
                  <a:lnTo>
                    <a:pt x="2418189" y="54054"/>
                  </a:lnTo>
                  <a:close/>
                </a:path>
                <a:path w="2870834" h="723900">
                  <a:moveTo>
                    <a:pt x="465364" y="52350"/>
                  </a:moveTo>
                  <a:lnTo>
                    <a:pt x="412898" y="58856"/>
                  </a:lnTo>
                  <a:lnTo>
                    <a:pt x="414916" y="74809"/>
                  </a:lnTo>
                  <a:lnTo>
                    <a:pt x="467227" y="68304"/>
                  </a:lnTo>
                  <a:lnTo>
                    <a:pt x="465364" y="52350"/>
                  </a:lnTo>
                  <a:close/>
                </a:path>
                <a:path w="2870834" h="723900">
                  <a:moveTo>
                    <a:pt x="2313024" y="41973"/>
                  </a:moveTo>
                  <a:lnTo>
                    <a:pt x="2311342" y="58081"/>
                  </a:lnTo>
                  <a:lnTo>
                    <a:pt x="2363731" y="63812"/>
                  </a:lnTo>
                  <a:lnTo>
                    <a:pt x="2365671" y="47704"/>
                  </a:lnTo>
                  <a:lnTo>
                    <a:pt x="2313024" y="41973"/>
                  </a:lnTo>
                  <a:close/>
                </a:path>
                <a:path w="2870834" h="723900">
                  <a:moveTo>
                    <a:pt x="570452" y="40579"/>
                  </a:moveTo>
                  <a:lnTo>
                    <a:pt x="517831" y="46310"/>
                  </a:lnTo>
                  <a:lnTo>
                    <a:pt x="519693" y="62418"/>
                  </a:lnTo>
                  <a:lnTo>
                    <a:pt x="572159" y="56687"/>
                  </a:lnTo>
                  <a:lnTo>
                    <a:pt x="570452" y="40579"/>
                  </a:lnTo>
                  <a:close/>
                </a:path>
                <a:path w="2870834" h="723900">
                  <a:moveTo>
                    <a:pt x="2207858" y="31596"/>
                  </a:moveTo>
                  <a:lnTo>
                    <a:pt x="2206306" y="47704"/>
                  </a:lnTo>
                  <a:lnTo>
                    <a:pt x="2258824" y="52660"/>
                  </a:lnTo>
                  <a:lnTo>
                    <a:pt x="2260506" y="36707"/>
                  </a:lnTo>
                  <a:lnTo>
                    <a:pt x="2207858" y="31596"/>
                  </a:lnTo>
                  <a:close/>
                </a:path>
                <a:path w="2870834" h="723900">
                  <a:moveTo>
                    <a:pt x="675695" y="30357"/>
                  </a:moveTo>
                  <a:lnTo>
                    <a:pt x="623073" y="35313"/>
                  </a:lnTo>
                  <a:lnTo>
                    <a:pt x="624625" y="51421"/>
                  </a:lnTo>
                  <a:lnTo>
                    <a:pt x="677092" y="46465"/>
                  </a:lnTo>
                  <a:lnTo>
                    <a:pt x="675695" y="30357"/>
                  </a:lnTo>
                  <a:close/>
                </a:path>
                <a:path w="2870834" h="723900">
                  <a:moveTo>
                    <a:pt x="2102305" y="22613"/>
                  </a:moveTo>
                  <a:lnTo>
                    <a:pt x="2101141" y="38721"/>
                  </a:lnTo>
                  <a:lnTo>
                    <a:pt x="2153788" y="43057"/>
                  </a:lnTo>
                  <a:lnTo>
                    <a:pt x="2155082" y="26949"/>
                  </a:lnTo>
                  <a:lnTo>
                    <a:pt x="2148355" y="26330"/>
                  </a:lnTo>
                  <a:lnTo>
                    <a:pt x="2102305" y="22613"/>
                  </a:lnTo>
                  <a:close/>
                </a:path>
                <a:path w="2870834" h="723900">
                  <a:moveTo>
                    <a:pt x="781248" y="21528"/>
                  </a:moveTo>
                  <a:lnTo>
                    <a:pt x="728471" y="25710"/>
                  </a:lnTo>
                  <a:lnTo>
                    <a:pt x="729868" y="41818"/>
                  </a:lnTo>
                  <a:lnTo>
                    <a:pt x="782490" y="37636"/>
                  </a:lnTo>
                  <a:lnTo>
                    <a:pt x="781248" y="21528"/>
                  </a:lnTo>
                  <a:close/>
                </a:path>
                <a:path w="2870834" h="723900">
                  <a:moveTo>
                    <a:pt x="1996752" y="15178"/>
                  </a:moveTo>
                  <a:lnTo>
                    <a:pt x="1995847" y="31286"/>
                  </a:lnTo>
                  <a:lnTo>
                    <a:pt x="2048494" y="34849"/>
                  </a:lnTo>
                  <a:lnTo>
                    <a:pt x="2049529" y="18741"/>
                  </a:lnTo>
                  <a:lnTo>
                    <a:pt x="1996752" y="15178"/>
                  </a:lnTo>
                  <a:close/>
                </a:path>
                <a:path w="2870834" h="723900">
                  <a:moveTo>
                    <a:pt x="886801" y="14404"/>
                  </a:moveTo>
                  <a:lnTo>
                    <a:pt x="834024" y="17811"/>
                  </a:lnTo>
                  <a:lnTo>
                    <a:pt x="835111" y="33919"/>
                  </a:lnTo>
                  <a:lnTo>
                    <a:pt x="887732" y="30512"/>
                  </a:lnTo>
                  <a:lnTo>
                    <a:pt x="886801" y="14404"/>
                  </a:lnTo>
                  <a:close/>
                </a:path>
                <a:path w="2870834" h="723900">
                  <a:moveTo>
                    <a:pt x="1891070" y="9293"/>
                  </a:moveTo>
                  <a:lnTo>
                    <a:pt x="1890293" y="25401"/>
                  </a:lnTo>
                  <a:lnTo>
                    <a:pt x="1943070" y="28189"/>
                  </a:lnTo>
                  <a:lnTo>
                    <a:pt x="1943846" y="12081"/>
                  </a:lnTo>
                  <a:lnTo>
                    <a:pt x="1891070" y="9293"/>
                  </a:lnTo>
                  <a:close/>
                </a:path>
                <a:path w="2870834" h="723900">
                  <a:moveTo>
                    <a:pt x="992199" y="8673"/>
                  </a:moveTo>
                  <a:lnTo>
                    <a:pt x="939422" y="11306"/>
                  </a:lnTo>
                  <a:lnTo>
                    <a:pt x="940354" y="27414"/>
                  </a:lnTo>
                  <a:lnTo>
                    <a:pt x="992975" y="24781"/>
                  </a:lnTo>
                  <a:lnTo>
                    <a:pt x="992199" y="8673"/>
                  </a:lnTo>
                  <a:close/>
                </a:path>
                <a:path w="2870834" h="723900">
                  <a:moveTo>
                    <a:pt x="1785516" y="4801"/>
                  </a:moveTo>
                  <a:lnTo>
                    <a:pt x="1784870" y="20909"/>
                  </a:lnTo>
                  <a:lnTo>
                    <a:pt x="1837646" y="22922"/>
                  </a:lnTo>
                  <a:lnTo>
                    <a:pt x="1838422" y="6814"/>
                  </a:lnTo>
                  <a:lnTo>
                    <a:pt x="1785516" y="4801"/>
                  </a:lnTo>
                  <a:close/>
                </a:path>
                <a:path w="2870834" h="723900">
                  <a:moveTo>
                    <a:pt x="1098218" y="4181"/>
                  </a:moveTo>
                  <a:lnTo>
                    <a:pt x="1045286" y="6195"/>
                  </a:lnTo>
                  <a:lnTo>
                    <a:pt x="1045907" y="22303"/>
                  </a:lnTo>
                  <a:lnTo>
                    <a:pt x="1098839" y="20289"/>
                  </a:lnTo>
                  <a:lnTo>
                    <a:pt x="1098218" y="4181"/>
                  </a:lnTo>
                  <a:close/>
                </a:path>
                <a:path w="2870834" h="723900">
                  <a:moveTo>
                    <a:pt x="1679705" y="1858"/>
                  </a:moveTo>
                  <a:lnTo>
                    <a:pt x="1679316" y="17966"/>
                  </a:lnTo>
                  <a:lnTo>
                    <a:pt x="1732093" y="19205"/>
                  </a:lnTo>
                  <a:lnTo>
                    <a:pt x="1732610" y="3097"/>
                  </a:lnTo>
                  <a:lnTo>
                    <a:pt x="1679705" y="1858"/>
                  </a:lnTo>
                  <a:close/>
                </a:path>
                <a:path w="2870834" h="723900">
                  <a:moveTo>
                    <a:pt x="1203926" y="1548"/>
                  </a:moveTo>
                  <a:lnTo>
                    <a:pt x="1150994" y="2787"/>
                  </a:lnTo>
                  <a:lnTo>
                    <a:pt x="1151460" y="18895"/>
                  </a:lnTo>
                  <a:lnTo>
                    <a:pt x="1204237" y="17656"/>
                  </a:lnTo>
                  <a:lnTo>
                    <a:pt x="1203926" y="1548"/>
                  </a:lnTo>
                  <a:close/>
                </a:path>
                <a:path w="2870834" h="723900">
                  <a:moveTo>
                    <a:pt x="1574022" y="154"/>
                  </a:moveTo>
                  <a:lnTo>
                    <a:pt x="1573763" y="16262"/>
                  </a:lnTo>
                  <a:lnTo>
                    <a:pt x="1626540" y="16882"/>
                  </a:lnTo>
                  <a:lnTo>
                    <a:pt x="1626928" y="774"/>
                  </a:lnTo>
                  <a:lnTo>
                    <a:pt x="1574022" y="154"/>
                  </a:lnTo>
                  <a:close/>
                </a:path>
                <a:path w="2870834" h="723900">
                  <a:moveTo>
                    <a:pt x="1309751" y="154"/>
                  </a:moveTo>
                  <a:lnTo>
                    <a:pt x="1256845" y="619"/>
                  </a:lnTo>
                  <a:lnTo>
                    <a:pt x="1256974" y="16727"/>
                  </a:lnTo>
                  <a:lnTo>
                    <a:pt x="1309880" y="16262"/>
                  </a:lnTo>
                  <a:lnTo>
                    <a:pt x="1309751" y="154"/>
                  </a:lnTo>
                  <a:close/>
                </a:path>
                <a:path w="2870834" h="723900">
                  <a:moveTo>
                    <a:pt x="1362528" y="0"/>
                  </a:moveTo>
                  <a:lnTo>
                    <a:pt x="1362528" y="16107"/>
                  </a:lnTo>
                  <a:lnTo>
                    <a:pt x="1415304" y="16417"/>
                  </a:lnTo>
                  <a:lnTo>
                    <a:pt x="1415433" y="309"/>
                  </a:lnTo>
                  <a:lnTo>
                    <a:pt x="1362528" y="0"/>
                  </a:lnTo>
                  <a:close/>
                </a:path>
                <a:path w="2870834" h="723900">
                  <a:moveTo>
                    <a:pt x="1520987" y="154"/>
                  </a:moveTo>
                  <a:lnTo>
                    <a:pt x="1468081" y="309"/>
                  </a:lnTo>
                  <a:lnTo>
                    <a:pt x="1468210" y="16417"/>
                  </a:lnTo>
                  <a:lnTo>
                    <a:pt x="1520987" y="16199"/>
                  </a:lnTo>
                  <a:lnTo>
                    <a:pt x="1520987" y="154"/>
                  </a:lnTo>
                  <a:close/>
                </a:path>
                <a:path w="2870834" h="723900">
                  <a:moveTo>
                    <a:pt x="1520987" y="16199"/>
                  </a:moveTo>
                  <a:lnTo>
                    <a:pt x="1506901" y="16199"/>
                  </a:lnTo>
                  <a:lnTo>
                    <a:pt x="1520987" y="16262"/>
                  </a:lnTo>
                  <a:close/>
                </a:path>
              </a:pathLst>
            </a:custGeom>
            <a:solidFill>
              <a:srgbClr val="F6F6F6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0" name="object 20" descr=""/>
          <p:cNvSpPr txBox="1"/>
          <p:nvPr/>
        </p:nvSpPr>
        <p:spPr>
          <a:xfrm>
            <a:off x="5668771" y="3349717"/>
            <a:ext cx="4399915" cy="2524125"/>
          </a:xfrm>
          <a:prstGeom prst="rect">
            <a:avLst/>
          </a:prstGeom>
        </p:spPr>
        <p:txBody>
          <a:bodyPr wrap="square" lIns="0" tIns="184150" rIns="0" bIns="0" rtlCol="0" vert="horz">
            <a:spAutoFit/>
          </a:bodyPr>
          <a:lstStyle/>
          <a:p>
            <a:pPr marL="1537335">
              <a:lnSpc>
                <a:spcPct val="100000"/>
              </a:lnSpc>
              <a:spcBef>
                <a:spcPts val="1450"/>
              </a:spcBef>
            </a:pPr>
            <a:r>
              <a:rPr dirty="0" sz="3200" spc="-235" b="1">
                <a:solidFill>
                  <a:srgbClr val="FF0000"/>
                </a:solidFill>
                <a:latin typeface="Arial"/>
                <a:cs typeface="Arial"/>
              </a:rPr>
              <a:t>Tiêu</a:t>
            </a:r>
            <a:r>
              <a:rPr dirty="0" sz="3200" spc="-170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3200" spc="-265" b="1">
                <a:solidFill>
                  <a:srgbClr val="FF0000"/>
                </a:solidFill>
                <a:latin typeface="Arial"/>
                <a:cs typeface="Arial"/>
              </a:rPr>
              <a:t>chí</a:t>
            </a:r>
            <a:r>
              <a:rPr dirty="0" sz="3200" spc="-155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3200" spc="-210" b="1">
                <a:solidFill>
                  <a:srgbClr val="FF0000"/>
                </a:solidFill>
                <a:latin typeface="Arial"/>
                <a:cs typeface="Arial"/>
              </a:rPr>
              <a:t>đánh</a:t>
            </a:r>
            <a:r>
              <a:rPr dirty="0" sz="3200" spc="-180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3200" spc="-175" b="1">
                <a:solidFill>
                  <a:srgbClr val="FF0000"/>
                </a:solidFill>
                <a:latin typeface="Arial"/>
                <a:cs typeface="Arial"/>
              </a:rPr>
              <a:t>giá</a:t>
            </a:r>
            <a:endParaRPr sz="3200">
              <a:latin typeface="Arial"/>
              <a:cs typeface="Arial"/>
            </a:endParaRPr>
          </a:p>
          <a:p>
            <a:pPr marL="12700" marR="2447925">
              <a:lnSpc>
                <a:spcPct val="100000"/>
              </a:lnSpc>
              <a:spcBef>
                <a:spcPts val="1520"/>
              </a:spcBef>
            </a:pPr>
            <a:r>
              <a:rPr dirty="0" sz="3600" spc="-260">
                <a:latin typeface="Arial"/>
                <a:cs typeface="Arial"/>
              </a:rPr>
              <a:t>Đọc</a:t>
            </a:r>
            <a:r>
              <a:rPr dirty="0" sz="3600" spc="-180">
                <a:latin typeface="Arial"/>
                <a:cs typeface="Arial"/>
              </a:rPr>
              <a:t> </a:t>
            </a:r>
            <a:r>
              <a:rPr dirty="0" sz="3600" spc="-60">
                <a:latin typeface="Arial"/>
                <a:cs typeface="Arial"/>
              </a:rPr>
              <a:t>đúng. </a:t>
            </a:r>
            <a:r>
              <a:rPr dirty="0" sz="3600" spc="-260">
                <a:latin typeface="Arial"/>
                <a:cs typeface="Arial"/>
              </a:rPr>
              <a:t>Đọc</a:t>
            </a:r>
            <a:r>
              <a:rPr dirty="0" sz="3600" spc="-190">
                <a:latin typeface="Arial"/>
                <a:cs typeface="Arial"/>
              </a:rPr>
              <a:t> </a:t>
            </a:r>
            <a:r>
              <a:rPr dirty="0" sz="3600" spc="-40">
                <a:latin typeface="Arial"/>
                <a:cs typeface="Arial"/>
              </a:rPr>
              <a:t>to,</a:t>
            </a:r>
            <a:r>
              <a:rPr dirty="0" sz="3600" spc="-185">
                <a:latin typeface="Arial"/>
                <a:cs typeface="Arial"/>
              </a:rPr>
              <a:t> </a:t>
            </a:r>
            <a:r>
              <a:rPr dirty="0" sz="3600" spc="-60">
                <a:latin typeface="Arial"/>
                <a:cs typeface="Arial"/>
              </a:rPr>
              <a:t>rõ.</a:t>
            </a:r>
            <a:endParaRPr sz="3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3600" spc="-185">
                <a:latin typeface="Arial"/>
                <a:cs typeface="Arial"/>
              </a:rPr>
              <a:t>Ngắt,</a:t>
            </a:r>
            <a:r>
              <a:rPr dirty="0" sz="3600" spc="-150">
                <a:latin typeface="Arial"/>
                <a:cs typeface="Arial"/>
              </a:rPr>
              <a:t> </a:t>
            </a:r>
            <a:r>
              <a:rPr dirty="0" sz="3600" spc="-145">
                <a:latin typeface="Arial"/>
                <a:cs typeface="Arial"/>
              </a:rPr>
              <a:t>nghỉ</a:t>
            </a:r>
            <a:r>
              <a:rPr dirty="0" sz="3600" spc="-150">
                <a:latin typeface="Arial"/>
                <a:cs typeface="Arial"/>
              </a:rPr>
              <a:t> đúng</a:t>
            </a:r>
            <a:r>
              <a:rPr dirty="0" sz="3600" spc="-165">
                <a:latin typeface="Arial"/>
                <a:cs typeface="Arial"/>
              </a:rPr>
              <a:t> </a:t>
            </a:r>
            <a:r>
              <a:rPr dirty="0" sz="3600" spc="-25">
                <a:latin typeface="Arial"/>
                <a:cs typeface="Arial"/>
              </a:rPr>
              <a:t>chỗ</a:t>
            </a:r>
            <a:endParaRPr sz="3600">
              <a:latin typeface="Arial"/>
              <a:cs typeface="Arial"/>
            </a:endParaRPr>
          </a:p>
        </p:txBody>
      </p:sp>
      <p:pic>
        <p:nvPicPr>
          <p:cNvPr id="21" name="object 21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624454" y="1574164"/>
            <a:ext cx="1998471" cy="824102"/>
          </a:xfrm>
          <a:prstGeom prst="rect">
            <a:avLst/>
          </a:prstGeom>
        </p:spPr>
      </p:pic>
      <p:sp>
        <p:nvSpPr>
          <p:cNvPr id="22" name="object 22" descr=""/>
          <p:cNvSpPr/>
          <p:nvPr/>
        </p:nvSpPr>
        <p:spPr>
          <a:xfrm>
            <a:off x="4941134" y="1566036"/>
            <a:ext cx="1854835" cy="701040"/>
          </a:xfrm>
          <a:custGeom>
            <a:avLst/>
            <a:gdLst/>
            <a:ahLst/>
            <a:cxnLst/>
            <a:rect l="l" t="t" r="r" b="b"/>
            <a:pathLst>
              <a:path w="1854834" h="701039">
                <a:moveTo>
                  <a:pt x="160837" y="288416"/>
                </a:moveTo>
                <a:lnTo>
                  <a:pt x="79048" y="288416"/>
                </a:lnTo>
                <a:lnTo>
                  <a:pt x="79683" y="549401"/>
                </a:lnTo>
                <a:lnTo>
                  <a:pt x="83862" y="601801"/>
                </a:lnTo>
                <a:lnTo>
                  <a:pt x="96479" y="642699"/>
                </a:lnTo>
                <a:lnTo>
                  <a:pt x="128387" y="680005"/>
                </a:lnTo>
                <a:lnTo>
                  <a:pt x="164061" y="695442"/>
                </a:lnTo>
                <a:lnTo>
                  <a:pt x="210620" y="700532"/>
                </a:lnTo>
                <a:lnTo>
                  <a:pt x="218240" y="700532"/>
                </a:lnTo>
                <a:lnTo>
                  <a:pt x="261801" y="693674"/>
                </a:lnTo>
                <a:lnTo>
                  <a:pt x="273104" y="689355"/>
                </a:lnTo>
                <a:lnTo>
                  <a:pt x="278438" y="687070"/>
                </a:lnTo>
                <a:lnTo>
                  <a:pt x="290884" y="669543"/>
                </a:lnTo>
                <a:lnTo>
                  <a:pt x="292281" y="663828"/>
                </a:lnTo>
                <a:lnTo>
                  <a:pt x="292916" y="656336"/>
                </a:lnTo>
                <a:lnTo>
                  <a:pt x="292789" y="640714"/>
                </a:lnTo>
                <a:lnTo>
                  <a:pt x="292535" y="635762"/>
                </a:lnTo>
                <a:lnTo>
                  <a:pt x="291773" y="631825"/>
                </a:lnTo>
                <a:lnTo>
                  <a:pt x="291555" y="630427"/>
                </a:lnTo>
                <a:lnTo>
                  <a:pt x="224336" y="630427"/>
                </a:lnTo>
                <a:lnTo>
                  <a:pt x="208050" y="629027"/>
                </a:lnTo>
                <a:lnTo>
                  <a:pt x="175314" y="607060"/>
                </a:lnTo>
                <a:lnTo>
                  <a:pt x="162402" y="558982"/>
                </a:lnTo>
                <a:lnTo>
                  <a:pt x="161471" y="537337"/>
                </a:lnTo>
                <a:lnTo>
                  <a:pt x="160837" y="288416"/>
                </a:lnTo>
                <a:close/>
              </a:path>
              <a:path w="1854834" h="701039">
                <a:moveTo>
                  <a:pt x="283010" y="616458"/>
                </a:moveTo>
                <a:lnTo>
                  <a:pt x="278692" y="616458"/>
                </a:lnTo>
                <a:lnTo>
                  <a:pt x="275771" y="617220"/>
                </a:lnTo>
                <a:lnTo>
                  <a:pt x="272469" y="618743"/>
                </a:lnTo>
                <a:lnTo>
                  <a:pt x="269167" y="620140"/>
                </a:lnTo>
                <a:lnTo>
                  <a:pt x="265103" y="621791"/>
                </a:lnTo>
                <a:lnTo>
                  <a:pt x="255959" y="625093"/>
                </a:lnTo>
                <a:lnTo>
                  <a:pt x="250625" y="626745"/>
                </a:lnTo>
                <a:lnTo>
                  <a:pt x="244656" y="628141"/>
                </a:lnTo>
                <a:lnTo>
                  <a:pt x="238687" y="629665"/>
                </a:lnTo>
                <a:lnTo>
                  <a:pt x="231956" y="630427"/>
                </a:lnTo>
                <a:lnTo>
                  <a:pt x="291555" y="630427"/>
                </a:lnTo>
                <a:lnTo>
                  <a:pt x="284534" y="616838"/>
                </a:lnTo>
                <a:lnTo>
                  <a:pt x="283010" y="616458"/>
                </a:lnTo>
                <a:close/>
              </a:path>
              <a:path w="1854834" h="701039">
                <a:moveTo>
                  <a:pt x="127435" y="98171"/>
                </a:moveTo>
                <a:lnTo>
                  <a:pt x="111306" y="98171"/>
                </a:lnTo>
                <a:lnTo>
                  <a:pt x="104702" y="98551"/>
                </a:lnTo>
                <a:lnTo>
                  <a:pt x="78540" y="114173"/>
                </a:lnTo>
                <a:lnTo>
                  <a:pt x="78794" y="220345"/>
                </a:lnTo>
                <a:lnTo>
                  <a:pt x="16818" y="220472"/>
                </a:lnTo>
                <a:lnTo>
                  <a:pt x="0" y="247776"/>
                </a:lnTo>
                <a:lnTo>
                  <a:pt x="54" y="254762"/>
                </a:lnTo>
                <a:lnTo>
                  <a:pt x="11484" y="288543"/>
                </a:lnTo>
                <a:lnTo>
                  <a:pt x="160837" y="288416"/>
                </a:lnTo>
                <a:lnTo>
                  <a:pt x="160836" y="288163"/>
                </a:lnTo>
                <a:lnTo>
                  <a:pt x="280470" y="287909"/>
                </a:lnTo>
                <a:lnTo>
                  <a:pt x="291878" y="254762"/>
                </a:lnTo>
                <a:lnTo>
                  <a:pt x="291773" y="247776"/>
                </a:lnTo>
                <a:lnTo>
                  <a:pt x="291519" y="242442"/>
                </a:lnTo>
                <a:lnTo>
                  <a:pt x="290757" y="238251"/>
                </a:lnTo>
                <a:lnTo>
                  <a:pt x="290122" y="233934"/>
                </a:lnTo>
                <a:lnTo>
                  <a:pt x="289106" y="230377"/>
                </a:lnTo>
                <a:lnTo>
                  <a:pt x="287582" y="227584"/>
                </a:lnTo>
                <a:lnTo>
                  <a:pt x="286058" y="224662"/>
                </a:lnTo>
                <a:lnTo>
                  <a:pt x="284280" y="222758"/>
                </a:lnTo>
                <a:lnTo>
                  <a:pt x="282375" y="221614"/>
                </a:lnTo>
                <a:lnTo>
                  <a:pt x="280343" y="220472"/>
                </a:lnTo>
                <a:lnTo>
                  <a:pt x="279429" y="220217"/>
                </a:lnTo>
                <a:lnTo>
                  <a:pt x="160709" y="220217"/>
                </a:lnTo>
                <a:lnTo>
                  <a:pt x="160455" y="111633"/>
                </a:lnTo>
                <a:lnTo>
                  <a:pt x="159820" y="109474"/>
                </a:lnTo>
                <a:lnTo>
                  <a:pt x="158423" y="107441"/>
                </a:lnTo>
                <a:lnTo>
                  <a:pt x="157153" y="105537"/>
                </a:lnTo>
                <a:lnTo>
                  <a:pt x="154994" y="103759"/>
                </a:lnTo>
                <a:lnTo>
                  <a:pt x="151946" y="102362"/>
                </a:lnTo>
                <a:lnTo>
                  <a:pt x="149025" y="100837"/>
                </a:lnTo>
                <a:lnTo>
                  <a:pt x="144834" y="99695"/>
                </a:lnTo>
                <a:lnTo>
                  <a:pt x="134293" y="98425"/>
                </a:lnTo>
                <a:lnTo>
                  <a:pt x="127435" y="98171"/>
                </a:lnTo>
                <a:close/>
              </a:path>
              <a:path w="1854834" h="701039">
                <a:moveTo>
                  <a:pt x="278057" y="219837"/>
                </a:moveTo>
                <a:lnTo>
                  <a:pt x="160709" y="220217"/>
                </a:lnTo>
                <a:lnTo>
                  <a:pt x="279429" y="220217"/>
                </a:lnTo>
                <a:lnTo>
                  <a:pt x="278057" y="219837"/>
                </a:lnTo>
                <a:close/>
              </a:path>
              <a:path w="1854834" h="701039">
                <a:moveTo>
                  <a:pt x="447729" y="0"/>
                </a:moveTo>
                <a:lnTo>
                  <a:pt x="439474" y="0"/>
                </a:lnTo>
                <a:lnTo>
                  <a:pt x="431473" y="126"/>
                </a:lnTo>
                <a:lnTo>
                  <a:pt x="424869" y="380"/>
                </a:lnTo>
                <a:lnTo>
                  <a:pt x="419662" y="1142"/>
                </a:lnTo>
                <a:lnTo>
                  <a:pt x="414328" y="1777"/>
                </a:lnTo>
                <a:lnTo>
                  <a:pt x="400485" y="9143"/>
                </a:lnTo>
                <a:lnTo>
                  <a:pt x="399342" y="11049"/>
                </a:lnTo>
                <a:lnTo>
                  <a:pt x="398887" y="13208"/>
                </a:lnTo>
                <a:lnTo>
                  <a:pt x="398834" y="16001"/>
                </a:lnTo>
                <a:lnTo>
                  <a:pt x="400485" y="681863"/>
                </a:lnTo>
                <a:lnTo>
                  <a:pt x="401120" y="684022"/>
                </a:lnTo>
                <a:lnTo>
                  <a:pt x="402263" y="685800"/>
                </a:lnTo>
                <a:lnTo>
                  <a:pt x="403406" y="687704"/>
                </a:lnTo>
                <a:lnTo>
                  <a:pt x="405565" y="689228"/>
                </a:lnTo>
                <a:lnTo>
                  <a:pt x="408740" y="690499"/>
                </a:lnTo>
                <a:lnTo>
                  <a:pt x="411915" y="691896"/>
                </a:lnTo>
                <a:lnTo>
                  <a:pt x="416106" y="692912"/>
                </a:lnTo>
                <a:lnTo>
                  <a:pt x="426647" y="694182"/>
                </a:lnTo>
                <a:lnTo>
                  <a:pt x="433251" y="694436"/>
                </a:lnTo>
                <a:lnTo>
                  <a:pt x="449507" y="694436"/>
                </a:lnTo>
                <a:lnTo>
                  <a:pt x="474018" y="690372"/>
                </a:lnTo>
                <a:lnTo>
                  <a:pt x="476939" y="689101"/>
                </a:lnTo>
                <a:lnTo>
                  <a:pt x="479098" y="687451"/>
                </a:lnTo>
                <a:lnTo>
                  <a:pt x="480368" y="685673"/>
                </a:lnTo>
                <a:lnTo>
                  <a:pt x="481765" y="683895"/>
                </a:lnTo>
                <a:lnTo>
                  <a:pt x="482329" y="681863"/>
                </a:lnTo>
                <a:lnTo>
                  <a:pt x="482398" y="678179"/>
                </a:lnTo>
                <a:lnTo>
                  <a:pt x="481638" y="366775"/>
                </a:lnTo>
                <a:lnTo>
                  <a:pt x="498233" y="346894"/>
                </a:lnTo>
                <a:lnTo>
                  <a:pt x="530376" y="314751"/>
                </a:lnTo>
                <a:lnTo>
                  <a:pt x="576697" y="286099"/>
                </a:lnTo>
                <a:lnTo>
                  <a:pt x="587005" y="283337"/>
                </a:lnTo>
                <a:lnTo>
                  <a:pt x="481384" y="283337"/>
                </a:lnTo>
                <a:lnTo>
                  <a:pt x="480749" y="16001"/>
                </a:lnTo>
                <a:lnTo>
                  <a:pt x="454460" y="380"/>
                </a:lnTo>
                <a:lnTo>
                  <a:pt x="447729" y="0"/>
                </a:lnTo>
                <a:close/>
              </a:path>
              <a:path w="1854834" h="701039">
                <a:moveTo>
                  <a:pt x="758965" y="280542"/>
                </a:moveTo>
                <a:lnTo>
                  <a:pt x="607495" y="280542"/>
                </a:lnTo>
                <a:lnTo>
                  <a:pt x="619044" y="281092"/>
                </a:lnTo>
                <a:lnTo>
                  <a:pt x="629879" y="282749"/>
                </a:lnTo>
                <a:lnTo>
                  <a:pt x="665867" y="300259"/>
                </a:lnTo>
                <a:lnTo>
                  <a:pt x="689092" y="333581"/>
                </a:lnTo>
                <a:lnTo>
                  <a:pt x="700999" y="382301"/>
                </a:lnTo>
                <a:lnTo>
                  <a:pt x="703253" y="680974"/>
                </a:lnTo>
                <a:lnTo>
                  <a:pt x="703888" y="683260"/>
                </a:lnTo>
                <a:lnTo>
                  <a:pt x="705285" y="685038"/>
                </a:lnTo>
                <a:lnTo>
                  <a:pt x="706555" y="686942"/>
                </a:lnTo>
                <a:lnTo>
                  <a:pt x="708714" y="688466"/>
                </a:lnTo>
                <a:lnTo>
                  <a:pt x="711762" y="689737"/>
                </a:lnTo>
                <a:lnTo>
                  <a:pt x="714683" y="691134"/>
                </a:lnTo>
                <a:lnTo>
                  <a:pt x="718874" y="692023"/>
                </a:lnTo>
                <a:lnTo>
                  <a:pt x="724208" y="692658"/>
                </a:lnTo>
                <a:lnTo>
                  <a:pt x="729415" y="693420"/>
                </a:lnTo>
                <a:lnTo>
                  <a:pt x="736273" y="693674"/>
                </a:lnTo>
                <a:lnTo>
                  <a:pt x="752402" y="693674"/>
                </a:lnTo>
                <a:lnTo>
                  <a:pt x="759006" y="693292"/>
                </a:lnTo>
                <a:lnTo>
                  <a:pt x="785168" y="678179"/>
                </a:lnTo>
                <a:lnTo>
                  <a:pt x="784406" y="406146"/>
                </a:lnTo>
                <a:lnTo>
                  <a:pt x="782310" y="361600"/>
                </a:lnTo>
                <a:lnTo>
                  <a:pt x="771242" y="307621"/>
                </a:lnTo>
                <a:lnTo>
                  <a:pt x="765102" y="292258"/>
                </a:lnTo>
                <a:lnTo>
                  <a:pt x="758965" y="280542"/>
                </a:lnTo>
                <a:close/>
              </a:path>
              <a:path w="1854834" h="701039">
                <a:moveTo>
                  <a:pt x="624132" y="209550"/>
                </a:moveTo>
                <a:lnTo>
                  <a:pt x="570107" y="219837"/>
                </a:lnTo>
                <a:lnTo>
                  <a:pt x="534391" y="238152"/>
                </a:lnTo>
                <a:lnTo>
                  <a:pt x="498958" y="265878"/>
                </a:lnTo>
                <a:lnTo>
                  <a:pt x="481384" y="283337"/>
                </a:lnTo>
                <a:lnTo>
                  <a:pt x="587005" y="283337"/>
                </a:lnTo>
                <a:lnTo>
                  <a:pt x="592084" y="281975"/>
                </a:lnTo>
                <a:lnTo>
                  <a:pt x="607495" y="280542"/>
                </a:lnTo>
                <a:lnTo>
                  <a:pt x="758965" y="280542"/>
                </a:lnTo>
                <a:lnTo>
                  <a:pt x="757629" y="277991"/>
                </a:lnTo>
                <a:lnTo>
                  <a:pt x="727034" y="242093"/>
                </a:lnTo>
                <a:lnTo>
                  <a:pt x="683175" y="217943"/>
                </a:lnTo>
                <a:lnTo>
                  <a:pt x="645559" y="210427"/>
                </a:lnTo>
                <a:lnTo>
                  <a:pt x="624132" y="209550"/>
                </a:lnTo>
                <a:close/>
              </a:path>
              <a:path w="1854834" h="701039">
                <a:moveTo>
                  <a:pt x="1117273" y="208279"/>
                </a:moveTo>
                <a:lnTo>
                  <a:pt x="1070505" y="212693"/>
                </a:lnTo>
                <a:lnTo>
                  <a:pt x="1028500" y="225678"/>
                </a:lnTo>
                <a:lnTo>
                  <a:pt x="991813" y="246554"/>
                </a:lnTo>
                <a:lnTo>
                  <a:pt x="960936" y="274954"/>
                </a:lnTo>
                <a:lnTo>
                  <a:pt x="936250" y="310467"/>
                </a:lnTo>
                <a:lnTo>
                  <a:pt x="918137" y="352933"/>
                </a:lnTo>
                <a:lnTo>
                  <a:pt x="907120" y="401828"/>
                </a:lnTo>
                <a:lnTo>
                  <a:pt x="903532" y="456438"/>
                </a:lnTo>
                <a:lnTo>
                  <a:pt x="904512" y="485798"/>
                </a:lnTo>
                <a:lnTo>
                  <a:pt x="911854" y="538948"/>
                </a:lnTo>
                <a:lnTo>
                  <a:pt x="926362" y="584549"/>
                </a:lnTo>
                <a:lnTo>
                  <a:pt x="947750" y="622458"/>
                </a:lnTo>
                <a:lnTo>
                  <a:pt x="976085" y="652696"/>
                </a:lnTo>
                <a:lnTo>
                  <a:pt x="1011033" y="675453"/>
                </a:lnTo>
                <a:lnTo>
                  <a:pt x="1052533" y="690687"/>
                </a:lnTo>
                <a:lnTo>
                  <a:pt x="1100868" y="698255"/>
                </a:lnTo>
                <a:lnTo>
                  <a:pt x="1127560" y="699135"/>
                </a:lnTo>
                <a:lnTo>
                  <a:pt x="1143157" y="698827"/>
                </a:lnTo>
                <a:lnTo>
                  <a:pt x="1187377" y="694309"/>
                </a:lnTo>
                <a:lnTo>
                  <a:pt x="1225578" y="686397"/>
                </a:lnTo>
                <a:lnTo>
                  <a:pt x="1264210" y="674316"/>
                </a:lnTo>
                <a:lnTo>
                  <a:pt x="1287453" y="662177"/>
                </a:lnTo>
                <a:lnTo>
                  <a:pt x="1289358" y="660400"/>
                </a:lnTo>
                <a:lnTo>
                  <a:pt x="1290755" y="658495"/>
                </a:lnTo>
                <a:lnTo>
                  <a:pt x="1291898" y="656463"/>
                </a:lnTo>
                <a:lnTo>
                  <a:pt x="1293168" y="654558"/>
                </a:lnTo>
                <a:lnTo>
                  <a:pt x="1295581" y="641350"/>
                </a:lnTo>
                <a:lnTo>
                  <a:pt x="1295962" y="638175"/>
                </a:lnTo>
                <a:lnTo>
                  <a:pt x="1296089" y="632587"/>
                </a:lnTo>
                <a:lnTo>
                  <a:pt x="1135053" y="632587"/>
                </a:lnTo>
                <a:lnTo>
                  <a:pt x="1115624" y="631948"/>
                </a:lnTo>
                <a:lnTo>
                  <a:pt x="1066600" y="621411"/>
                </a:lnTo>
                <a:lnTo>
                  <a:pt x="1030560" y="598747"/>
                </a:lnTo>
                <a:lnTo>
                  <a:pt x="1006148" y="565340"/>
                </a:lnTo>
                <a:lnTo>
                  <a:pt x="992781" y="522311"/>
                </a:lnTo>
                <a:lnTo>
                  <a:pt x="988495" y="470662"/>
                </a:lnTo>
                <a:lnTo>
                  <a:pt x="1291009" y="469900"/>
                </a:lnTo>
                <a:lnTo>
                  <a:pt x="1298375" y="467105"/>
                </a:lnTo>
                <a:lnTo>
                  <a:pt x="1314504" y="434086"/>
                </a:lnTo>
                <a:lnTo>
                  <a:pt x="1314377" y="419226"/>
                </a:lnTo>
                <a:lnTo>
                  <a:pt x="1314091" y="410590"/>
                </a:lnTo>
                <a:lnTo>
                  <a:pt x="988241" y="410590"/>
                </a:lnTo>
                <a:lnTo>
                  <a:pt x="989191" y="397093"/>
                </a:lnTo>
                <a:lnTo>
                  <a:pt x="997639" y="358266"/>
                </a:lnTo>
                <a:lnTo>
                  <a:pt x="1021515" y="314198"/>
                </a:lnTo>
                <a:lnTo>
                  <a:pt x="1059869" y="283845"/>
                </a:lnTo>
                <a:lnTo>
                  <a:pt x="1098570" y="273075"/>
                </a:lnTo>
                <a:lnTo>
                  <a:pt x="1113336" y="272288"/>
                </a:lnTo>
                <a:lnTo>
                  <a:pt x="1269511" y="272288"/>
                </a:lnTo>
                <a:lnTo>
                  <a:pt x="1267895" y="270128"/>
                </a:lnTo>
                <a:lnTo>
                  <a:pt x="1224657" y="234035"/>
                </a:lnTo>
                <a:lnTo>
                  <a:pt x="1187478" y="217584"/>
                </a:lnTo>
                <a:lnTo>
                  <a:pt x="1142659" y="209254"/>
                </a:lnTo>
                <a:lnTo>
                  <a:pt x="1117273" y="208279"/>
                </a:lnTo>
                <a:close/>
              </a:path>
              <a:path w="1854834" h="701039">
                <a:moveTo>
                  <a:pt x="1284913" y="598424"/>
                </a:moveTo>
                <a:lnTo>
                  <a:pt x="1278563" y="598424"/>
                </a:lnTo>
                <a:lnTo>
                  <a:pt x="1272721" y="600201"/>
                </a:lnTo>
                <a:lnTo>
                  <a:pt x="1264847" y="603758"/>
                </a:lnTo>
                <a:lnTo>
                  <a:pt x="1258612" y="606423"/>
                </a:lnTo>
                <a:lnTo>
                  <a:pt x="1215079" y="621633"/>
                </a:lnTo>
                <a:lnTo>
                  <a:pt x="1165152" y="631253"/>
                </a:lnTo>
                <a:lnTo>
                  <a:pt x="1135053" y="632587"/>
                </a:lnTo>
                <a:lnTo>
                  <a:pt x="1296089" y="632587"/>
                </a:lnTo>
                <a:lnTo>
                  <a:pt x="1286945" y="599059"/>
                </a:lnTo>
                <a:lnTo>
                  <a:pt x="1284913" y="598424"/>
                </a:lnTo>
                <a:close/>
              </a:path>
              <a:path w="1854834" h="701039">
                <a:moveTo>
                  <a:pt x="1269511" y="272288"/>
                </a:moveTo>
                <a:lnTo>
                  <a:pt x="1113336" y="272288"/>
                </a:lnTo>
                <a:lnTo>
                  <a:pt x="1141222" y="274502"/>
                </a:lnTo>
                <a:lnTo>
                  <a:pt x="1165454" y="281336"/>
                </a:lnTo>
                <a:lnTo>
                  <a:pt x="1202998" y="308863"/>
                </a:lnTo>
                <a:lnTo>
                  <a:pt x="1225382" y="352456"/>
                </a:lnTo>
                <a:lnTo>
                  <a:pt x="1231954" y="409955"/>
                </a:lnTo>
                <a:lnTo>
                  <a:pt x="988241" y="410590"/>
                </a:lnTo>
                <a:lnTo>
                  <a:pt x="1314091" y="410590"/>
                </a:lnTo>
                <a:lnTo>
                  <a:pt x="1308001" y="356629"/>
                </a:lnTo>
                <a:lnTo>
                  <a:pt x="1296649" y="318456"/>
                </a:lnTo>
                <a:lnTo>
                  <a:pt x="1279035" y="285015"/>
                </a:lnTo>
                <a:lnTo>
                  <a:pt x="1269511" y="272288"/>
                </a:lnTo>
                <a:close/>
              </a:path>
              <a:path w="1854834" h="701039">
                <a:moveTo>
                  <a:pt x="1635179" y="206883"/>
                </a:moveTo>
                <a:lnTo>
                  <a:pt x="1581760" y="211645"/>
                </a:lnTo>
                <a:lnTo>
                  <a:pt x="1535484" y="225551"/>
                </a:lnTo>
                <a:lnTo>
                  <a:pt x="1496400" y="247745"/>
                </a:lnTo>
                <a:lnTo>
                  <a:pt x="1464364" y="277367"/>
                </a:lnTo>
                <a:lnTo>
                  <a:pt x="1439535" y="313848"/>
                </a:lnTo>
                <a:lnTo>
                  <a:pt x="1421946" y="356615"/>
                </a:lnTo>
                <a:lnTo>
                  <a:pt x="1411437" y="404717"/>
                </a:lnTo>
                <a:lnTo>
                  <a:pt x="1407976" y="457200"/>
                </a:lnTo>
                <a:lnTo>
                  <a:pt x="1408905" y="484749"/>
                </a:lnTo>
                <a:lnTo>
                  <a:pt x="1415763" y="535370"/>
                </a:lnTo>
                <a:lnTo>
                  <a:pt x="1429314" y="579874"/>
                </a:lnTo>
                <a:lnTo>
                  <a:pt x="1449749" y="617783"/>
                </a:lnTo>
                <a:lnTo>
                  <a:pt x="1477137" y="648910"/>
                </a:lnTo>
                <a:lnTo>
                  <a:pt x="1511288" y="672635"/>
                </a:lnTo>
                <a:lnTo>
                  <a:pt x="1552345" y="688828"/>
                </a:lnTo>
                <a:lnTo>
                  <a:pt x="1600403" y="696916"/>
                </a:lnTo>
                <a:lnTo>
                  <a:pt x="1627051" y="697864"/>
                </a:lnTo>
                <a:lnTo>
                  <a:pt x="1654483" y="696622"/>
                </a:lnTo>
                <a:lnTo>
                  <a:pt x="1704203" y="687185"/>
                </a:lnTo>
                <a:lnTo>
                  <a:pt x="1747020" y="668680"/>
                </a:lnTo>
                <a:lnTo>
                  <a:pt x="1782695" y="642633"/>
                </a:lnTo>
                <a:lnTo>
                  <a:pt x="1795910" y="628903"/>
                </a:lnTo>
                <a:lnTo>
                  <a:pt x="1631115" y="628903"/>
                </a:lnTo>
                <a:lnTo>
                  <a:pt x="1612101" y="628020"/>
                </a:lnTo>
                <a:lnTo>
                  <a:pt x="1564948" y="614807"/>
                </a:lnTo>
                <a:lnTo>
                  <a:pt x="1531104" y="588160"/>
                </a:lnTo>
                <a:lnTo>
                  <a:pt x="1508925" y="550672"/>
                </a:lnTo>
                <a:lnTo>
                  <a:pt x="1496797" y="504063"/>
                </a:lnTo>
                <a:lnTo>
                  <a:pt x="1492969" y="452754"/>
                </a:lnTo>
                <a:lnTo>
                  <a:pt x="1493041" y="447039"/>
                </a:lnTo>
                <a:lnTo>
                  <a:pt x="1497368" y="397496"/>
                </a:lnTo>
                <a:lnTo>
                  <a:pt x="1511322" y="350916"/>
                </a:lnTo>
                <a:lnTo>
                  <a:pt x="1535157" y="313975"/>
                </a:lnTo>
                <a:lnTo>
                  <a:pt x="1569393" y="288543"/>
                </a:lnTo>
                <a:lnTo>
                  <a:pt x="1614488" y="276292"/>
                </a:lnTo>
                <a:lnTo>
                  <a:pt x="1632131" y="275463"/>
                </a:lnTo>
                <a:lnTo>
                  <a:pt x="1803515" y="275463"/>
                </a:lnTo>
                <a:lnTo>
                  <a:pt x="1799644" y="270510"/>
                </a:lnTo>
                <a:lnTo>
                  <a:pt x="1768862" y="243046"/>
                </a:lnTo>
                <a:lnTo>
                  <a:pt x="1731318" y="223012"/>
                </a:lnTo>
                <a:lnTo>
                  <a:pt x="1686773" y="210899"/>
                </a:lnTo>
                <a:lnTo>
                  <a:pt x="1661845" y="207885"/>
                </a:lnTo>
                <a:lnTo>
                  <a:pt x="1635179" y="206883"/>
                </a:lnTo>
                <a:close/>
              </a:path>
              <a:path w="1854834" h="701039">
                <a:moveTo>
                  <a:pt x="1803515" y="275463"/>
                </a:moveTo>
                <a:lnTo>
                  <a:pt x="1632131" y="275463"/>
                </a:lnTo>
                <a:lnTo>
                  <a:pt x="1651131" y="276270"/>
                </a:lnTo>
                <a:lnTo>
                  <a:pt x="1668501" y="278876"/>
                </a:lnTo>
                <a:lnTo>
                  <a:pt x="1710923" y="297104"/>
                </a:lnTo>
                <a:lnTo>
                  <a:pt x="1740462" y="327787"/>
                </a:lnTo>
                <a:lnTo>
                  <a:pt x="1758964" y="368684"/>
                </a:lnTo>
                <a:lnTo>
                  <a:pt x="1768084" y="417528"/>
                </a:lnTo>
                <a:lnTo>
                  <a:pt x="1769699" y="457200"/>
                </a:lnTo>
                <a:lnTo>
                  <a:pt x="1769374" y="471705"/>
                </a:lnTo>
                <a:lnTo>
                  <a:pt x="1762052" y="523748"/>
                </a:lnTo>
                <a:lnTo>
                  <a:pt x="1745068" y="567181"/>
                </a:lnTo>
                <a:lnTo>
                  <a:pt x="1717808" y="600217"/>
                </a:lnTo>
                <a:lnTo>
                  <a:pt x="1679764" y="621492"/>
                </a:lnTo>
                <a:lnTo>
                  <a:pt x="1631115" y="628903"/>
                </a:lnTo>
                <a:lnTo>
                  <a:pt x="1795910" y="628903"/>
                </a:lnTo>
                <a:lnTo>
                  <a:pt x="1822726" y="590391"/>
                </a:lnTo>
                <a:lnTo>
                  <a:pt x="1840538" y="547624"/>
                </a:lnTo>
                <a:lnTo>
                  <a:pt x="1851222" y="499522"/>
                </a:lnTo>
                <a:lnTo>
                  <a:pt x="1854762" y="447039"/>
                </a:lnTo>
                <a:lnTo>
                  <a:pt x="1853811" y="419748"/>
                </a:lnTo>
                <a:lnTo>
                  <a:pt x="1846815" y="369405"/>
                </a:lnTo>
                <a:lnTo>
                  <a:pt x="1833077" y="324873"/>
                </a:lnTo>
                <a:lnTo>
                  <a:pt x="1812503" y="286964"/>
                </a:lnTo>
                <a:lnTo>
                  <a:pt x="1803515" y="275463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23" name="object 23" descr=""/>
          <p:cNvGrpSpPr/>
          <p:nvPr/>
        </p:nvGrpSpPr>
        <p:grpSpPr>
          <a:xfrm>
            <a:off x="393191" y="250952"/>
            <a:ext cx="10977880" cy="6607175"/>
            <a:chOff x="393191" y="250952"/>
            <a:chExt cx="10977880" cy="6607175"/>
          </a:xfrm>
        </p:grpSpPr>
        <p:pic>
          <p:nvPicPr>
            <p:cNvPr id="24" name="object 24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228844" y="4314443"/>
              <a:ext cx="341375" cy="477012"/>
            </a:xfrm>
            <a:prstGeom prst="rect">
              <a:avLst/>
            </a:prstGeom>
          </p:spPr>
        </p:pic>
        <p:pic>
          <p:nvPicPr>
            <p:cNvPr id="25" name="object 25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247132" y="4817363"/>
              <a:ext cx="341375" cy="478536"/>
            </a:xfrm>
            <a:prstGeom prst="rect">
              <a:avLst/>
            </a:prstGeom>
          </p:spPr>
        </p:pic>
        <p:pic>
          <p:nvPicPr>
            <p:cNvPr id="26" name="object 26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170932" y="5303519"/>
              <a:ext cx="484632" cy="528828"/>
            </a:xfrm>
            <a:prstGeom prst="rect">
              <a:avLst/>
            </a:prstGeom>
          </p:spPr>
        </p:pic>
        <p:pic>
          <p:nvPicPr>
            <p:cNvPr id="27" name="object 27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879080" y="4376928"/>
              <a:ext cx="449579" cy="362712"/>
            </a:xfrm>
            <a:prstGeom prst="rect">
              <a:avLst/>
            </a:prstGeom>
          </p:spPr>
        </p:pic>
        <p:pic>
          <p:nvPicPr>
            <p:cNvPr id="28" name="object 28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385048" y="4376928"/>
              <a:ext cx="414527" cy="342900"/>
            </a:xfrm>
            <a:prstGeom prst="rect">
              <a:avLst/>
            </a:prstGeom>
          </p:spPr>
        </p:pic>
        <p:pic>
          <p:nvPicPr>
            <p:cNvPr id="29" name="object 29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854439" y="4381499"/>
              <a:ext cx="348996" cy="348995"/>
            </a:xfrm>
            <a:prstGeom prst="rect">
              <a:avLst/>
            </a:prstGeom>
          </p:spPr>
        </p:pic>
        <p:pic>
          <p:nvPicPr>
            <p:cNvPr id="30" name="object 30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824215" y="4812792"/>
              <a:ext cx="449579" cy="362712"/>
            </a:xfrm>
            <a:prstGeom prst="rect">
              <a:avLst/>
            </a:prstGeom>
          </p:spPr>
        </p:pic>
        <p:pic>
          <p:nvPicPr>
            <p:cNvPr id="31" name="object 31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328660" y="4812792"/>
              <a:ext cx="414527" cy="342900"/>
            </a:xfrm>
            <a:prstGeom prst="rect">
              <a:avLst/>
            </a:prstGeom>
          </p:spPr>
        </p:pic>
        <p:pic>
          <p:nvPicPr>
            <p:cNvPr id="32" name="object 32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799575" y="4817363"/>
              <a:ext cx="347472" cy="348995"/>
            </a:xfrm>
            <a:prstGeom prst="rect">
              <a:avLst/>
            </a:prstGeom>
          </p:spPr>
        </p:pic>
        <p:pic>
          <p:nvPicPr>
            <p:cNvPr id="33" name="object 33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970008" y="5364480"/>
              <a:ext cx="496824" cy="400812"/>
            </a:xfrm>
            <a:prstGeom prst="rect">
              <a:avLst/>
            </a:prstGeom>
          </p:spPr>
        </p:pic>
        <p:pic>
          <p:nvPicPr>
            <p:cNvPr id="34" name="object 34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507980" y="5361431"/>
              <a:ext cx="457200" cy="379475"/>
            </a:xfrm>
            <a:prstGeom prst="rect">
              <a:avLst/>
            </a:prstGeom>
          </p:spPr>
        </p:pic>
        <p:pic>
          <p:nvPicPr>
            <p:cNvPr id="35" name="object 35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984991" y="5372099"/>
              <a:ext cx="385572" cy="385572"/>
            </a:xfrm>
            <a:prstGeom prst="rect">
              <a:avLst/>
            </a:prstGeom>
          </p:spPr>
        </p:pic>
        <p:pic>
          <p:nvPicPr>
            <p:cNvPr id="36" name="object 36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93191" y="3688080"/>
              <a:ext cx="4629912" cy="3169917"/>
            </a:xfrm>
            <a:prstGeom prst="rect">
              <a:avLst/>
            </a:prstGeom>
          </p:spPr>
        </p:pic>
        <p:sp>
          <p:nvSpPr>
            <p:cNvPr id="37" name="object 37" descr=""/>
            <p:cNvSpPr/>
            <p:nvPr/>
          </p:nvSpPr>
          <p:spPr>
            <a:xfrm>
              <a:off x="1533271" y="250951"/>
              <a:ext cx="9027160" cy="2008505"/>
            </a:xfrm>
            <a:custGeom>
              <a:avLst/>
              <a:gdLst/>
              <a:ahLst/>
              <a:cxnLst/>
              <a:rect l="l" t="t" r="r" b="b"/>
              <a:pathLst>
                <a:path w="9027160" h="2008505">
                  <a:moveTo>
                    <a:pt x="334645" y="752602"/>
                  </a:moveTo>
                  <a:lnTo>
                    <a:pt x="334264" y="746887"/>
                  </a:lnTo>
                  <a:lnTo>
                    <a:pt x="333502" y="742315"/>
                  </a:lnTo>
                  <a:lnTo>
                    <a:pt x="332867" y="737616"/>
                  </a:lnTo>
                  <a:lnTo>
                    <a:pt x="321856" y="723011"/>
                  </a:lnTo>
                  <a:lnTo>
                    <a:pt x="320167" y="722503"/>
                  </a:lnTo>
                  <a:lnTo>
                    <a:pt x="86868" y="723011"/>
                  </a:lnTo>
                  <a:lnTo>
                    <a:pt x="85344" y="164973"/>
                  </a:lnTo>
                  <a:lnTo>
                    <a:pt x="84709" y="162687"/>
                  </a:lnTo>
                  <a:lnTo>
                    <a:pt x="83439" y="160782"/>
                  </a:lnTo>
                  <a:lnTo>
                    <a:pt x="82042" y="158750"/>
                  </a:lnTo>
                  <a:lnTo>
                    <a:pt x="79756" y="157226"/>
                  </a:lnTo>
                  <a:lnTo>
                    <a:pt x="76454" y="156083"/>
                  </a:lnTo>
                  <a:lnTo>
                    <a:pt x="73152" y="154813"/>
                  </a:lnTo>
                  <a:lnTo>
                    <a:pt x="68707" y="153924"/>
                  </a:lnTo>
                  <a:lnTo>
                    <a:pt x="63246" y="153035"/>
                  </a:lnTo>
                  <a:lnTo>
                    <a:pt x="57785" y="152273"/>
                  </a:lnTo>
                  <a:lnTo>
                    <a:pt x="50927" y="151892"/>
                  </a:lnTo>
                  <a:lnTo>
                    <a:pt x="34798" y="151892"/>
                  </a:lnTo>
                  <a:lnTo>
                    <a:pt x="2032" y="160909"/>
                  </a:lnTo>
                  <a:lnTo>
                    <a:pt x="635" y="162941"/>
                  </a:lnTo>
                  <a:lnTo>
                    <a:pt x="63" y="164973"/>
                  </a:lnTo>
                  <a:lnTo>
                    <a:pt x="0" y="167894"/>
                  </a:lnTo>
                  <a:lnTo>
                    <a:pt x="1524" y="762508"/>
                  </a:lnTo>
                  <a:lnTo>
                    <a:pt x="25781" y="797179"/>
                  </a:lnTo>
                  <a:lnTo>
                    <a:pt x="33401" y="797179"/>
                  </a:lnTo>
                  <a:lnTo>
                    <a:pt x="320294" y="796417"/>
                  </a:lnTo>
                  <a:lnTo>
                    <a:pt x="322834" y="795655"/>
                  </a:lnTo>
                  <a:lnTo>
                    <a:pt x="324993" y="794131"/>
                  </a:lnTo>
                  <a:lnTo>
                    <a:pt x="327152" y="792734"/>
                  </a:lnTo>
                  <a:lnTo>
                    <a:pt x="334645" y="765810"/>
                  </a:lnTo>
                  <a:lnTo>
                    <a:pt x="334645" y="752602"/>
                  </a:lnTo>
                  <a:close/>
                </a:path>
                <a:path w="9027160" h="2008505">
                  <a:moveTo>
                    <a:pt x="801547" y="785622"/>
                  </a:moveTo>
                  <a:lnTo>
                    <a:pt x="801471" y="723900"/>
                  </a:lnTo>
                  <a:lnTo>
                    <a:pt x="800481" y="333375"/>
                  </a:lnTo>
                  <a:lnTo>
                    <a:pt x="799719" y="331216"/>
                  </a:lnTo>
                  <a:lnTo>
                    <a:pt x="798195" y="329438"/>
                  </a:lnTo>
                  <a:lnTo>
                    <a:pt x="796671" y="327533"/>
                  </a:lnTo>
                  <a:lnTo>
                    <a:pt x="794512" y="325882"/>
                  </a:lnTo>
                  <a:lnTo>
                    <a:pt x="791464" y="324485"/>
                  </a:lnTo>
                  <a:lnTo>
                    <a:pt x="788543" y="322961"/>
                  </a:lnTo>
                  <a:lnTo>
                    <a:pt x="784352" y="321945"/>
                  </a:lnTo>
                  <a:lnTo>
                    <a:pt x="779018" y="321437"/>
                  </a:lnTo>
                  <a:lnTo>
                    <a:pt x="773811" y="321056"/>
                  </a:lnTo>
                  <a:lnTo>
                    <a:pt x="767080" y="320802"/>
                  </a:lnTo>
                  <a:lnTo>
                    <a:pt x="750951" y="320802"/>
                  </a:lnTo>
                  <a:lnTo>
                    <a:pt x="718058" y="337058"/>
                  </a:lnTo>
                  <a:lnTo>
                    <a:pt x="718820" y="648462"/>
                  </a:lnTo>
                  <a:lnTo>
                    <a:pt x="701979" y="668350"/>
                  </a:lnTo>
                  <a:lnTo>
                    <a:pt x="669645" y="700493"/>
                  </a:lnTo>
                  <a:lnTo>
                    <a:pt x="623709" y="729145"/>
                  </a:lnTo>
                  <a:lnTo>
                    <a:pt x="592963" y="734695"/>
                  </a:lnTo>
                  <a:lnTo>
                    <a:pt x="581431" y="734123"/>
                  </a:lnTo>
                  <a:lnTo>
                    <a:pt x="542734" y="720534"/>
                  </a:lnTo>
                  <a:lnTo>
                    <a:pt x="516191" y="691172"/>
                  </a:lnTo>
                  <a:lnTo>
                    <a:pt x="501662" y="646988"/>
                  </a:lnTo>
                  <a:lnTo>
                    <a:pt x="498348" y="596900"/>
                  </a:lnTo>
                  <a:lnTo>
                    <a:pt x="497713" y="334264"/>
                  </a:lnTo>
                  <a:lnTo>
                    <a:pt x="496951" y="331978"/>
                  </a:lnTo>
                  <a:lnTo>
                    <a:pt x="494284" y="328295"/>
                  </a:lnTo>
                  <a:lnTo>
                    <a:pt x="492125" y="326644"/>
                  </a:lnTo>
                  <a:lnTo>
                    <a:pt x="488950" y="325247"/>
                  </a:lnTo>
                  <a:lnTo>
                    <a:pt x="485775" y="323723"/>
                  </a:lnTo>
                  <a:lnTo>
                    <a:pt x="481584" y="322707"/>
                  </a:lnTo>
                  <a:lnTo>
                    <a:pt x="476250" y="322326"/>
                  </a:lnTo>
                  <a:lnTo>
                    <a:pt x="471043" y="321818"/>
                  </a:lnTo>
                  <a:lnTo>
                    <a:pt x="464312" y="321564"/>
                  </a:lnTo>
                  <a:lnTo>
                    <a:pt x="448437" y="321564"/>
                  </a:lnTo>
                  <a:lnTo>
                    <a:pt x="415290" y="337058"/>
                  </a:lnTo>
                  <a:lnTo>
                    <a:pt x="415925" y="608076"/>
                  </a:lnTo>
                  <a:lnTo>
                    <a:pt x="418122" y="653021"/>
                  </a:lnTo>
                  <a:lnTo>
                    <a:pt x="424434" y="690626"/>
                  </a:lnTo>
                  <a:lnTo>
                    <a:pt x="442772" y="736904"/>
                  </a:lnTo>
                  <a:lnTo>
                    <a:pt x="473405" y="773036"/>
                  </a:lnTo>
                  <a:lnTo>
                    <a:pt x="517207" y="796950"/>
                  </a:lnTo>
                  <a:lnTo>
                    <a:pt x="554837" y="804329"/>
                  </a:lnTo>
                  <a:lnTo>
                    <a:pt x="576326" y="805180"/>
                  </a:lnTo>
                  <a:lnTo>
                    <a:pt x="595325" y="803948"/>
                  </a:lnTo>
                  <a:lnTo>
                    <a:pt x="632993" y="794143"/>
                  </a:lnTo>
                  <a:lnTo>
                    <a:pt x="670331" y="774484"/>
                  </a:lnTo>
                  <a:lnTo>
                    <a:pt x="707961" y="743623"/>
                  </a:lnTo>
                  <a:lnTo>
                    <a:pt x="716546" y="734695"/>
                  </a:lnTo>
                  <a:lnTo>
                    <a:pt x="726948" y="723900"/>
                  </a:lnTo>
                  <a:lnTo>
                    <a:pt x="727062" y="782434"/>
                  </a:lnTo>
                  <a:lnTo>
                    <a:pt x="756793" y="798322"/>
                  </a:lnTo>
                  <a:lnTo>
                    <a:pt x="764413" y="798322"/>
                  </a:lnTo>
                  <a:lnTo>
                    <a:pt x="771398" y="798195"/>
                  </a:lnTo>
                  <a:lnTo>
                    <a:pt x="777240" y="797941"/>
                  </a:lnTo>
                  <a:lnTo>
                    <a:pt x="782066" y="797179"/>
                  </a:lnTo>
                  <a:lnTo>
                    <a:pt x="786765" y="796544"/>
                  </a:lnTo>
                  <a:lnTo>
                    <a:pt x="799846" y="789432"/>
                  </a:lnTo>
                  <a:lnTo>
                    <a:pt x="800989" y="787654"/>
                  </a:lnTo>
                  <a:lnTo>
                    <a:pt x="801547" y="785622"/>
                  </a:lnTo>
                  <a:close/>
                </a:path>
                <a:path w="9027160" h="2008505">
                  <a:moveTo>
                    <a:pt x="1318006" y="338709"/>
                  </a:moveTo>
                  <a:lnTo>
                    <a:pt x="1317879" y="330708"/>
                  </a:lnTo>
                  <a:lnTo>
                    <a:pt x="1316482" y="327660"/>
                  </a:lnTo>
                  <a:lnTo>
                    <a:pt x="1313688" y="325374"/>
                  </a:lnTo>
                  <a:lnTo>
                    <a:pt x="1310894" y="322961"/>
                  </a:lnTo>
                  <a:lnTo>
                    <a:pt x="1306449" y="321437"/>
                  </a:lnTo>
                  <a:lnTo>
                    <a:pt x="1300607" y="320675"/>
                  </a:lnTo>
                  <a:lnTo>
                    <a:pt x="1294638" y="319786"/>
                  </a:lnTo>
                  <a:lnTo>
                    <a:pt x="1287018" y="319405"/>
                  </a:lnTo>
                  <a:lnTo>
                    <a:pt x="1277747" y="319405"/>
                  </a:lnTo>
                  <a:lnTo>
                    <a:pt x="1267079" y="319532"/>
                  </a:lnTo>
                  <a:lnTo>
                    <a:pt x="1258951" y="319913"/>
                  </a:lnTo>
                  <a:lnTo>
                    <a:pt x="1253363" y="320802"/>
                  </a:lnTo>
                  <a:lnTo>
                    <a:pt x="1247775" y="321564"/>
                  </a:lnTo>
                  <a:lnTo>
                    <a:pt x="1233551" y="336931"/>
                  </a:lnTo>
                  <a:lnTo>
                    <a:pt x="1111377" y="697611"/>
                  </a:lnTo>
                  <a:lnTo>
                    <a:pt x="1109980" y="697611"/>
                  </a:lnTo>
                  <a:lnTo>
                    <a:pt x="981456" y="339598"/>
                  </a:lnTo>
                  <a:lnTo>
                    <a:pt x="979805" y="335280"/>
                  </a:lnTo>
                  <a:lnTo>
                    <a:pt x="942721" y="320294"/>
                  </a:lnTo>
                  <a:lnTo>
                    <a:pt x="932815" y="320294"/>
                  </a:lnTo>
                  <a:lnTo>
                    <a:pt x="922782" y="320421"/>
                  </a:lnTo>
                  <a:lnTo>
                    <a:pt x="914908" y="320802"/>
                  </a:lnTo>
                  <a:lnTo>
                    <a:pt x="908939" y="321691"/>
                  </a:lnTo>
                  <a:lnTo>
                    <a:pt x="902970" y="322453"/>
                  </a:lnTo>
                  <a:lnTo>
                    <a:pt x="898652" y="324104"/>
                  </a:lnTo>
                  <a:lnTo>
                    <a:pt x="895985" y="326390"/>
                  </a:lnTo>
                  <a:lnTo>
                    <a:pt x="893445" y="328676"/>
                  </a:lnTo>
                  <a:lnTo>
                    <a:pt x="892048" y="331851"/>
                  </a:lnTo>
                  <a:lnTo>
                    <a:pt x="892048" y="339852"/>
                  </a:lnTo>
                  <a:lnTo>
                    <a:pt x="893445" y="345313"/>
                  </a:lnTo>
                  <a:lnTo>
                    <a:pt x="896112" y="352171"/>
                  </a:lnTo>
                  <a:lnTo>
                    <a:pt x="1056513" y="778637"/>
                  </a:lnTo>
                  <a:lnTo>
                    <a:pt x="1057529" y="781939"/>
                  </a:lnTo>
                  <a:lnTo>
                    <a:pt x="1059307" y="785114"/>
                  </a:lnTo>
                  <a:lnTo>
                    <a:pt x="1061974" y="788035"/>
                  </a:lnTo>
                  <a:lnTo>
                    <a:pt x="1064641" y="791083"/>
                  </a:lnTo>
                  <a:lnTo>
                    <a:pt x="1067435" y="793242"/>
                  </a:lnTo>
                  <a:lnTo>
                    <a:pt x="1070483" y="794512"/>
                  </a:lnTo>
                  <a:lnTo>
                    <a:pt x="1009269" y="949960"/>
                  </a:lnTo>
                  <a:lnTo>
                    <a:pt x="1007364" y="954659"/>
                  </a:lnTo>
                  <a:lnTo>
                    <a:pt x="1006475" y="958596"/>
                  </a:lnTo>
                  <a:lnTo>
                    <a:pt x="1007237" y="965200"/>
                  </a:lnTo>
                  <a:lnTo>
                    <a:pt x="1036066" y="975233"/>
                  </a:lnTo>
                  <a:lnTo>
                    <a:pt x="1044575" y="975233"/>
                  </a:lnTo>
                  <a:lnTo>
                    <a:pt x="1089660" y="968121"/>
                  </a:lnTo>
                  <a:lnTo>
                    <a:pt x="1096683" y="958596"/>
                  </a:lnTo>
                  <a:lnTo>
                    <a:pt x="1155827" y="794258"/>
                  </a:lnTo>
                  <a:lnTo>
                    <a:pt x="1190409" y="697611"/>
                  </a:lnTo>
                  <a:lnTo>
                    <a:pt x="1314958" y="349631"/>
                  </a:lnTo>
                  <a:lnTo>
                    <a:pt x="1316990" y="343662"/>
                  </a:lnTo>
                  <a:lnTo>
                    <a:pt x="1318006" y="338709"/>
                  </a:lnTo>
                  <a:close/>
                </a:path>
                <a:path w="9027160" h="2008505">
                  <a:moveTo>
                    <a:pt x="1644269" y="881380"/>
                  </a:moveTo>
                  <a:lnTo>
                    <a:pt x="1633601" y="844423"/>
                  </a:lnTo>
                  <a:lnTo>
                    <a:pt x="1595120" y="834390"/>
                  </a:lnTo>
                  <a:lnTo>
                    <a:pt x="1582039" y="835063"/>
                  </a:lnTo>
                  <a:lnTo>
                    <a:pt x="1548142" y="859650"/>
                  </a:lnTo>
                  <a:lnTo>
                    <a:pt x="1545590" y="883158"/>
                  </a:lnTo>
                  <a:lnTo>
                    <a:pt x="1546250" y="895477"/>
                  </a:lnTo>
                  <a:lnTo>
                    <a:pt x="1570863" y="927658"/>
                  </a:lnTo>
                  <a:lnTo>
                    <a:pt x="1594358" y="930148"/>
                  </a:lnTo>
                  <a:lnTo>
                    <a:pt x="1607375" y="929487"/>
                  </a:lnTo>
                  <a:lnTo>
                    <a:pt x="1641627" y="904836"/>
                  </a:lnTo>
                  <a:lnTo>
                    <a:pt x="1644269" y="881380"/>
                  </a:lnTo>
                  <a:close/>
                </a:path>
                <a:path w="9027160" h="2008505">
                  <a:moveTo>
                    <a:pt x="1711706" y="239649"/>
                  </a:moveTo>
                  <a:lnTo>
                    <a:pt x="1710436" y="236220"/>
                  </a:lnTo>
                  <a:lnTo>
                    <a:pt x="1709039" y="232791"/>
                  </a:lnTo>
                  <a:lnTo>
                    <a:pt x="1706626" y="228473"/>
                  </a:lnTo>
                  <a:lnTo>
                    <a:pt x="1702943" y="223520"/>
                  </a:lnTo>
                  <a:lnTo>
                    <a:pt x="1647825" y="147447"/>
                  </a:lnTo>
                  <a:lnTo>
                    <a:pt x="1619123" y="107823"/>
                  </a:lnTo>
                  <a:lnTo>
                    <a:pt x="1584452" y="97282"/>
                  </a:lnTo>
                  <a:lnTo>
                    <a:pt x="1570228" y="97282"/>
                  </a:lnTo>
                  <a:lnTo>
                    <a:pt x="1533017" y="107696"/>
                  </a:lnTo>
                  <a:lnTo>
                    <a:pt x="1531366" y="110363"/>
                  </a:lnTo>
                  <a:lnTo>
                    <a:pt x="1449832" y="224155"/>
                  </a:lnTo>
                  <a:lnTo>
                    <a:pt x="1445895" y="229235"/>
                  </a:lnTo>
                  <a:lnTo>
                    <a:pt x="1443228" y="233426"/>
                  </a:lnTo>
                  <a:lnTo>
                    <a:pt x="1441780" y="236982"/>
                  </a:lnTo>
                  <a:lnTo>
                    <a:pt x="1440599" y="240284"/>
                  </a:lnTo>
                  <a:lnTo>
                    <a:pt x="1440688" y="243205"/>
                  </a:lnTo>
                  <a:lnTo>
                    <a:pt x="1442466" y="245364"/>
                  </a:lnTo>
                  <a:lnTo>
                    <a:pt x="1444117" y="247523"/>
                  </a:lnTo>
                  <a:lnTo>
                    <a:pt x="1447292" y="249174"/>
                  </a:lnTo>
                  <a:lnTo>
                    <a:pt x="1456944" y="251460"/>
                  </a:lnTo>
                  <a:lnTo>
                    <a:pt x="1463802" y="251968"/>
                  </a:lnTo>
                  <a:lnTo>
                    <a:pt x="1479042" y="251968"/>
                  </a:lnTo>
                  <a:lnTo>
                    <a:pt x="1512023" y="236855"/>
                  </a:lnTo>
                  <a:lnTo>
                    <a:pt x="1576197" y="147447"/>
                  </a:lnTo>
                  <a:lnTo>
                    <a:pt x="1641246" y="236982"/>
                  </a:lnTo>
                  <a:lnTo>
                    <a:pt x="1643253" y="239649"/>
                  </a:lnTo>
                  <a:lnTo>
                    <a:pt x="1645285" y="242062"/>
                  </a:lnTo>
                  <a:lnTo>
                    <a:pt x="1646936" y="244094"/>
                  </a:lnTo>
                  <a:lnTo>
                    <a:pt x="1648587" y="245999"/>
                  </a:lnTo>
                  <a:lnTo>
                    <a:pt x="1650746" y="247523"/>
                  </a:lnTo>
                  <a:lnTo>
                    <a:pt x="1653413" y="248539"/>
                  </a:lnTo>
                  <a:lnTo>
                    <a:pt x="1655953" y="249555"/>
                  </a:lnTo>
                  <a:lnTo>
                    <a:pt x="1659382" y="250190"/>
                  </a:lnTo>
                  <a:lnTo>
                    <a:pt x="1667637" y="251206"/>
                  </a:lnTo>
                  <a:lnTo>
                    <a:pt x="1673225" y="251460"/>
                  </a:lnTo>
                  <a:lnTo>
                    <a:pt x="1680210" y="251460"/>
                  </a:lnTo>
                  <a:lnTo>
                    <a:pt x="1711706" y="242443"/>
                  </a:lnTo>
                  <a:lnTo>
                    <a:pt x="1711706" y="239649"/>
                  </a:lnTo>
                  <a:close/>
                </a:path>
                <a:path w="9027160" h="2008505">
                  <a:moveTo>
                    <a:pt x="1780908" y="522605"/>
                  </a:moveTo>
                  <a:lnTo>
                    <a:pt x="1777936" y="480136"/>
                  </a:lnTo>
                  <a:lnTo>
                    <a:pt x="1769491" y="440563"/>
                  </a:lnTo>
                  <a:lnTo>
                    <a:pt x="1755089" y="404583"/>
                  </a:lnTo>
                  <a:lnTo>
                    <a:pt x="1735937" y="375793"/>
                  </a:lnTo>
                  <a:lnTo>
                    <a:pt x="1734312" y="373634"/>
                  </a:lnTo>
                  <a:lnTo>
                    <a:pt x="1721573" y="360108"/>
                  </a:lnTo>
                  <a:lnTo>
                    <a:pt x="1707172" y="348081"/>
                  </a:lnTo>
                  <a:lnTo>
                    <a:pt x="1698498" y="342379"/>
                  </a:lnTo>
                  <a:lnTo>
                    <a:pt x="1698498" y="513461"/>
                  </a:lnTo>
                  <a:lnTo>
                    <a:pt x="1454785" y="514096"/>
                  </a:lnTo>
                  <a:lnTo>
                    <a:pt x="1460385" y="474345"/>
                  </a:lnTo>
                  <a:lnTo>
                    <a:pt x="1474292" y="438150"/>
                  </a:lnTo>
                  <a:lnTo>
                    <a:pt x="1505267" y="400672"/>
                  </a:lnTo>
                  <a:lnTo>
                    <a:pt x="1551178" y="378675"/>
                  </a:lnTo>
                  <a:lnTo>
                    <a:pt x="1579753" y="375793"/>
                  </a:lnTo>
                  <a:lnTo>
                    <a:pt x="1607654" y="378015"/>
                  </a:lnTo>
                  <a:lnTo>
                    <a:pt x="1652562" y="396252"/>
                  </a:lnTo>
                  <a:lnTo>
                    <a:pt x="1682699" y="432346"/>
                  </a:lnTo>
                  <a:lnTo>
                    <a:pt x="1697177" y="482930"/>
                  </a:lnTo>
                  <a:lnTo>
                    <a:pt x="1698498" y="513461"/>
                  </a:lnTo>
                  <a:lnTo>
                    <a:pt x="1698498" y="342379"/>
                  </a:lnTo>
                  <a:lnTo>
                    <a:pt x="1653946" y="321043"/>
                  </a:lnTo>
                  <a:lnTo>
                    <a:pt x="1609128" y="312699"/>
                  </a:lnTo>
                  <a:lnTo>
                    <a:pt x="1583817" y="311658"/>
                  </a:lnTo>
                  <a:lnTo>
                    <a:pt x="1559826" y="312826"/>
                  </a:lnTo>
                  <a:lnTo>
                    <a:pt x="1515440" y="321538"/>
                  </a:lnTo>
                  <a:lnTo>
                    <a:pt x="1475892" y="338632"/>
                  </a:lnTo>
                  <a:lnTo>
                    <a:pt x="1442072" y="363258"/>
                  </a:lnTo>
                  <a:lnTo>
                    <a:pt x="1414183" y="395287"/>
                  </a:lnTo>
                  <a:lnTo>
                    <a:pt x="1392847" y="434340"/>
                  </a:lnTo>
                  <a:lnTo>
                    <a:pt x="1378191" y="480136"/>
                  </a:lnTo>
                  <a:lnTo>
                    <a:pt x="1370850" y="531901"/>
                  </a:lnTo>
                  <a:lnTo>
                    <a:pt x="1369949" y="559943"/>
                  </a:lnTo>
                  <a:lnTo>
                    <a:pt x="1370939" y="589305"/>
                  </a:lnTo>
                  <a:lnTo>
                    <a:pt x="1378318" y="642404"/>
                  </a:lnTo>
                  <a:lnTo>
                    <a:pt x="1392796" y="688009"/>
                  </a:lnTo>
                  <a:lnTo>
                    <a:pt x="1414272" y="725919"/>
                  </a:lnTo>
                  <a:lnTo>
                    <a:pt x="1442605" y="756132"/>
                  </a:lnTo>
                  <a:lnTo>
                    <a:pt x="1477518" y="778852"/>
                  </a:lnTo>
                  <a:lnTo>
                    <a:pt x="1518996" y="794131"/>
                  </a:lnTo>
                  <a:lnTo>
                    <a:pt x="1567281" y="801712"/>
                  </a:lnTo>
                  <a:lnTo>
                    <a:pt x="1593977" y="802640"/>
                  </a:lnTo>
                  <a:lnTo>
                    <a:pt x="1609636" y="802259"/>
                  </a:lnTo>
                  <a:lnTo>
                    <a:pt x="1653794" y="797687"/>
                  </a:lnTo>
                  <a:lnTo>
                    <a:pt x="1692097" y="789851"/>
                  </a:lnTo>
                  <a:lnTo>
                    <a:pt x="1730692" y="777773"/>
                  </a:lnTo>
                  <a:lnTo>
                    <a:pt x="1760855" y="753237"/>
                  </a:lnTo>
                  <a:lnTo>
                    <a:pt x="1761363" y="750824"/>
                  </a:lnTo>
                  <a:lnTo>
                    <a:pt x="1762125" y="744855"/>
                  </a:lnTo>
                  <a:lnTo>
                    <a:pt x="1762379" y="741680"/>
                  </a:lnTo>
                  <a:lnTo>
                    <a:pt x="1762620" y="737997"/>
                  </a:lnTo>
                  <a:lnTo>
                    <a:pt x="1762569" y="736092"/>
                  </a:lnTo>
                  <a:lnTo>
                    <a:pt x="1762506" y="727710"/>
                  </a:lnTo>
                  <a:lnTo>
                    <a:pt x="1762252" y="722630"/>
                  </a:lnTo>
                  <a:lnTo>
                    <a:pt x="1761236" y="714375"/>
                  </a:lnTo>
                  <a:lnTo>
                    <a:pt x="1760474" y="711200"/>
                  </a:lnTo>
                  <a:lnTo>
                    <a:pt x="1759445" y="708787"/>
                  </a:lnTo>
                  <a:lnTo>
                    <a:pt x="1758569" y="706501"/>
                  </a:lnTo>
                  <a:lnTo>
                    <a:pt x="1757032" y="704850"/>
                  </a:lnTo>
                  <a:lnTo>
                    <a:pt x="1755267" y="703580"/>
                  </a:lnTo>
                  <a:lnTo>
                    <a:pt x="1753489" y="702437"/>
                  </a:lnTo>
                  <a:lnTo>
                    <a:pt x="1751330" y="701929"/>
                  </a:lnTo>
                  <a:lnTo>
                    <a:pt x="1744980" y="701929"/>
                  </a:lnTo>
                  <a:lnTo>
                    <a:pt x="1739138" y="703707"/>
                  </a:lnTo>
                  <a:lnTo>
                    <a:pt x="1725091" y="709879"/>
                  </a:lnTo>
                  <a:lnTo>
                    <a:pt x="1718017" y="712762"/>
                  </a:lnTo>
                  <a:lnTo>
                    <a:pt x="1681556" y="725131"/>
                  </a:lnTo>
                  <a:lnTo>
                    <a:pt x="1631670" y="734656"/>
                  </a:lnTo>
                  <a:lnTo>
                    <a:pt x="1601470" y="736092"/>
                  </a:lnTo>
                  <a:lnTo>
                    <a:pt x="1582051" y="735406"/>
                  </a:lnTo>
                  <a:lnTo>
                    <a:pt x="1533144" y="724789"/>
                  </a:lnTo>
                  <a:lnTo>
                    <a:pt x="1497076" y="702208"/>
                  </a:lnTo>
                  <a:lnTo>
                    <a:pt x="1472615" y="668718"/>
                  </a:lnTo>
                  <a:lnTo>
                    <a:pt x="1459268" y="625767"/>
                  </a:lnTo>
                  <a:lnTo>
                    <a:pt x="1454912" y="574167"/>
                  </a:lnTo>
                  <a:lnTo>
                    <a:pt x="1757426" y="573405"/>
                  </a:lnTo>
                  <a:lnTo>
                    <a:pt x="1764792" y="570611"/>
                  </a:lnTo>
                  <a:lnTo>
                    <a:pt x="1780908" y="537591"/>
                  </a:lnTo>
                  <a:lnTo>
                    <a:pt x="1780908" y="522605"/>
                  </a:lnTo>
                  <a:close/>
                </a:path>
                <a:path w="9027160" h="2008505">
                  <a:moveTo>
                    <a:pt x="2290953" y="778891"/>
                  </a:moveTo>
                  <a:lnTo>
                    <a:pt x="2290318" y="506476"/>
                  </a:lnTo>
                  <a:lnTo>
                    <a:pt x="2288121" y="462216"/>
                  </a:lnTo>
                  <a:lnTo>
                    <a:pt x="2277097" y="408393"/>
                  </a:lnTo>
                  <a:lnTo>
                    <a:pt x="2254631" y="365633"/>
                  </a:lnTo>
                  <a:lnTo>
                    <a:pt x="2219744" y="333425"/>
                  </a:lnTo>
                  <a:lnTo>
                    <a:pt x="2171090" y="313994"/>
                  </a:lnTo>
                  <a:lnTo>
                    <a:pt x="2129917" y="310261"/>
                  </a:lnTo>
                  <a:lnTo>
                    <a:pt x="2110892" y="311581"/>
                  </a:lnTo>
                  <a:lnTo>
                    <a:pt x="2073084" y="321487"/>
                  </a:lnTo>
                  <a:lnTo>
                    <a:pt x="2035581" y="341376"/>
                  </a:lnTo>
                  <a:lnTo>
                    <a:pt x="1998052" y="372338"/>
                  </a:lnTo>
                  <a:lnTo>
                    <a:pt x="1979295" y="392049"/>
                  </a:lnTo>
                  <a:lnTo>
                    <a:pt x="1979168" y="330454"/>
                  </a:lnTo>
                  <a:lnTo>
                    <a:pt x="1978533" y="328168"/>
                  </a:lnTo>
                  <a:lnTo>
                    <a:pt x="1977390" y="326390"/>
                  </a:lnTo>
                  <a:lnTo>
                    <a:pt x="1976247" y="324485"/>
                  </a:lnTo>
                  <a:lnTo>
                    <a:pt x="1974342" y="322834"/>
                  </a:lnTo>
                  <a:lnTo>
                    <a:pt x="1971675" y="321437"/>
                  </a:lnTo>
                  <a:lnTo>
                    <a:pt x="1969008" y="319913"/>
                  </a:lnTo>
                  <a:lnTo>
                    <a:pt x="1965325" y="318897"/>
                  </a:lnTo>
                  <a:lnTo>
                    <a:pt x="1960499" y="318389"/>
                  </a:lnTo>
                  <a:lnTo>
                    <a:pt x="1955673" y="318008"/>
                  </a:lnTo>
                  <a:lnTo>
                    <a:pt x="1949704" y="317754"/>
                  </a:lnTo>
                  <a:lnTo>
                    <a:pt x="1934718" y="317754"/>
                  </a:lnTo>
                  <a:lnTo>
                    <a:pt x="1928622" y="318008"/>
                  </a:lnTo>
                  <a:lnTo>
                    <a:pt x="1919351" y="319024"/>
                  </a:lnTo>
                  <a:lnTo>
                    <a:pt x="1915541" y="320040"/>
                  </a:lnTo>
                  <a:lnTo>
                    <a:pt x="1912620" y="321564"/>
                  </a:lnTo>
                  <a:lnTo>
                    <a:pt x="1909572" y="323088"/>
                  </a:lnTo>
                  <a:lnTo>
                    <a:pt x="1907667" y="324739"/>
                  </a:lnTo>
                  <a:lnTo>
                    <a:pt x="1905635" y="328295"/>
                  </a:lnTo>
                  <a:lnTo>
                    <a:pt x="1905228" y="330073"/>
                  </a:lnTo>
                  <a:lnTo>
                    <a:pt x="1905241" y="378777"/>
                  </a:lnTo>
                  <a:lnTo>
                    <a:pt x="1906270" y="782574"/>
                  </a:lnTo>
                  <a:lnTo>
                    <a:pt x="1939163" y="795274"/>
                  </a:lnTo>
                  <a:lnTo>
                    <a:pt x="1947037" y="795274"/>
                  </a:lnTo>
                  <a:lnTo>
                    <a:pt x="1955292" y="795147"/>
                  </a:lnTo>
                  <a:lnTo>
                    <a:pt x="1962150" y="794893"/>
                  </a:lnTo>
                  <a:lnTo>
                    <a:pt x="1967357" y="794131"/>
                  </a:lnTo>
                  <a:lnTo>
                    <a:pt x="1972691" y="793496"/>
                  </a:lnTo>
                  <a:lnTo>
                    <a:pt x="1988172" y="778891"/>
                  </a:lnTo>
                  <a:lnTo>
                    <a:pt x="1987423" y="467487"/>
                  </a:lnTo>
                  <a:lnTo>
                    <a:pt x="2004072" y="447636"/>
                  </a:lnTo>
                  <a:lnTo>
                    <a:pt x="2036229" y="415582"/>
                  </a:lnTo>
                  <a:lnTo>
                    <a:pt x="2070963" y="392049"/>
                  </a:lnTo>
                  <a:lnTo>
                    <a:pt x="2113280" y="381381"/>
                  </a:lnTo>
                  <a:lnTo>
                    <a:pt x="2124824" y="381863"/>
                  </a:lnTo>
                  <a:lnTo>
                    <a:pt x="2163876" y="395109"/>
                  </a:lnTo>
                  <a:lnTo>
                    <a:pt x="2190254" y="424815"/>
                  </a:lnTo>
                  <a:lnTo>
                    <a:pt x="2204961" y="468630"/>
                  </a:lnTo>
                  <a:lnTo>
                    <a:pt x="2208403" y="517525"/>
                  </a:lnTo>
                  <a:lnTo>
                    <a:pt x="2209038" y="781812"/>
                  </a:lnTo>
                  <a:lnTo>
                    <a:pt x="2209800" y="784098"/>
                  </a:lnTo>
                  <a:lnTo>
                    <a:pt x="2242058" y="794512"/>
                  </a:lnTo>
                  <a:lnTo>
                    <a:pt x="2250313" y="794385"/>
                  </a:lnTo>
                  <a:lnTo>
                    <a:pt x="2258314" y="794385"/>
                  </a:lnTo>
                  <a:lnTo>
                    <a:pt x="2264918" y="794131"/>
                  </a:lnTo>
                  <a:lnTo>
                    <a:pt x="2270125" y="793369"/>
                  </a:lnTo>
                  <a:lnTo>
                    <a:pt x="2275459" y="792734"/>
                  </a:lnTo>
                  <a:lnTo>
                    <a:pt x="2279650" y="791718"/>
                  </a:lnTo>
                  <a:lnTo>
                    <a:pt x="2282571" y="790321"/>
                  </a:lnTo>
                  <a:lnTo>
                    <a:pt x="2285619" y="789051"/>
                  </a:lnTo>
                  <a:lnTo>
                    <a:pt x="2287651" y="787527"/>
                  </a:lnTo>
                  <a:lnTo>
                    <a:pt x="2289048" y="785622"/>
                  </a:lnTo>
                  <a:lnTo>
                    <a:pt x="2290318" y="783844"/>
                  </a:lnTo>
                  <a:lnTo>
                    <a:pt x="2290876" y="781812"/>
                  </a:lnTo>
                  <a:lnTo>
                    <a:pt x="2290953" y="778891"/>
                  </a:lnTo>
                  <a:close/>
                </a:path>
                <a:path w="9027160" h="2008505">
                  <a:moveTo>
                    <a:pt x="2900553" y="738632"/>
                  </a:moveTo>
                  <a:lnTo>
                    <a:pt x="2900172" y="733679"/>
                  </a:lnTo>
                  <a:lnTo>
                    <a:pt x="2899537" y="729742"/>
                  </a:lnTo>
                  <a:lnTo>
                    <a:pt x="2899283" y="728472"/>
                  </a:lnTo>
                  <a:lnTo>
                    <a:pt x="2898775" y="725805"/>
                  </a:lnTo>
                  <a:lnTo>
                    <a:pt x="2893695" y="715645"/>
                  </a:lnTo>
                  <a:lnTo>
                    <a:pt x="2892298" y="714756"/>
                  </a:lnTo>
                  <a:lnTo>
                    <a:pt x="2890647" y="714375"/>
                  </a:lnTo>
                  <a:lnTo>
                    <a:pt x="2886329" y="714375"/>
                  </a:lnTo>
                  <a:lnTo>
                    <a:pt x="2883408" y="715137"/>
                  </a:lnTo>
                  <a:lnTo>
                    <a:pt x="2876804" y="718185"/>
                  </a:lnTo>
                  <a:lnTo>
                    <a:pt x="2872867" y="719709"/>
                  </a:lnTo>
                  <a:lnTo>
                    <a:pt x="2831973" y="728472"/>
                  </a:lnTo>
                  <a:lnTo>
                    <a:pt x="2815704" y="726998"/>
                  </a:lnTo>
                  <a:lnTo>
                    <a:pt x="2783078" y="704977"/>
                  </a:lnTo>
                  <a:lnTo>
                    <a:pt x="2770111" y="656907"/>
                  </a:lnTo>
                  <a:lnTo>
                    <a:pt x="2768600" y="386334"/>
                  </a:lnTo>
                  <a:lnTo>
                    <a:pt x="2768600" y="386080"/>
                  </a:lnTo>
                  <a:lnTo>
                    <a:pt x="2888234" y="385826"/>
                  </a:lnTo>
                  <a:lnTo>
                    <a:pt x="2892171" y="383159"/>
                  </a:lnTo>
                  <a:lnTo>
                    <a:pt x="2899537" y="345694"/>
                  </a:lnTo>
                  <a:lnTo>
                    <a:pt x="2899156" y="340487"/>
                  </a:lnTo>
                  <a:lnTo>
                    <a:pt x="2887065" y="318135"/>
                  </a:lnTo>
                  <a:lnTo>
                    <a:pt x="2885694" y="317754"/>
                  </a:lnTo>
                  <a:lnTo>
                    <a:pt x="2768346" y="318135"/>
                  </a:lnTo>
                  <a:lnTo>
                    <a:pt x="2768092" y="209550"/>
                  </a:lnTo>
                  <a:lnTo>
                    <a:pt x="2767457" y="207391"/>
                  </a:lnTo>
                  <a:lnTo>
                    <a:pt x="2766060" y="205486"/>
                  </a:lnTo>
                  <a:lnTo>
                    <a:pt x="2764790" y="203454"/>
                  </a:lnTo>
                  <a:lnTo>
                    <a:pt x="2762631" y="201676"/>
                  </a:lnTo>
                  <a:lnTo>
                    <a:pt x="2759710" y="200279"/>
                  </a:lnTo>
                  <a:lnTo>
                    <a:pt x="2756662" y="198755"/>
                  </a:lnTo>
                  <a:lnTo>
                    <a:pt x="2752471" y="197739"/>
                  </a:lnTo>
                  <a:lnTo>
                    <a:pt x="2747264" y="197104"/>
                  </a:lnTo>
                  <a:lnTo>
                    <a:pt x="2741930" y="196342"/>
                  </a:lnTo>
                  <a:lnTo>
                    <a:pt x="2735199" y="196088"/>
                  </a:lnTo>
                  <a:lnTo>
                    <a:pt x="2718943" y="196088"/>
                  </a:lnTo>
                  <a:lnTo>
                    <a:pt x="2712339" y="196469"/>
                  </a:lnTo>
                  <a:lnTo>
                    <a:pt x="2707005" y="197104"/>
                  </a:lnTo>
                  <a:lnTo>
                    <a:pt x="2701798" y="197866"/>
                  </a:lnTo>
                  <a:lnTo>
                    <a:pt x="2697480" y="198882"/>
                  </a:lnTo>
                  <a:lnTo>
                    <a:pt x="2694432" y="200406"/>
                  </a:lnTo>
                  <a:lnTo>
                    <a:pt x="2691257" y="201930"/>
                  </a:lnTo>
                  <a:lnTo>
                    <a:pt x="2686177" y="212090"/>
                  </a:lnTo>
                  <a:lnTo>
                    <a:pt x="2686558" y="318262"/>
                  </a:lnTo>
                  <a:lnTo>
                    <a:pt x="2621788" y="318516"/>
                  </a:lnTo>
                  <a:lnTo>
                    <a:pt x="2607691" y="352806"/>
                  </a:lnTo>
                  <a:lnTo>
                    <a:pt x="2607970" y="361073"/>
                  </a:lnTo>
                  <a:lnTo>
                    <a:pt x="2619121" y="386461"/>
                  </a:lnTo>
                  <a:lnTo>
                    <a:pt x="2686685" y="386410"/>
                  </a:lnTo>
                  <a:lnTo>
                    <a:pt x="2687320" y="647446"/>
                  </a:lnTo>
                  <a:lnTo>
                    <a:pt x="2691511" y="699731"/>
                  </a:lnTo>
                  <a:lnTo>
                    <a:pt x="2704109" y="740664"/>
                  </a:lnTo>
                  <a:lnTo>
                    <a:pt x="2736113" y="777925"/>
                  </a:lnTo>
                  <a:lnTo>
                    <a:pt x="2771711" y="793419"/>
                  </a:lnTo>
                  <a:lnTo>
                    <a:pt x="2818257" y="798449"/>
                  </a:lnTo>
                  <a:lnTo>
                    <a:pt x="2825877" y="798449"/>
                  </a:lnTo>
                  <a:lnTo>
                    <a:pt x="2869438" y="791591"/>
                  </a:lnTo>
                  <a:lnTo>
                    <a:pt x="2899918" y="761873"/>
                  </a:lnTo>
                  <a:lnTo>
                    <a:pt x="2900553" y="754253"/>
                  </a:lnTo>
                  <a:lnTo>
                    <a:pt x="2900553" y="738632"/>
                  </a:lnTo>
                  <a:close/>
                </a:path>
                <a:path w="9027160" h="2008505">
                  <a:moveTo>
                    <a:pt x="3213608" y="877316"/>
                  </a:moveTo>
                  <a:lnTo>
                    <a:pt x="3202813" y="840359"/>
                  </a:lnTo>
                  <a:lnTo>
                    <a:pt x="3164332" y="830326"/>
                  </a:lnTo>
                  <a:lnTo>
                    <a:pt x="3151327" y="830999"/>
                  </a:lnTo>
                  <a:lnTo>
                    <a:pt x="3117481" y="855649"/>
                  </a:lnTo>
                  <a:lnTo>
                    <a:pt x="3114929" y="879094"/>
                  </a:lnTo>
                  <a:lnTo>
                    <a:pt x="3115589" y="891489"/>
                  </a:lnTo>
                  <a:lnTo>
                    <a:pt x="3140176" y="923594"/>
                  </a:lnTo>
                  <a:lnTo>
                    <a:pt x="3163697" y="926084"/>
                  </a:lnTo>
                  <a:lnTo>
                    <a:pt x="3176714" y="925423"/>
                  </a:lnTo>
                  <a:lnTo>
                    <a:pt x="3210966" y="900772"/>
                  </a:lnTo>
                  <a:lnTo>
                    <a:pt x="3213608" y="877316"/>
                  </a:lnTo>
                  <a:close/>
                </a:path>
                <a:path w="9027160" h="2008505">
                  <a:moveTo>
                    <a:pt x="3297898" y="236220"/>
                  </a:moveTo>
                  <a:lnTo>
                    <a:pt x="3233966" y="143383"/>
                  </a:lnTo>
                  <a:lnTo>
                    <a:pt x="3205226" y="103759"/>
                  </a:lnTo>
                  <a:lnTo>
                    <a:pt x="3181096" y="93980"/>
                  </a:lnTo>
                  <a:lnTo>
                    <a:pt x="3176524" y="93472"/>
                  </a:lnTo>
                  <a:lnTo>
                    <a:pt x="3170682" y="93218"/>
                  </a:lnTo>
                  <a:lnTo>
                    <a:pt x="3156458" y="93218"/>
                  </a:lnTo>
                  <a:lnTo>
                    <a:pt x="3123565" y="100076"/>
                  </a:lnTo>
                  <a:lnTo>
                    <a:pt x="3121279" y="101473"/>
                  </a:lnTo>
                  <a:lnTo>
                    <a:pt x="3119247" y="103632"/>
                  </a:lnTo>
                  <a:lnTo>
                    <a:pt x="3117596" y="106299"/>
                  </a:lnTo>
                  <a:lnTo>
                    <a:pt x="3035935" y="220091"/>
                  </a:lnTo>
                  <a:lnTo>
                    <a:pt x="3031998" y="225044"/>
                  </a:lnTo>
                  <a:lnTo>
                    <a:pt x="3029458" y="229362"/>
                  </a:lnTo>
                  <a:lnTo>
                    <a:pt x="3028010" y="232918"/>
                  </a:lnTo>
                  <a:lnTo>
                    <a:pt x="3026829" y="236220"/>
                  </a:lnTo>
                  <a:lnTo>
                    <a:pt x="3026918" y="239141"/>
                  </a:lnTo>
                  <a:lnTo>
                    <a:pt x="3049905" y="247904"/>
                  </a:lnTo>
                  <a:lnTo>
                    <a:pt x="3065145" y="247904"/>
                  </a:lnTo>
                  <a:lnTo>
                    <a:pt x="3098038" y="232918"/>
                  </a:lnTo>
                  <a:lnTo>
                    <a:pt x="3162427" y="143383"/>
                  </a:lnTo>
                  <a:lnTo>
                    <a:pt x="3227070" y="232537"/>
                  </a:lnTo>
                  <a:lnTo>
                    <a:pt x="3229572" y="235585"/>
                  </a:lnTo>
                  <a:lnTo>
                    <a:pt x="3231388" y="237998"/>
                  </a:lnTo>
                  <a:lnTo>
                    <a:pt x="3259455" y="247396"/>
                  </a:lnTo>
                  <a:lnTo>
                    <a:pt x="3266313" y="247396"/>
                  </a:lnTo>
                  <a:lnTo>
                    <a:pt x="3274949" y="247269"/>
                  </a:lnTo>
                  <a:lnTo>
                    <a:pt x="3281807" y="246761"/>
                  </a:lnTo>
                  <a:lnTo>
                    <a:pt x="3286760" y="245491"/>
                  </a:lnTo>
                  <a:lnTo>
                    <a:pt x="3291713" y="244348"/>
                  </a:lnTo>
                  <a:lnTo>
                    <a:pt x="3294888" y="242697"/>
                  </a:lnTo>
                  <a:lnTo>
                    <a:pt x="3296412" y="240538"/>
                  </a:lnTo>
                  <a:lnTo>
                    <a:pt x="3297809" y="238379"/>
                  </a:lnTo>
                  <a:lnTo>
                    <a:pt x="3297898" y="236220"/>
                  </a:lnTo>
                  <a:close/>
                </a:path>
                <a:path w="9027160" h="2008505">
                  <a:moveTo>
                    <a:pt x="3332365" y="732282"/>
                  </a:moveTo>
                  <a:lnTo>
                    <a:pt x="3331959" y="573024"/>
                  </a:lnTo>
                  <a:lnTo>
                    <a:pt x="3331718" y="475488"/>
                  </a:lnTo>
                  <a:lnTo>
                    <a:pt x="3331095" y="455295"/>
                  </a:lnTo>
                  <a:lnTo>
                    <a:pt x="3322066" y="402590"/>
                  </a:lnTo>
                  <a:lnTo>
                    <a:pt x="3301454" y="361416"/>
                  </a:lnTo>
                  <a:lnTo>
                    <a:pt x="3267583" y="331812"/>
                  </a:lnTo>
                  <a:lnTo>
                    <a:pt x="3250819" y="323608"/>
                  </a:lnTo>
                  <a:lnTo>
                    <a:pt x="3250819" y="667766"/>
                  </a:lnTo>
                  <a:lnTo>
                    <a:pt x="3235909" y="683628"/>
                  </a:lnTo>
                  <a:lnTo>
                    <a:pt x="3207054" y="708774"/>
                  </a:lnTo>
                  <a:lnTo>
                    <a:pt x="3164395" y="730415"/>
                  </a:lnTo>
                  <a:lnTo>
                    <a:pt x="3133344" y="734568"/>
                  </a:lnTo>
                  <a:lnTo>
                    <a:pt x="3114598" y="733361"/>
                  </a:lnTo>
                  <a:lnTo>
                    <a:pt x="3071495" y="714121"/>
                  </a:lnTo>
                  <a:lnTo>
                    <a:pt x="3050717" y="675335"/>
                  </a:lnTo>
                  <a:lnTo>
                    <a:pt x="3049270" y="658876"/>
                  </a:lnTo>
                  <a:lnTo>
                    <a:pt x="3049740" y="648995"/>
                  </a:lnTo>
                  <a:lnTo>
                    <a:pt x="3066694" y="608317"/>
                  </a:lnTo>
                  <a:lnTo>
                    <a:pt x="3099371" y="586130"/>
                  </a:lnTo>
                  <a:lnTo>
                    <a:pt x="3149066" y="574649"/>
                  </a:lnTo>
                  <a:lnTo>
                    <a:pt x="3250565" y="573100"/>
                  </a:lnTo>
                  <a:lnTo>
                    <a:pt x="3250819" y="667766"/>
                  </a:lnTo>
                  <a:lnTo>
                    <a:pt x="3250819" y="323608"/>
                  </a:lnTo>
                  <a:lnTo>
                    <a:pt x="3199625" y="310299"/>
                  </a:lnTo>
                  <a:lnTo>
                    <a:pt x="3155061" y="307721"/>
                  </a:lnTo>
                  <a:lnTo>
                    <a:pt x="3142221" y="308038"/>
                  </a:lnTo>
                  <a:lnTo>
                    <a:pt x="3104007" y="312547"/>
                  </a:lnTo>
                  <a:lnTo>
                    <a:pt x="3057398" y="324612"/>
                  </a:lnTo>
                  <a:lnTo>
                    <a:pt x="3019679" y="340487"/>
                  </a:lnTo>
                  <a:lnTo>
                    <a:pt x="2989326" y="364617"/>
                  </a:lnTo>
                  <a:lnTo>
                    <a:pt x="2986532" y="380746"/>
                  </a:lnTo>
                  <a:lnTo>
                    <a:pt x="2986557" y="394398"/>
                  </a:lnTo>
                  <a:lnTo>
                    <a:pt x="2996057" y="418719"/>
                  </a:lnTo>
                  <a:lnTo>
                    <a:pt x="2998089" y="420116"/>
                  </a:lnTo>
                  <a:lnTo>
                    <a:pt x="3000375" y="420751"/>
                  </a:lnTo>
                  <a:lnTo>
                    <a:pt x="3006979" y="420751"/>
                  </a:lnTo>
                  <a:lnTo>
                    <a:pt x="3012948" y="418338"/>
                  </a:lnTo>
                  <a:lnTo>
                    <a:pt x="3021076" y="413512"/>
                  </a:lnTo>
                  <a:lnTo>
                    <a:pt x="3027527" y="409803"/>
                  </a:lnTo>
                  <a:lnTo>
                    <a:pt x="3070898" y="389140"/>
                  </a:lnTo>
                  <a:lnTo>
                    <a:pt x="3119069" y="376085"/>
                  </a:lnTo>
                  <a:lnTo>
                    <a:pt x="3147822" y="374269"/>
                  </a:lnTo>
                  <a:lnTo>
                    <a:pt x="3161385" y="374611"/>
                  </a:lnTo>
                  <a:lnTo>
                    <a:pt x="3204705" y="384492"/>
                  </a:lnTo>
                  <a:lnTo>
                    <a:pt x="3237585" y="415417"/>
                  </a:lnTo>
                  <a:lnTo>
                    <a:pt x="3248888" y="454850"/>
                  </a:lnTo>
                  <a:lnTo>
                    <a:pt x="3250438" y="513969"/>
                  </a:lnTo>
                  <a:lnTo>
                    <a:pt x="3188843" y="514096"/>
                  </a:lnTo>
                  <a:lnTo>
                    <a:pt x="3163481" y="514692"/>
                  </a:lnTo>
                  <a:lnTo>
                    <a:pt x="3116618" y="519404"/>
                  </a:lnTo>
                  <a:lnTo>
                    <a:pt x="3075063" y="528739"/>
                  </a:lnTo>
                  <a:lnTo>
                    <a:pt x="3024632" y="551180"/>
                  </a:lnTo>
                  <a:lnTo>
                    <a:pt x="2989161" y="584212"/>
                  </a:lnTo>
                  <a:lnTo>
                    <a:pt x="2969158" y="627824"/>
                  </a:lnTo>
                  <a:lnTo>
                    <a:pt x="2965450" y="663067"/>
                  </a:lnTo>
                  <a:lnTo>
                    <a:pt x="2966161" y="678738"/>
                  </a:lnTo>
                  <a:lnTo>
                    <a:pt x="2976753" y="720598"/>
                  </a:lnTo>
                  <a:lnTo>
                    <a:pt x="2998584" y="754049"/>
                  </a:lnTo>
                  <a:lnTo>
                    <a:pt x="3030347" y="778471"/>
                  </a:lnTo>
                  <a:lnTo>
                    <a:pt x="3071469" y="793623"/>
                  </a:lnTo>
                  <a:lnTo>
                    <a:pt x="3120644" y="798703"/>
                  </a:lnTo>
                  <a:lnTo>
                    <a:pt x="3140468" y="797534"/>
                  </a:lnTo>
                  <a:lnTo>
                    <a:pt x="3178518" y="788720"/>
                  </a:lnTo>
                  <a:lnTo>
                    <a:pt x="3214281" y="771486"/>
                  </a:lnTo>
                  <a:lnTo>
                    <a:pt x="3246856" y="747064"/>
                  </a:lnTo>
                  <a:lnTo>
                    <a:pt x="3259544" y="734568"/>
                  </a:lnTo>
                  <a:lnTo>
                    <a:pt x="3261868" y="732282"/>
                  </a:lnTo>
                  <a:lnTo>
                    <a:pt x="3261918" y="754049"/>
                  </a:lnTo>
                  <a:lnTo>
                    <a:pt x="3262033" y="781050"/>
                  </a:lnTo>
                  <a:lnTo>
                    <a:pt x="3263138" y="783844"/>
                  </a:lnTo>
                  <a:lnTo>
                    <a:pt x="3265551" y="785876"/>
                  </a:lnTo>
                  <a:lnTo>
                    <a:pt x="3267837" y="787908"/>
                  </a:lnTo>
                  <a:lnTo>
                    <a:pt x="3271520" y="789305"/>
                  </a:lnTo>
                  <a:lnTo>
                    <a:pt x="3281807" y="791337"/>
                  </a:lnTo>
                  <a:lnTo>
                    <a:pt x="3288665" y="791718"/>
                  </a:lnTo>
                  <a:lnTo>
                    <a:pt x="3306191" y="791718"/>
                  </a:lnTo>
                  <a:lnTo>
                    <a:pt x="3332365" y="781050"/>
                  </a:lnTo>
                  <a:lnTo>
                    <a:pt x="3332365" y="732282"/>
                  </a:lnTo>
                  <a:close/>
                </a:path>
                <a:path w="9027160" h="2008505">
                  <a:moveTo>
                    <a:pt x="3894074" y="544576"/>
                  </a:moveTo>
                  <a:lnTo>
                    <a:pt x="3891419" y="497205"/>
                  </a:lnTo>
                  <a:lnTo>
                    <a:pt x="3883914" y="452501"/>
                  </a:lnTo>
                  <a:lnTo>
                    <a:pt x="3870934" y="411759"/>
                  </a:lnTo>
                  <a:lnTo>
                    <a:pt x="3852380" y="376809"/>
                  </a:lnTo>
                  <a:lnTo>
                    <a:pt x="3852164" y="376428"/>
                  </a:lnTo>
                  <a:lnTo>
                    <a:pt x="3840518" y="360934"/>
                  </a:lnTo>
                  <a:lnTo>
                    <a:pt x="3827297" y="347179"/>
                  </a:lnTo>
                  <a:lnTo>
                    <a:pt x="3812514" y="335165"/>
                  </a:lnTo>
                  <a:lnTo>
                    <a:pt x="3809238" y="333108"/>
                  </a:lnTo>
                  <a:lnTo>
                    <a:pt x="3809238" y="554228"/>
                  </a:lnTo>
                  <a:lnTo>
                    <a:pt x="3808831" y="569823"/>
                  </a:lnTo>
                  <a:lnTo>
                    <a:pt x="3802888" y="616204"/>
                  </a:lnTo>
                  <a:lnTo>
                    <a:pt x="3789146" y="659079"/>
                  </a:lnTo>
                  <a:lnTo>
                    <a:pt x="3766985" y="694245"/>
                  </a:lnTo>
                  <a:lnTo>
                    <a:pt x="3735260" y="718235"/>
                  </a:lnTo>
                  <a:lnTo>
                    <a:pt x="3693795" y="726694"/>
                  </a:lnTo>
                  <a:lnTo>
                    <a:pt x="3677221" y="725360"/>
                  </a:lnTo>
                  <a:lnTo>
                    <a:pt x="3629787" y="704977"/>
                  </a:lnTo>
                  <a:lnTo>
                    <a:pt x="3598380" y="678408"/>
                  </a:lnTo>
                  <a:lnTo>
                    <a:pt x="3565271" y="642112"/>
                  </a:lnTo>
                  <a:lnTo>
                    <a:pt x="3564763" y="464439"/>
                  </a:lnTo>
                  <a:lnTo>
                    <a:pt x="3574351" y="452755"/>
                  </a:lnTo>
                  <a:lnTo>
                    <a:pt x="3601593" y="423418"/>
                  </a:lnTo>
                  <a:lnTo>
                    <a:pt x="3634994" y="396494"/>
                  </a:lnTo>
                  <a:lnTo>
                    <a:pt x="3674173" y="379437"/>
                  </a:lnTo>
                  <a:lnTo>
                    <a:pt x="3697859" y="376809"/>
                  </a:lnTo>
                  <a:lnTo>
                    <a:pt x="3713188" y="377672"/>
                  </a:lnTo>
                  <a:lnTo>
                    <a:pt x="3751326" y="391541"/>
                  </a:lnTo>
                  <a:lnTo>
                    <a:pt x="3778681" y="419404"/>
                  </a:lnTo>
                  <a:lnTo>
                    <a:pt x="3796550" y="457746"/>
                  </a:lnTo>
                  <a:lnTo>
                    <a:pt x="3806101" y="504088"/>
                  </a:lnTo>
                  <a:lnTo>
                    <a:pt x="3809238" y="554228"/>
                  </a:lnTo>
                  <a:lnTo>
                    <a:pt x="3809238" y="333108"/>
                  </a:lnTo>
                  <a:lnTo>
                    <a:pt x="3758311" y="310870"/>
                  </a:lnTo>
                  <a:lnTo>
                    <a:pt x="3713226" y="306197"/>
                  </a:lnTo>
                  <a:lnTo>
                    <a:pt x="3702215" y="306603"/>
                  </a:lnTo>
                  <a:lnTo>
                    <a:pt x="3660851" y="314515"/>
                  </a:lnTo>
                  <a:lnTo>
                    <a:pt x="3622167" y="332486"/>
                  </a:lnTo>
                  <a:lnTo>
                    <a:pt x="3584206" y="360756"/>
                  </a:lnTo>
                  <a:lnTo>
                    <a:pt x="3554603" y="389001"/>
                  </a:lnTo>
                  <a:lnTo>
                    <a:pt x="3554476" y="326009"/>
                  </a:lnTo>
                  <a:lnTo>
                    <a:pt x="3553841" y="323596"/>
                  </a:lnTo>
                  <a:lnTo>
                    <a:pt x="3552698" y="321818"/>
                  </a:lnTo>
                  <a:lnTo>
                    <a:pt x="3551555" y="319913"/>
                  </a:lnTo>
                  <a:lnTo>
                    <a:pt x="3549523" y="318389"/>
                  </a:lnTo>
                  <a:lnTo>
                    <a:pt x="3546475" y="317119"/>
                  </a:lnTo>
                  <a:lnTo>
                    <a:pt x="3543554" y="315722"/>
                  </a:lnTo>
                  <a:lnTo>
                    <a:pt x="3539744" y="314833"/>
                  </a:lnTo>
                  <a:lnTo>
                    <a:pt x="3535299" y="314452"/>
                  </a:lnTo>
                  <a:lnTo>
                    <a:pt x="3530854" y="313944"/>
                  </a:lnTo>
                  <a:lnTo>
                    <a:pt x="3525139" y="313690"/>
                  </a:lnTo>
                  <a:lnTo>
                    <a:pt x="3511550" y="313690"/>
                  </a:lnTo>
                  <a:lnTo>
                    <a:pt x="3505962" y="313944"/>
                  </a:lnTo>
                  <a:lnTo>
                    <a:pt x="3496691" y="314960"/>
                  </a:lnTo>
                  <a:lnTo>
                    <a:pt x="3492881" y="315849"/>
                  </a:lnTo>
                  <a:lnTo>
                    <a:pt x="3489960" y="317246"/>
                  </a:lnTo>
                  <a:lnTo>
                    <a:pt x="3486912" y="318516"/>
                  </a:lnTo>
                  <a:lnTo>
                    <a:pt x="3485007" y="320167"/>
                  </a:lnTo>
                  <a:lnTo>
                    <a:pt x="3483991" y="321945"/>
                  </a:lnTo>
                  <a:lnTo>
                    <a:pt x="3482975" y="323850"/>
                  </a:lnTo>
                  <a:lnTo>
                    <a:pt x="3482492" y="326009"/>
                  </a:lnTo>
                  <a:lnTo>
                    <a:pt x="3482543" y="360756"/>
                  </a:lnTo>
                  <a:lnTo>
                    <a:pt x="3484118" y="955675"/>
                  </a:lnTo>
                  <a:lnTo>
                    <a:pt x="3484753" y="958088"/>
                  </a:lnTo>
                  <a:lnTo>
                    <a:pt x="3485896" y="959993"/>
                  </a:lnTo>
                  <a:lnTo>
                    <a:pt x="3487039" y="962025"/>
                  </a:lnTo>
                  <a:lnTo>
                    <a:pt x="3516884" y="968883"/>
                  </a:lnTo>
                  <a:lnTo>
                    <a:pt x="3533140" y="968883"/>
                  </a:lnTo>
                  <a:lnTo>
                    <a:pt x="3539871" y="968502"/>
                  </a:lnTo>
                  <a:lnTo>
                    <a:pt x="3545205" y="967740"/>
                  </a:lnTo>
                  <a:lnTo>
                    <a:pt x="3550539" y="967105"/>
                  </a:lnTo>
                  <a:lnTo>
                    <a:pt x="3564001" y="959866"/>
                  </a:lnTo>
                  <a:lnTo>
                    <a:pt x="3565398" y="957834"/>
                  </a:lnTo>
                  <a:lnTo>
                    <a:pt x="3565995" y="955675"/>
                  </a:lnTo>
                  <a:lnTo>
                    <a:pt x="3566033" y="952881"/>
                  </a:lnTo>
                  <a:lnTo>
                    <a:pt x="3565398" y="729488"/>
                  </a:lnTo>
                  <a:lnTo>
                    <a:pt x="3574224" y="737882"/>
                  </a:lnTo>
                  <a:lnTo>
                    <a:pt x="3607231" y="765835"/>
                  </a:lnTo>
                  <a:lnTo>
                    <a:pt x="3647668" y="788225"/>
                  </a:lnTo>
                  <a:lnTo>
                    <a:pt x="3691369" y="796950"/>
                  </a:lnTo>
                  <a:lnTo>
                    <a:pt x="3701161" y="797179"/>
                  </a:lnTo>
                  <a:lnTo>
                    <a:pt x="3723830" y="795997"/>
                  </a:lnTo>
                  <a:lnTo>
                    <a:pt x="3765219" y="787044"/>
                  </a:lnTo>
                  <a:lnTo>
                    <a:pt x="3801326" y="769493"/>
                  </a:lnTo>
                  <a:lnTo>
                    <a:pt x="3831666" y="744347"/>
                  </a:lnTo>
                  <a:lnTo>
                    <a:pt x="3844239" y="729488"/>
                  </a:lnTo>
                  <a:lnTo>
                    <a:pt x="3844671" y="728980"/>
                  </a:lnTo>
                  <a:lnTo>
                    <a:pt x="3866096" y="692886"/>
                  </a:lnTo>
                  <a:lnTo>
                    <a:pt x="3881628" y="649732"/>
                  </a:lnTo>
                  <a:lnTo>
                    <a:pt x="3891038" y="600113"/>
                  </a:lnTo>
                  <a:lnTo>
                    <a:pt x="3893350" y="573087"/>
                  </a:lnTo>
                  <a:lnTo>
                    <a:pt x="3894074" y="544576"/>
                  </a:lnTo>
                  <a:close/>
                </a:path>
                <a:path w="9027160" h="2008505">
                  <a:moveTo>
                    <a:pt x="4711319" y="199390"/>
                  </a:moveTo>
                  <a:lnTo>
                    <a:pt x="4698238" y="173355"/>
                  </a:lnTo>
                  <a:lnTo>
                    <a:pt x="4697476" y="173228"/>
                  </a:lnTo>
                  <a:lnTo>
                    <a:pt x="4628261" y="173355"/>
                  </a:lnTo>
                  <a:lnTo>
                    <a:pt x="4628134" y="109474"/>
                  </a:lnTo>
                  <a:lnTo>
                    <a:pt x="4627372" y="107315"/>
                  </a:lnTo>
                  <a:lnTo>
                    <a:pt x="4625848" y="105156"/>
                  </a:lnTo>
                  <a:lnTo>
                    <a:pt x="4624451" y="102997"/>
                  </a:lnTo>
                  <a:lnTo>
                    <a:pt x="4622165" y="101346"/>
                  </a:lnTo>
                  <a:lnTo>
                    <a:pt x="4594860" y="96024"/>
                  </a:lnTo>
                  <a:lnTo>
                    <a:pt x="4578604" y="96024"/>
                  </a:lnTo>
                  <a:lnTo>
                    <a:pt x="4547108" y="106006"/>
                  </a:lnTo>
                  <a:lnTo>
                    <a:pt x="4547108" y="637667"/>
                  </a:lnTo>
                  <a:lnTo>
                    <a:pt x="4537595" y="649363"/>
                  </a:lnTo>
                  <a:lnTo>
                    <a:pt x="4510532" y="678688"/>
                  </a:lnTo>
                  <a:lnTo>
                    <a:pt x="4477258" y="705866"/>
                  </a:lnTo>
                  <a:lnTo>
                    <a:pt x="4438650" y="722731"/>
                  </a:lnTo>
                  <a:lnTo>
                    <a:pt x="4414774" y="725297"/>
                  </a:lnTo>
                  <a:lnTo>
                    <a:pt x="4399343" y="724420"/>
                  </a:lnTo>
                  <a:lnTo>
                    <a:pt x="4361180" y="710311"/>
                  </a:lnTo>
                  <a:lnTo>
                    <a:pt x="4333887" y="682117"/>
                  </a:lnTo>
                  <a:lnTo>
                    <a:pt x="4315739" y="643432"/>
                  </a:lnTo>
                  <a:lnTo>
                    <a:pt x="4306265" y="597065"/>
                  </a:lnTo>
                  <a:lnTo>
                    <a:pt x="4303141" y="547497"/>
                  </a:lnTo>
                  <a:lnTo>
                    <a:pt x="4303522" y="531431"/>
                  </a:lnTo>
                  <a:lnTo>
                    <a:pt x="4309237" y="484378"/>
                  </a:lnTo>
                  <a:lnTo>
                    <a:pt x="4322610" y="441947"/>
                  </a:lnTo>
                  <a:lnTo>
                    <a:pt x="4344543" y="407670"/>
                  </a:lnTo>
                  <a:lnTo>
                    <a:pt x="4375785" y="383882"/>
                  </a:lnTo>
                  <a:lnTo>
                    <a:pt x="4416933" y="375412"/>
                  </a:lnTo>
                  <a:lnTo>
                    <a:pt x="4433862" y="376758"/>
                  </a:lnTo>
                  <a:lnTo>
                    <a:pt x="4482211" y="397129"/>
                  </a:lnTo>
                  <a:lnTo>
                    <a:pt x="4513834" y="423710"/>
                  </a:lnTo>
                  <a:lnTo>
                    <a:pt x="4546600" y="459994"/>
                  </a:lnTo>
                  <a:lnTo>
                    <a:pt x="4547108" y="637667"/>
                  </a:lnTo>
                  <a:lnTo>
                    <a:pt x="4547108" y="106006"/>
                  </a:lnTo>
                  <a:lnTo>
                    <a:pt x="4546346" y="107442"/>
                  </a:lnTo>
                  <a:lnTo>
                    <a:pt x="4545774" y="109474"/>
                  </a:lnTo>
                  <a:lnTo>
                    <a:pt x="4545711" y="112014"/>
                  </a:lnTo>
                  <a:lnTo>
                    <a:pt x="4545965" y="173609"/>
                  </a:lnTo>
                  <a:lnTo>
                    <a:pt x="4421632" y="173863"/>
                  </a:lnTo>
                  <a:lnTo>
                    <a:pt x="4412234" y="180848"/>
                  </a:lnTo>
                  <a:lnTo>
                    <a:pt x="4410710" y="183515"/>
                  </a:lnTo>
                  <a:lnTo>
                    <a:pt x="4408043" y="211836"/>
                  </a:lnTo>
                  <a:lnTo>
                    <a:pt x="4408424" y="216662"/>
                  </a:lnTo>
                  <a:lnTo>
                    <a:pt x="4409694" y="224917"/>
                  </a:lnTo>
                  <a:lnTo>
                    <a:pt x="4410837" y="228346"/>
                  </a:lnTo>
                  <a:lnTo>
                    <a:pt x="4412361" y="231013"/>
                  </a:lnTo>
                  <a:lnTo>
                    <a:pt x="4413758" y="233680"/>
                  </a:lnTo>
                  <a:lnTo>
                    <a:pt x="4415536" y="235585"/>
                  </a:lnTo>
                  <a:lnTo>
                    <a:pt x="4417568" y="236728"/>
                  </a:lnTo>
                  <a:lnTo>
                    <a:pt x="4419473" y="237871"/>
                  </a:lnTo>
                  <a:lnTo>
                    <a:pt x="4421886" y="238379"/>
                  </a:lnTo>
                  <a:lnTo>
                    <a:pt x="4546092" y="238226"/>
                  </a:lnTo>
                  <a:lnTo>
                    <a:pt x="4546473" y="372110"/>
                  </a:lnTo>
                  <a:lnTo>
                    <a:pt x="4514418" y="343319"/>
                  </a:lnTo>
                  <a:lnTo>
                    <a:pt x="4482084" y="322326"/>
                  </a:lnTo>
                  <a:lnTo>
                    <a:pt x="4429468" y="306489"/>
                  </a:lnTo>
                  <a:lnTo>
                    <a:pt x="4410329" y="305435"/>
                  </a:lnTo>
                  <a:lnTo>
                    <a:pt x="4387418" y="306616"/>
                  </a:lnTo>
                  <a:lnTo>
                    <a:pt x="4345838" y="315480"/>
                  </a:lnTo>
                  <a:lnTo>
                    <a:pt x="4309948" y="333006"/>
                  </a:lnTo>
                  <a:lnTo>
                    <a:pt x="4279849" y="358152"/>
                  </a:lnTo>
                  <a:lnTo>
                    <a:pt x="4255579" y="390652"/>
                  </a:lnTo>
                  <a:lnTo>
                    <a:pt x="4237342" y="430085"/>
                  </a:lnTo>
                  <a:lnTo>
                    <a:pt x="4225087" y="476148"/>
                  </a:lnTo>
                  <a:lnTo>
                    <a:pt x="4218991" y="528015"/>
                  </a:lnTo>
                  <a:lnTo>
                    <a:pt x="4218305" y="556133"/>
                  </a:lnTo>
                  <a:lnTo>
                    <a:pt x="4219016" y="580364"/>
                  </a:lnTo>
                  <a:lnTo>
                    <a:pt x="4224109" y="626706"/>
                  </a:lnTo>
                  <a:lnTo>
                    <a:pt x="4234192" y="669861"/>
                  </a:lnTo>
                  <a:lnTo>
                    <a:pt x="4250080" y="708075"/>
                  </a:lnTo>
                  <a:lnTo>
                    <a:pt x="4271873" y="740410"/>
                  </a:lnTo>
                  <a:lnTo>
                    <a:pt x="4300118" y="766127"/>
                  </a:lnTo>
                  <a:lnTo>
                    <a:pt x="4334980" y="784796"/>
                  </a:lnTo>
                  <a:lnTo>
                    <a:pt x="4376928" y="794232"/>
                  </a:lnTo>
                  <a:lnTo>
                    <a:pt x="4400550" y="795401"/>
                  </a:lnTo>
                  <a:lnTo>
                    <a:pt x="4422737" y="793978"/>
                  </a:lnTo>
                  <a:lnTo>
                    <a:pt x="4464316" y="783170"/>
                  </a:lnTo>
                  <a:lnTo>
                    <a:pt x="4502493" y="762025"/>
                  </a:lnTo>
                  <a:lnTo>
                    <a:pt x="4538980" y="732155"/>
                  </a:lnTo>
                  <a:lnTo>
                    <a:pt x="4545685" y="725297"/>
                  </a:lnTo>
                  <a:lnTo>
                    <a:pt x="4556760" y="713994"/>
                  </a:lnTo>
                  <a:lnTo>
                    <a:pt x="4556887" y="775716"/>
                  </a:lnTo>
                  <a:lnTo>
                    <a:pt x="4557522" y="778129"/>
                  </a:lnTo>
                  <a:lnTo>
                    <a:pt x="4558919" y="780034"/>
                  </a:lnTo>
                  <a:lnTo>
                    <a:pt x="4560189" y="782066"/>
                  </a:lnTo>
                  <a:lnTo>
                    <a:pt x="4562348" y="783590"/>
                  </a:lnTo>
                  <a:lnTo>
                    <a:pt x="4565396" y="784733"/>
                  </a:lnTo>
                  <a:lnTo>
                    <a:pt x="4568317" y="785876"/>
                  </a:lnTo>
                  <a:lnTo>
                    <a:pt x="4572127" y="786765"/>
                  </a:lnTo>
                  <a:lnTo>
                    <a:pt x="4576826" y="787400"/>
                  </a:lnTo>
                  <a:lnTo>
                    <a:pt x="4581398" y="788162"/>
                  </a:lnTo>
                  <a:lnTo>
                    <a:pt x="4587240" y="788416"/>
                  </a:lnTo>
                  <a:lnTo>
                    <a:pt x="4600829" y="788416"/>
                  </a:lnTo>
                  <a:lnTo>
                    <a:pt x="4629874" y="775716"/>
                  </a:lnTo>
                  <a:lnTo>
                    <a:pt x="4629747" y="713994"/>
                  </a:lnTo>
                  <a:lnTo>
                    <a:pt x="4628870" y="375412"/>
                  </a:lnTo>
                  <a:lnTo>
                    <a:pt x="4628858" y="372110"/>
                  </a:lnTo>
                  <a:lnTo>
                    <a:pt x="4628515" y="238125"/>
                  </a:lnTo>
                  <a:lnTo>
                    <a:pt x="4628515" y="237871"/>
                  </a:lnTo>
                  <a:lnTo>
                    <a:pt x="4698111" y="237744"/>
                  </a:lnTo>
                  <a:lnTo>
                    <a:pt x="4700397" y="237109"/>
                  </a:lnTo>
                  <a:lnTo>
                    <a:pt x="4711255" y="211836"/>
                  </a:lnTo>
                  <a:lnTo>
                    <a:pt x="4711319" y="199390"/>
                  </a:lnTo>
                  <a:close/>
                </a:path>
                <a:path w="9027160" h="2008505">
                  <a:moveTo>
                    <a:pt x="5050523" y="872617"/>
                  </a:moveTo>
                  <a:lnTo>
                    <a:pt x="5039728" y="835660"/>
                  </a:lnTo>
                  <a:lnTo>
                    <a:pt x="5001260" y="825627"/>
                  </a:lnTo>
                  <a:lnTo>
                    <a:pt x="4988179" y="826300"/>
                  </a:lnTo>
                  <a:lnTo>
                    <a:pt x="4954333" y="850887"/>
                  </a:lnTo>
                  <a:lnTo>
                    <a:pt x="4951730" y="874395"/>
                  </a:lnTo>
                  <a:lnTo>
                    <a:pt x="4952390" y="886714"/>
                  </a:lnTo>
                  <a:lnTo>
                    <a:pt x="4977041" y="918895"/>
                  </a:lnTo>
                  <a:lnTo>
                    <a:pt x="5000498" y="921385"/>
                  </a:lnTo>
                  <a:lnTo>
                    <a:pt x="5013515" y="920724"/>
                  </a:lnTo>
                  <a:lnTo>
                    <a:pt x="5047831" y="896073"/>
                  </a:lnTo>
                  <a:lnTo>
                    <a:pt x="5050523" y="872617"/>
                  </a:lnTo>
                  <a:close/>
                </a:path>
                <a:path w="9027160" h="2008505">
                  <a:moveTo>
                    <a:pt x="5222875" y="543052"/>
                  </a:moveTo>
                  <a:lnTo>
                    <a:pt x="5219319" y="489839"/>
                  </a:lnTo>
                  <a:lnTo>
                    <a:pt x="5208905" y="442341"/>
                  </a:lnTo>
                  <a:lnTo>
                    <a:pt x="5191760" y="401104"/>
                  </a:lnTo>
                  <a:lnTo>
                    <a:pt x="5171618" y="371475"/>
                  </a:lnTo>
                  <a:lnTo>
                    <a:pt x="5167757" y="366522"/>
                  </a:lnTo>
                  <a:lnTo>
                    <a:pt x="5153253" y="351853"/>
                  </a:lnTo>
                  <a:lnTo>
                    <a:pt x="5137924" y="339775"/>
                  </a:lnTo>
                  <a:lnTo>
                    <a:pt x="5137924" y="553212"/>
                  </a:lnTo>
                  <a:lnTo>
                    <a:pt x="5137556" y="567728"/>
                  </a:lnTo>
                  <a:lnTo>
                    <a:pt x="5130165" y="619760"/>
                  </a:lnTo>
                  <a:lnTo>
                    <a:pt x="5113172" y="663181"/>
                  </a:lnTo>
                  <a:lnTo>
                    <a:pt x="5085931" y="696175"/>
                  </a:lnTo>
                  <a:lnTo>
                    <a:pt x="5047920" y="717397"/>
                  </a:lnTo>
                  <a:lnTo>
                    <a:pt x="4999228" y="724789"/>
                  </a:lnTo>
                  <a:lnTo>
                    <a:pt x="4980241" y="723988"/>
                  </a:lnTo>
                  <a:lnTo>
                    <a:pt x="4933061" y="710819"/>
                  </a:lnTo>
                  <a:lnTo>
                    <a:pt x="4899228" y="684110"/>
                  </a:lnTo>
                  <a:lnTo>
                    <a:pt x="4877054" y="646645"/>
                  </a:lnTo>
                  <a:lnTo>
                    <a:pt x="4865014" y="600075"/>
                  </a:lnTo>
                  <a:lnTo>
                    <a:pt x="4861077" y="548767"/>
                  </a:lnTo>
                  <a:lnTo>
                    <a:pt x="4861153" y="543052"/>
                  </a:lnTo>
                  <a:lnTo>
                    <a:pt x="4865586" y="493496"/>
                  </a:lnTo>
                  <a:lnTo>
                    <a:pt x="4879467" y="446887"/>
                  </a:lnTo>
                  <a:lnTo>
                    <a:pt x="4903368" y="409994"/>
                  </a:lnTo>
                  <a:lnTo>
                    <a:pt x="4937506" y="384429"/>
                  </a:lnTo>
                  <a:lnTo>
                    <a:pt x="4982769" y="372287"/>
                  </a:lnTo>
                  <a:lnTo>
                    <a:pt x="5000371" y="371475"/>
                  </a:lnTo>
                  <a:lnTo>
                    <a:pt x="5019306" y="372287"/>
                  </a:lnTo>
                  <a:lnTo>
                    <a:pt x="5066398" y="385445"/>
                  </a:lnTo>
                  <a:lnTo>
                    <a:pt x="5100142" y="412280"/>
                  </a:lnTo>
                  <a:lnTo>
                    <a:pt x="5121999" y="450062"/>
                  </a:lnTo>
                  <a:lnTo>
                    <a:pt x="5134051" y="496671"/>
                  </a:lnTo>
                  <a:lnTo>
                    <a:pt x="5137874" y="543052"/>
                  </a:lnTo>
                  <a:lnTo>
                    <a:pt x="5137924" y="553212"/>
                  </a:lnTo>
                  <a:lnTo>
                    <a:pt x="5137924" y="339775"/>
                  </a:lnTo>
                  <a:lnTo>
                    <a:pt x="5099431" y="319024"/>
                  </a:lnTo>
                  <a:lnTo>
                    <a:pt x="5054943" y="306870"/>
                  </a:lnTo>
                  <a:lnTo>
                    <a:pt x="5003419" y="302895"/>
                  </a:lnTo>
                  <a:lnTo>
                    <a:pt x="4975745" y="304139"/>
                  </a:lnTo>
                  <a:lnTo>
                    <a:pt x="4925834" y="313474"/>
                  </a:lnTo>
                  <a:lnTo>
                    <a:pt x="4883213" y="331736"/>
                  </a:lnTo>
                  <a:lnTo>
                    <a:pt x="4847691" y="357644"/>
                  </a:lnTo>
                  <a:lnTo>
                    <a:pt x="4819231" y="390842"/>
                  </a:lnTo>
                  <a:lnTo>
                    <a:pt x="4797984" y="430466"/>
                  </a:lnTo>
                  <a:lnTo>
                    <a:pt x="4783912" y="476135"/>
                  </a:lnTo>
                  <a:lnTo>
                    <a:pt x="4777003" y="526427"/>
                  </a:lnTo>
                  <a:lnTo>
                    <a:pt x="4776216" y="553212"/>
                  </a:lnTo>
                  <a:lnTo>
                    <a:pt x="4777067" y="580745"/>
                  </a:lnTo>
                  <a:lnTo>
                    <a:pt x="4783874" y="631329"/>
                  </a:lnTo>
                  <a:lnTo>
                    <a:pt x="4797437" y="675894"/>
                  </a:lnTo>
                  <a:lnTo>
                    <a:pt x="4817910" y="713803"/>
                  </a:lnTo>
                  <a:lnTo>
                    <a:pt x="4845240" y="744931"/>
                  </a:lnTo>
                  <a:lnTo>
                    <a:pt x="4879454" y="768654"/>
                  </a:lnTo>
                  <a:lnTo>
                    <a:pt x="4920500" y="784834"/>
                  </a:lnTo>
                  <a:lnTo>
                    <a:pt x="4968506" y="792886"/>
                  </a:lnTo>
                  <a:lnTo>
                    <a:pt x="4995151" y="793877"/>
                  </a:lnTo>
                  <a:lnTo>
                    <a:pt x="5022596" y="792619"/>
                  </a:lnTo>
                  <a:lnTo>
                    <a:pt x="5072316" y="783145"/>
                  </a:lnTo>
                  <a:lnTo>
                    <a:pt x="5115204" y="764705"/>
                  </a:lnTo>
                  <a:lnTo>
                    <a:pt x="5150878" y="738657"/>
                  </a:lnTo>
                  <a:lnTo>
                    <a:pt x="5164150" y="724789"/>
                  </a:lnTo>
                  <a:lnTo>
                    <a:pt x="5165979" y="722884"/>
                  </a:lnTo>
                  <a:lnTo>
                    <a:pt x="5190947" y="686409"/>
                  </a:lnTo>
                  <a:lnTo>
                    <a:pt x="5208778" y="643636"/>
                  </a:lnTo>
                  <a:lnTo>
                    <a:pt x="5219446" y="595541"/>
                  </a:lnTo>
                  <a:lnTo>
                    <a:pt x="5222062" y="569849"/>
                  </a:lnTo>
                  <a:lnTo>
                    <a:pt x="5222875" y="543052"/>
                  </a:lnTo>
                  <a:close/>
                </a:path>
                <a:path w="9027160" h="2008505">
                  <a:moveTo>
                    <a:pt x="5665470" y="707898"/>
                  </a:moveTo>
                  <a:lnTo>
                    <a:pt x="5660898" y="670052"/>
                  </a:lnTo>
                  <a:lnTo>
                    <a:pt x="5654294" y="664591"/>
                  </a:lnTo>
                  <a:lnTo>
                    <a:pt x="5647944" y="664591"/>
                  </a:lnTo>
                  <a:lnTo>
                    <a:pt x="5642356" y="667512"/>
                  </a:lnTo>
                  <a:lnTo>
                    <a:pt x="5635371" y="673354"/>
                  </a:lnTo>
                  <a:lnTo>
                    <a:pt x="5629719" y="677786"/>
                  </a:lnTo>
                  <a:lnTo>
                    <a:pt x="5592026" y="703059"/>
                  </a:lnTo>
                  <a:lnTo>
                    <a:pt x="5549049" y="719226"/>
                  </a:lnTo>
                  <a:lnTo>
                    <a:pt x="5522468" y="721487"/>
                  </a:lnTo>
                  <a:lnTo>
                    <a:pt x="5508015" y="720852"/>
                  </a:lnTo>
                  <a:lnTo>
                    <a:pt x="5469636" y="710946"/>
                  </a:lnTo>
                  <a:lnTo>
                    <a:pt x="5430647" y="678561"/>
                  </a:lnTo>
                  <a:lnTo>
                    <a:pt x="5410974" y="639813"/>
                  </a:lnTo>
                  <a:lnTo>
                    <a:pt x="5400103" y="589089"/>
                  </a:lnTo>
                  <a:lnTo>
                    <a:pt x="5398008" y="548640"/>
                  </a:lnTo>
                  <a:lnTo>
                    <a:pt x="5399875" y="507974"/>
                  </a:lnTo>
                  <a:lnTo>
                    <a:pt x="5415445" y="442010"/>
                  </a:lnTo>
                  <a:lnTo>
                    <a:pt x="5446573" y="396836"/>
                  </a:lnTo>
                  <a:lnTo>
                    <a:pt x="5491861" y="374027"/>
                  </a:lnTo>
                  <a:lnTo>
                    <a:pt x="5519674" y="371094"/>
                  </a:lnTo>
                  <a:lnTo>
                    <a:pt x="5533580" y="371602"/>
                  </a:lnTo>
                  <a:lnTo>
                    <a:pt x="5579694" y="383298"/>
                  </a:lnTo>
                  <a:lnTo>
                    <a:pt x="5619178" y="406628"/>
                  </a:lnTo>
                  <a:lnTo>
                    <a:pt x="5636641" y="420624"/>
                  </a:lnTo>
                  <a:lnTo>
                    <a:pt x="5642356" y="423418"/>
                  </a:lnTo>
                  <a:lnTo>
                    <a:pt x="5647309" y="423418"/>
                  </a:lnTo>
                  <a:lnTo>
                    <a:pt x="5651627" y="423291"/>
                  </a:lnTo>
                  <a:lnTo>
                    <a:pt x="5662549" y="392303"/>
                  </a:lnTo>
                  <a:lnTo>
                    <a:pt x="5662422" y="377698"/>
                  </a:lnTo>
                  <a:lnTo>
                    <a:pt x="5662003" y="373100"/>
                  </a:lnTo>
                  <a:lnTo>
                    <a:pt x="5661876" y="371094"/>
                  </a:lnTo>
                  <a:lnTo>
                    <a:pt x="5648071" y="345440"/>
                  </a:lnTo>
                  <a:lnTo>
                    <a:pt x="5644134" y="341503"/>
                  </a:lnTo>
                  <a:lnTo>
                    <a:pt x="5607139" y="319595"/>
                  </a:lnTo>
                  <a:lnTo>
                    <a:pt x="5561838" y="305943"/>
                  </a:lnTo>
                  <a:lnTo>
                    <a:pt x="5520436" y="302133"/>
                  </a:lnTo>
                  <a:lnTo>
                    <a:pt x="5498731" y="303072"/>
                  </a:lnTo>
                  <a:lnTo>
                    <a:pt x="5457660" y="310515"/>
                  </a:lnTo>
                  <a:lnTo>
                    <a:pt x="5419979" y="325310"/>
                  </a:lnTo>
                  <a:lnTo>
                    <a:pt x="5387022" y="347840"/>
                  </a:lnTo>
                  <a:lnTo>
                    <a:pt x="5359209" y="378294"/>
                  </a:lnTo>
                  <a:lnTo>
                    <a:pt x="5337162" y="417156"/>
                  </a:lnTo>
                  <a:lnTo>
                    <a:pt x="5321427" y="464693"/>
                  </a:lnTo>
                  <a:lnTo>
                    <a:pt x="5313565" y="521462"/>
                  </a:lnTo>
                  <a:lnTo>
                    <a:pt x="5312664" y="553339"/>
                  </a:lnTo>
                  <a:lnTo>
                    <a:pt x="5313565" y="581469"/>
                  </a:lnTo>
                  <a:lnTo>
                    <a:pt x="5320233" y="632663"/>
                  </a:lnTo>
                  <a:lnTo>
                    <a:pt x="5333403" y="677037"/>
                  </a:lnTo>
                  <a:lnTo>
                    <a:pt x="5352643" y="714514"/>
                  </a:lnTo>
                  <a:lnTo>
                    <a:pt x="5377802" y="744956"/>
                  </a:lnTo>
                  <a:lnTo>
                    <a:pt x="5408993" y="768057"/>
                  </a:lnTo>
                  <a:lnTo>
                    <a:pt x="5446166" y="783767"/>
                  </a:lnTo>
                  <a:lnTo>
                    <a:pt x="5488889" y="791578"/>
                  </a:lnTo>
                  <a:lnTo>
                    <a:pt x="5512308" y="792480"/>
                  </a:lnTo>
                  <a:lnTo>
                    <a:pt x="5523852" y="792200"/>
                  </a:lnTo>
                  <a:lnTo>
                    <a:pt x="5568124" y="785456"/>
                  </a:lnTo>
                  <a:lnTo>
                    <a:pt x="5606923" y="772363"/>
                  </a:lnTo>
                  <a:lnTo>
                    <a:pt x="5643981" y="751205"/>
                  </a:lnTo>
                  <a:lnTo>
                    <a:pt x="5663184" y="727329"/>
                  </a:lnTo>
                  <a:lnTo>
                    <a:pt x="5664073" y="724535"/>
                  </a:lnTo>
                  <a:lnTo>
                    <a:pt x="5664517" y="721487"/>
                  </a:lnTo>
                  <a:lnTo>
                    <a:pt x="5664593" y="720852"/>
                  </a:lnTo>
                  <a:lnTo>
                    <a:pt x="5664962" y="716915"/>
                  </a:lnTo>
                  <a:lnTo>
                    <a:pt x="5665470" y="707898"/>
                  </a:lnTo>
                  <a:close/>
                </a:path>
                <a:path w="9027160" h="2008505">
                  <a:moveTo>
                    <a:pt x="5997448" y="1988566"/>
                  </a:moveTo>
                  <a:lnTo>
                    <a:pt x="5996686" y="1716151"/>
                  </a:lnTo>
                  <a:lnTo>
                    <a:pt x="5994590" y="1671891"/>
                  </a:lnTo>
                  <a:lnTo>
                    <a:pt x="5983516" y="1618068"/>
                  </a:lnTo>
                  <a:lnTo>
                    <a:pt x="5961126" y="1575308"/>
                  </a:lnTo>
                  <a:lnTo>
                    <a:pt x="5926188" y="1543100"/>
                  </a:lnTo>
                  <a:lnTo>
                    <a:pt x="5877522" y="1523669"/>
                  </a:lnTo>
                  <a:lnTo>
                    <a:pt x="5836412" y="1519936"/>
                  </a:lnTo>
                  <a:lnTo>
                    <a:pt x="5817324" y="1521256"/>
                  </a:lnTo>
                  <a:lnTo>
                    <a:pt x="5779503" y="1531162"/>
                  </a:lnTo>
                  <a:lnTo>
                    <a:pt x="5742025" y="1551051"/>
                  </a:lnTo>
                  <a:lnTo>
                    <a:pt x="5704548" y="1582013"/>
                  </a:lnTo>
                  <a:lnTo>
                    <a:pt x="5685790" y="1601724"/>
                  </a:lnTo>
                  <a:lnTo>
                    <a:pt x="5685574" y="1551051"/>
                  </a:lnTo>
                  <a:lnTo>
                    <a:pt x="5678043" y="1531112"/>
                  </a:lnTo>
                  <a:lnTo>
                    <a:pt x="5675503" y="1529588"/>
                  </a:lnTo>
                  <a:lnTo>
                    <a:pt x="5671693" y="1528572"/>
                  </a:lnTo>
                  <a:lnTo>
                    <a:pt x="5666867" y="1528064"/>
                  </a:lnTo>
                  <a:lnTo>
                    <a:pt x="5662168" y="1527683"/>
                  </a:lnTo>
                  <a:lnTo>
                    <a:pt x="5656072" y="1527429"/>
                  </a:lnTo>
                  <a:lnTo>
                    <a:pt x="5641213" y="1527429"/>
                  </a:lnTo>
                  <a:lnTo>
                    <a:pt x="5613146" y="1536192"/>
                  </a:lnTo>
                  <a:lnTo>
                    <a:pt x="5612130" y="1537970"/>
                  </a:lnTo>
                  <a:lnTo>
                    <a:pt x="5611723" y="1539748"/>
                  </a:lnTo>
                  <a:lnTo>
                    <a:pt x="5611736" y="1588452"/>
                  </a:lnTo>
                  <a:lnTo>
                    <a:pt x="5612765" y="1992249"/>
                  </a:lnTo>
                  <a:lnTo>
                    <a:pt x="5645531" y="2004949"/>
                  </a:lnTo>
                  <a:lnTo>
                    <a:pt x="5653532" y="2004822"/>
                  </a:lnTo>
                  <a:lnTo>
                    <a:pt x="5661787" y="2004822"/>
                  </a:lnTo>
                  <a:lnTo>
                    <a:pt x="5668518" y="2004568"/>
                  </a:lnTo>
                  <a:lnTo>
                    <a:pt x="5673852" y="2003806"/>
                  </a:lnTo>
                  <a:lnTo>
                    <a:pt x="5679186" y="2003171"/>
                  </a:lnTo>
                  <a:lnTo>
                    <a:pt x="5692648" y="1996059"/>
                  </a:lnTo>
                  <a:lnTo>
                    <a:pt x="5694045" y="1994281"/>
                  </a:lnTo>
                  <a:lnTo>
                    <a:pt x="5694604" y="1992249"/>
                  </a:lnTo>
                  <a:lnTo>
                    <a:pt x="5694667" y="1988566"/>
                  </a:lnTo>
                  <a:lnTo>
                    <a:pt x="5693918" y="1677162"/>
                  </a:lnTo>
                  <a:lnTo>
                    <a:pt x="5710504" y="1657311"/>
                  </a:lnTo>
                  <a:lnTo>
                    <a:pt x="5742648" y="1625257"/>
                  </a:lnTo>
                  <a:lnTo>
                    <a:pt x="5777408" y="1601724"/>
                  </a:lnTo>
                  <a:lnTo>
                    <a:pt x="5819775" y="1591056"/>
                  </a:lnTo>
                  <a:lnTo>
                    <a:pt x="5831319" y="1591538"/>
                  </a:lnTo>
                  <a:lnTo>
                    <a:pt x="5870321" y="1604784"/>
                  </a:lnTo>
                  <a:lnTo>
                    <a:pt x="5896686" y="1634490"/>
                  </a:lnTo>
                  <a:lnTo>
                    <a:pt x="5911393" y="1678305"/>
                  </a:lnTo>
                  <a:lnTo>
                    <a:pt x="5914898" y="1727200"/>
                  </a:lnTo>
                  <a:lnTo>
                    <a:pt x="5915533" y="1991487"/>
                  </a:lnTo>
                  <a:lnTo>
                    <a:pt x="5916168" y="1993646"/>
                  </a:lnTo>
                  <a:lnTo>
                    <a:pt x="5917565" y="1995551"/>
                  </a:lnTo>
                  <a:lnTo>
                    <a:pt x="5918835" y="1997329"/>
                  </a:lnTo>
                  <a:lnTo>
                    <a:pt x="5920994" y="1998853"/>
                  </a:lnTo>
                  <a:lnTo>
                    <a:pt x="5948553" y="2004187"/>
                  </a:lnTo>
                  <a:lnTo>
                    <a:pt x="5956808" y="2004060"/>
                  </a:lnTo>
                  <a:lnTo>
                    <a:pt x="5964682" y="2004060"/>
                  </a:lnTo>
                  <a:lnTo>
                    <a:pt x="5971286" y="2003679"/>
                  </a:lnTo>
                  <a:lnTo>
                    <a:pt x="5981954" y="2002409"/>
                  </a:lnTo>
                  <a:lnTo>
                    <a:pt x="5986018" y="2001393"/>
                  </a:lnTo>
                  <a:lnTo>
                    <a:pt x="5989066" y="1999996"/>
                  </a:lnTo>
                  <a:lnTo>
                    <a:pt x="5991987" y="1998726"/>
                  </a:lnTo>
                  <a:lnTo>
                    <a:pt x="5994146" y="1997202"/>
                  </a:lnTo>
                  <a:lnTo>
                    <a:pt x="5995416" y="1995297"/>
                  </a:lnTo>
                  <a:lnTo>
                    <a:pt x="5996813" y="1993519"/>
                  </a:lnTo>
                  <a:lnTo>
                    <a:pt x="5997372" y="1991487"/>
                  </a:lnTo>
                  <a:lnTo>
                    <a:pt x="5997448" y="1988566"/>
                  </a:lnTo>
                  <a:close/>
                </a:path>
                <a:path w="9027160" h="2008505">
                  <a:moveTo>
                    <a:pt x="6388989" y="768350"/>
                  </a:moveTo>
                  <a:lnTo>
                    <a:pt x="6388354" y="495935"/>
                  </a:lnTo>
                  <a:lnTo>
                    <a:pt x="6386157" y="451675"/>
                  </a:lnTo>
                  <a:lnTo>
                    <a:pt x="6375133" y="397852"/>
                  </a:lnTo>
                  <a:lnTo>
                    <a:pt x="6352667" y="355092"/>
                  </a:lnTo>
                  <a:lnTo>
                    <a:pt x="6317780" y="322884"/>
                  </a:lnTo>
                  <a:lnTo>
                    <a:pt x="6269126" y="303453"/>
                  </a:lnTo>
                  <a:lnTo>
                    <a:pt x="6227953" y="299720"/>
                  </a:lnTo>
                  <a:lnTo>
                    <a:pt x="6208928" y="301040"/>
                  </a:lnTo>
                  <a:lnTo>
                    <a:pt x="6171120" y="310946"/>
                  </a:lnTo>
                  <a:lnTo>
                    <a:pt x="6133617" y="330835"/>
                  </a:lnTo>
                  <a:lnTo>
                    <a:pt x="6096089" y="361797"/>
                  </a:lnTo>
                  <a:lnTo>
                    <a:pt x="6077331" y="381508"/>
                  </a:lnTo>
                  <a:lnTo>
                    <a:pt x="6077204" y="319786"/>
                  </a:lnTo>
                  <a:lnTo>
                    <a:pt x="6076569" y="317627"/>
                  </a:lnTo>
                  <a:lnTo>
                    <a:pt x="6075426" y="315849"/>
                  </a:lnTo>
                  <a:lnTo>
                    <a:pt x="6074283" y="313944"/>
                  </a:lnTo>
                  <a:lnTo>
                    <a:pt x="6072378" y="312293"/>
                  </a:lnTo>
                  <a:lnTo>
                    <a:pt x="6069711" y="310896"/>
                  </a:lnTo>
                  <a:lnTo>
                    <a:pt x="6067044" y="309372"/>
                  </a:lnTo>
                  <a:lnTo>
                    <a:pt x="6063361" y="308356"/>
                  </a:lnTo>
                  <a:lnTo>
                    <a:pt x="6058535" y="307848"/>
                  </a:lnTo>
                  <a:lnTo>
                    <a:pt x="6053709" y="307467"/>
                  </a:lnTo>
                  <a:lnTo>
                    <a:pt x="6047613" y="307213"/>
                  </a:lnTo>
                  <a:lnTo>
                    <a:pt x="6032754" y="307213"/>
                  </a:lnTo>
                  <a:lnTo>
                    <a:pt x="6026658" y="307467"/>
                  </a:lnTo>
                  <a:lnTo>
                    <a:pt x="6017387" y="308483"/>
                  </a:lnTo>
                  <a:lnTo>
                    <a:pt x="6013577" y="309499"/>
                  </a:lnTo>
                  <a:lnTo>
                    <a:pt x="6010656" y="311023"/>
                  </a:lnTo>
                  <a:lnTo>
                    <a:pt x="6007608" y="312547"/>
                  </a:lnTo>
                  <a:lnTo>
                    <a:pt x="6005703" y="314198"/>
                  </a:lnTo>
                  <a:lnTo>
                    <a:pt x="6003671" y="317754"/>
                  </a:lnTo>
                  <a:lnTo>
                    <a:pt x="6003264" y="319532"/>
                  </a:lnTo>
                  <a:lnTo>
                    <a:pt x="6003277" y="368236"/>
                  </a:lnTo>
                  <a:lnTo>
                    <a:pt x="6004306" y="772033"/>
                  </a:lnTo>
                  <a:lnTo>
                    <a:pt x="6037199" y="784733"/>
                  </a:lnTo>
                  <a:lnTo>
                    <a:pt x="6045073" y="784733"/>
                  </a:lnTo>
                  <a:lnTo>
                    <a:pt x="6053328" y="784606"/>
                  </a:lnTo>
                  <a:lnTo>
                    <a:pt x="6060186" y="784352"/>
                  </a:lnTo>
                  <a:lnTo>
                    <a:pt x="6065393" y="783590"/>
                  </a:lnTo>
                  <a:lnTo>
                    <a:pt x="6070727" y="782955"/>
                  </a:lnTo>
                  <a:lnTo>
                    <a:pt x="6086208" y="768350"/>
                  </a:lnTo>
                  <a:lnTo>
                    <a:pt x="6085459" y="456946"/>
                  </a:lnTo>
                  <a:lnTo>
                    <a:pt x="6102045" y="437095"/>
                  </a:lnTo>
                  <a:lnTo>
                    <a:pt x="6134239" y="405041"/>
                  </a:lnTo>
                  <a:lnTo>
                    <a:pt x="6168999" y="381508"/>
                  </a:lnTo>
                  <a:lnTo>
                    <a:pt x="6211316" y="370840"/>
                  </a:lnTo>
                  <a:lnTo>
                    <a:pt x="6222860" y="371322"/>
                  </a:lnTo>
                  <a:lnTo>
                    <a:pt x="6261862" y="384568"/>
                  </a:lnTo>
                  <a:lnTo>
                    <a:pt x="6288227" y="414274"/>
                  </a:lnTo>
                  <a:lnTo>
                    <a:pt x="6302946" y="458089"/>
                  </a:lnTo>
                  <a:lnTo>
                    <a:pt x="6306439" y="506984"/>
                  </a:lnTo>
                  <a:lnTo>
                    <a:pt x="6307074" y="771271"/>
                  </a:lnTo>
                  <a:lnTo>
                    <a:pt x="6307836" y="773430"/>
                  </a:lnTo>
                  <a:lnTo>
                    <a:pt x="6340094" y="783971"/>
                  </a:lnTo>
                  <a:lnTo>
                    <a:pt x="6348349" y="783844"/>
                  </a:lnTo>
                  <a:lnTo>
                    <a:pt x="6356350" y="783844"/>
                  </a:lnTo>
                  <a:lnTo>
                    <a:pt x="6362954" y="783463"/>
                  </a:lnTo>
                  <a:lnTo>
                    <a:pt x="6373495" y="782193"/>
                  </a:lnTo>
                  <a:lnTo>
                    <a:pt x="6377686" y="781177"/>
                  </a:lnTo>
                  <a:lnTo>
                    <a:pt x="6380607" y="779780"/>
                  </a:lnTo>
                  <a:lnTo>
                    <a:pt x="6383528" y="778510"/>
                  </a:lnTo>
                  <a:lnTo>
                    <a:pt x="6385687" y="776986"/>
                  </a:lnTo>
                  <a:lnTo>
                    <a:pt x="6387084" y="775081"/>
                  </a:lnTo>
                  <a:lnTo>
                    <a:pt x="6388354" y="773303"/>
                  </a:lnTo>
                  <a:lnTo>
                    <a:pt x="6388913" y="771271"/>
                  </a:lnTo>
                  <a:lnTo>
                    <a:pt x="6388989" y="768350"/>
                  </a:lnTo>
                  <a:close/>
                </a:path>
                <a:path w="9027160" h="2008505">
                  <a:moveTo>
                    <a:pt x="6530848" y="1987296"/>
                  </a:moveTo>
                  <a:lnTo>
                    <a:pt x="6530086" y="1715262"/>
                  </a:lnTo>
                  <a:lnTo>
                    <a:pt x="6527990" y="1670659"/>
                  </a:lnTo>
                  <a:lnTo>
                    <a:pt x="6521678" y="1633016"/>
                  </a:lnTo>
                  <a:lnTo>
                    <a:pt x="6504673" y="1589659"/>
                  </a:lnTo>
                  <a:lnTo>
                    <a:pt x="6472707" y="1551152"/>
                  </a:lnTo>
                  <a:lnTo>
                    <a:pt x="6428854" y="1526959"/>
                  </a:lnTo>
                  <a:lnTo>
                    <a:pt x="6391237" y="1519529"/>
                  </a:lnTo>
                  <a:lnTo>
                    <a:pt x="6369812" y="1518666"/>
                  </a:lnTo>
                  <a:lnTo>
                    <a:pt x="6351740" y="1519809"/>
                  </a:lnTo>
                  <a:lnTo>
                    <a:pt x="6297930" y="1536954"/>
                  </a:lnTo>
                  <a:lnTo>
                    <a:pt x="6262294" y="1559902"/>
                  </a:lnTo>
                  <a:lnTo>
                    <a:pt x="6227064" y="1592453"/>
                  </a:lnTo>
                  <a:lnTo>
                    <a:pt x="6226302" y="1322324"/>
                  </a:lnTo>
                  <a:lnTo>
                    <a:pt x="6217920" y="1313053"/>
                  </a:lnTo>
                  <a:lnTo>
                    <a:pt x="6214872" y="1311656"/>
                  </a:lnTo>
                  <a:lnTo>
                    <a:pt x="6210808" y="1310767"/>
                  </a:lnTo>
                  <a:lnTo>
                    <a:pt x="6205474" y="1310132"/>
                  </a:lnTo>
                  <a:lnTo>
                    <a:pt x="6200140" y="1309370"/>
                  </a:lnTo>
                  <a:lnTo>
                    <a:pt x="6193409" y="1309116"/>
                  </a:lnTo>
                  <a:lnTo>
                    <a:pt x="6177153" y="1309116"/>
                  </a:lnTo>
                  <a:lnTo>
                    <a:pt x="6144514" y="1325118"/>
                  </a:lnTo>
                  <a:lnTo>
                    <a:pt x="6146165" y="1990852"/>
                  </a:lnTo>
                  <a:lnTo>
                    <a:pt x="6178931" y="2003552"/>
                  </a:lnTo>
                  <a:lnTo>
                    <a:pt x="6195187" y="2003552"/>
                  </a:lnTo>
                  <a:lnTo>
                    <a:pt x="6201918" y="2003171"/>
                  </a:lnTo>
                  <a:lnTo>
                    <a:pt x="6207252" y="2002409"/>
                  </a:lnTo>
                  <a:lnTo>
                    <a:pt x="6212586" y="2001774"/>
                  </a:lnTo>
                  <a:lnTo>
                    <a:pt x="6226048" y="1994662"/>
                  </a:lnTo>
                  <a:lnTo>
                    <a:pt x="6227445" y="1992884"/>
                  </a:lnTo>
                  <a:lnTo>
                    <a:pt x="6228042" y="1990852"/>
                  </a:lnTo>
                  <a:lnTo>
                    <a:pt x="6228067" y="1987296"/>
                  </a:lnTo>
                  <a:lnTo>
                    <a:pt x="6227318" y="1675765"/>
                  </a:lnTo>
                  <a:lnTo>
                    <a:pt x="6243904" y="1655965"/>
                  </a:lnTo>
                  <a:lnTo>
                    <a:pt x="6276048" y="1623872"/>
                  </a:lnTo>
                  <a:lnTo>
                    <a:pt x="6322352" y="1595170"/>
                  </a:lnTo>
                  <a:lnTo>
                    <a:pt x="6353048" y="1589659"/>
                  </a:lnTo>
                  <a:lnTo>
                    <a:pt x="6364668" y="1590154"/>
                  </a:lnTo>
                  <a:lnTo>
                    <a:pt x="6403721" y="1603387"/>
                  </a:lnTo>
                  <a:lnTo>
                    <a:pt x="6430086" y="1633093"/>
                  </a:lnTo>
                  <a:lnTo>
                    <a:pt x="6444793" y="1676908"/>
                  </a:lnTo>
                  <a:lnTo>
                    <a:pt x="6448298" y="1725930"/>
                  </a:lnTo>
                  <a:lnTo>
                    <a:pt x="6448933" y="1990090"/>
                  </a:lnTo>
                  <a:lnTo>
                    <a:pt x="6449568" y="1992376"/>
                  </a:lnTo>
                  <a:lnTo>
                    <a:pt x="6450965" y="1994154"/>
                  </a:lnTo>
                  <a:lnTo>
                    <a:pt x="6452235" y="1995932"/>
                  </a:lnTo>
                  <a:lnTo>
                    <a:pt x="6454394" y="1997583"/>
                  </a:lnTo>
                  <a:lnTo>
                    <a:pt x="6457442" y="1998853"/>
                  </a:lnTo>
                  <a:lnTo>
                    <a:pt x="6460363" y="2000123"/>
                  </a:lnTo>
                  <a:lnTo>
                    <a:pt x="6464554" y="2001139"/>
                  </a:lnTo>
                  <a:lnTo>
                    <a:pt x="6475095" y="2002409"/>
                  </a:lnTo>
                  <a:lnTo>
                    <a:pt x="6481953" y="2002790"/>
                  </a:lnTo>
                  <a:lnTo>
                    <a:pt x="6490208" y="2002790"/>
                  </a:lnTo>
                  <a:lnTo>
                    <a:pt x="6498082" y="2002663"/>
                  </a:lnTo>
                  <a:lnTo>
                    <a:pt x="6504686" y="2002409"/>
                  </a:lnTo>
                  <a:lnTo>
                    <a:pt x="6510020" y="2001647"/>
                  </a:lnTo>
                  <a:lnTo>
                    <a:pt x="6515354" y="2001012"/>
                  </a:lnTo>
                  <a:lnTo>
                    <a:pt x="6528816" y="1993900"/>
                  </a:lnTo>
                  <a:lnTo>
                    <a:pt x="6530213" y="1992122"/>
                  </a:lnTo>
                  <a:lnTo>
                    <a:pt x="6530772" y="1990090"/>
                  </a:lnTo>
                  <a:lnTo>
                    <a:pt x="6530848" y="1987296"/>
                  </a:lnTo>
                  <a:close/>
                </a:path>
                <a:path w="9027160" h="2008505">
                  <a:moveTo>
                    <a:pt x="6863969" y="223139"/>
                  </a:moveTo>
                  <a:lnTo>
                    <a:pt x="6861048" y="217551"/>
                  </a:lnTo>
                  <a:lnTo>
                    <a:pt x="6855460" y="210312"/>
                  </a:lnTo>
                  <a:lnTo>
                    <a:pt x="6800253" y="134239"/>
                  </a:lnTo>
                  <a:lnTo>
                    <a:pt x="6773164" y="96901"/>
                  </a:lnTo>
                  <a:lnTo>
                    <a:pt x="6729857" y="84074"/>
                  </a:lnTo>
                  <a:lnTo>
                    <a:pt x="6719633" y="84264"/>
                  </a:lnTo>
                  <a:lnTo>
                    <a:pt x="6683629" y="97028"/>
                  </a:lnTo>
                  <a:lnTo>
                    <a:pt x="6601841" y="210947"/>
                  </a:lnTo>
                  <a:lnTo>
                    <a:pt x="6595872" y="218567"/>
                  </a:lnTo>
                  <a:lnTo>
                    <a:pt x="6592951" y="224155"/>
                  </a:lnTo>
                  <a:lnTo>
                    <a:pt x="6592951" y="231521"/>
                  </a:lnTo>
                  <a:lnTo>
                    <a:pt x="6595491" y="234188"/>
                  </a:lnTo>
                  <a:lnTo>
                    <a:pt x="6600444" y="235966"/>
                  </a:lnTo>
                  <a:lnTo>
                    <a:pt x="6605397" y="237871"/>
                  </a:lnTo>
                  <a:lnTo>
                    <a:pt x="6613525" y="238760"/>
                  </a:lnTo>
                  <a:lnTo>
                    <a:pt x="6633248" y="238467"/>
                  </a:lnTo>
                  <a:lnTo>
                    <a:pt x="6640423" y="237959"/>
                  </a:lnTo>
                  <a:lnTo>
                    <a:pt x="6663944" y="223647"/>
                  </a:lnTo>
                  <a:lnTo>
                    <a:pt x="6728460" y="134239"/>
                  </a:lnTo>
                  <a:lnTo>
                    <a:pt x="6793484" y="223393"/>
                  </a:lnTo>
                  <a:lnTo>
                    <a:pt x="6795770" y="226314"/>
                  </a:lnTo>
                  <a:lnTo>
                    <a:pt x="6797802" y="228854"/>
                  </a:lnTo>
                  <a:lnTo>
                    <a:pt x="6799707" y="230759"/>
                  </a:lnTo>
                  <a:lnTo>
                    <a:pt x="6801485" y="232791"/>
                  </a:lnTo>
                  <a:lnTo>
                    <a:pt x="6803644" y="234315"/>
                  </a:lnTo>
                  <a:lnTo>
                    <a:pt x="6806184" y="235204"/>
                  </a:lnTo>
                  <a:lnTo>
                    <a:pt x="6808597" y="236220"/>
                  </a:lnTo>
                  <a:lnTo>
                    <a:pt x="6811899" y="236982"/>
                  </a:lnTo>
                  <a:lnTo>
                    <a:pt x="6820154" y="237998"/>
                  </a:lnTo>
                  <a:lnTo>
                    <a:pt x="6825742" y="238125"/>
                  </a:lnTo>
                  <a:lnTo>
                    <a:pt x="6843903" y="238125"/>
                  </a:lnTo>
                  <a:lnTo>
                    <a:pt x="6852031" y="237236"/>
                  </a:lnTo>
                  <a:lnTo>
                    <a:pt x="6856730" y="235331"/>
                  </a:lnTo>
                  <a:lnTo>
                    <a:pt x="6861556" y="233553"/>
                  </a:lnTo>
                  <a:lnTo>
                    <a:pt x="6863969" y="230759"/>
                  </a:lnTo>
                  <a:lnTo>
                    <a:pt x="6863969" y="223139"/>
                  </a:lnTo>
                  <a:close/>
                </a:path>
                <a:path w="9027160" h="2008505">
                  <a:moveTo>
                    <a:pt x="6952615" y="538607"/>
                  </a:moveTo>
                  <a:lnTo>
                    <a:pt x="6949059" y="485394"/>
                  </a:lnTo>
                  <a:lnTo>
                    <a:pt x="6938645" y="437896"/>
                  </a:lnTo>
                  <a:lnTo>
                    <a:pt x="6921500" y="396659"/>
                  </a:lnTo>
                  <a:lnTo>
                    <a:pt x="6901358" y="367030"/>
                  </a:lnTo>
                  <a:lnTo>
                    <a:pt x="6897497" y="362077"/>
                  </a:lnTo>
                  <a:lnTo>
                    <a:pt x="6882993" y="347408"/>
                  </a:lnTo>
                  <a:lnTo>
                    <a:pt x="6867665" y="335330"/>
                  </a:lnTo>
                  <a:lnTo>
                    <a:pt x="6867665" y="548767"/>
                  </a:lnTo>
                  <a:lnTo>
                    <a:pt x="6867296" y="563257"/>
                  </a:lnTo>
                  <a:lnTo>
                    <a:pt x="6859905" y="615315"/>
                  </a:lnTo>
                  <a:lnTo>
                    <a:pt x="6842912" y="658685"/>
                  </a:lnTo>
                  <a:lnTo>
                    <a:pt x="6815671" y="691730"/>
                  </a:lnTo>
                  <a:lnTo>
                    <a:pt x="6777660" y="712952"/>
                  </a:lnTo>
                  <a:lnTo>
                    <a:pt x="6728968" y="720344"/>
                  </a:lnTo>
                  <a:lnTo>
                    <a:pt x="6709981" y="719543"/>
                  </a:lnTo>
                  <a:lnTo>
                    <a:pt x="6662801" y="706374"/>
                  </a:lnTo>
                  <a:lnTo>
                    <a:pt x="6628968" y="679665"/>
                  </a:lnTo>
                  <a:lnTo>
                    <a:pt x="6606768" y="642200"/>
                  </a:lnTo>
                  <a:lnTo>
                    <a:pt x="6594691" y="595630"/>
                  </a:lnTo>
                  <a:lnTo>
                    <a:pt x="6590817" y="544322"/>
                  </a:lnTo>
                  <a:lnTo>
                    <a:pt x="6590893" y="538607"/>
                  </a:lnTo>
                  <a:lnTo>
                    <a:pt x="6595262" y="489051"/>
                  </a:lnTo>
                  <a:lnTo>
                    <a:pt x="6609169" y="442442"/>
                  </a:lnTo>
                  <a:lnTo>
                    <a:pt x="6633057" y="405549"/>
                  </a:lnTo>
                  <a:lnTo>
                    <a:pt x="6667246" y="379984"/>
                  </a:lnTo>
                  <a:lnTo>
                    <a:pt x="6712509" y="367842"/>
                  </a:lnTo>
                  <a:lnTo>
                    <a:pt x="6730111" y="367030"/>
                  </a:lnTo>
                  <a:lnTo>
                    <a:pt x="6749047" y="367842"/>
                  </a:lnTo>
                  <a:lnTo>
                    <a:pt x="6796151" y="381000"/>
                  </a:lnTo>
                  <a:lnTo>
                    <a:pt x="6829882" y="407809"/>
                  </a:lnTo>
                  <a:lnTo>
                    <a:pt x="6851739" y="445566"/>
                  </a:lnTo>
                  <a:lnTo>
                    <a:pt x="6863791" y="492226"/>
                  </a:lnTo>
                  <a:lnTo>
                    <a:pt x="6867614" y="538607"/>
                  </a:lnTo>
                  <a:lnTo>
                    <a:pt x="6867665" y="548767"/>
                  </a:lnTo>
                  <a:lnTo>
                    <a:pt x="6867665" y="335330"/>
                  </a:lnTo>
                  <a:lnTo>
                    <a:pt x="6829171" y="314579"/>
                  </a:lnTo>
                  <a:lnTo>
                    <a:pt x="6784670" y="302425"/>
                  </a:lnTo>
                  <a:lnTo>
                    <a:pt x="6733032" y="298450"/>
                  </a:lnTo>
                  <a:lnTo>
                    <a:pt x="6705435" y="299694"/>
                  </a:lnTo>
                  <a:lnTo>
                    <a:pt x="6655575" y="309029"/>
                  </a:lnTo>
                  <a:lnTo>
                    <a:pt x="6612903" y="327291"/>
                  </a:lnTo>
                  <a:lnTo>
                    <a:pt x="6577419" y="353199"/>
                  </a:lnTo>
                  <a:lnTo>
                    <a:pt x="6548971" y="386397"/>
                  </a:lnTo>
                  <a:lnTo>
                    <a:pt x="6527724" y="426021"/>
                  </a:lnTo>
                  <a:lnTo>
                    <a:pt x="6513652" y="471690"/>
                  </a:lnTo>
                  <a:lnTo>
                    <a:pt x="6506743" y="521982"/>
                  </a:lnTo>
                  <a:lnTo>
                    <a:pt x="6505956" y="548767"/>
                  </a:lnTo>
                  <a:lnTo>
                    <a:pt x="6506807" y="576300"/>
                  </a:lnTo>
                  <a:lnTo>
                    <a:pt x="6513614" y="626884"/>
                  </a:lnTo>
                  <a:lnTo>
                    <a:pt x="6527178" y="671449"/>
                  </a:lnTo>
                  <a:lnTo>
                    <a:pt x="6547650" y="709358"/>
                  </a:lnTo>
                  <a:lnTo>
                    <a:pt x="6574980" y="740486"/>
                  </a:lnTo>
                  <a:lnTo>
                    <a:pt x="6609194" y="764209"/>
                  </a:lnTo>
                  <a:lnTo>
                    <a:pt x="6650241" y="780389"/>
                  </a:lnTo>
                  <a:lnTo>
                    <a:pt x="6698247" y="788441"/>
                  </a:lnTo>
                  <a:lnTo>
                    <a:pt x="6724904" y="789432"/>
                  </a:lnTo>
                  <a:lnTo>
                    <a:pt x="6752336" y="788174"/>
                  </a:lnTo>
                  <a:lnTo>
                    <a:pt x="6802056" y="778700"/>
                  </a:lnTo>
                  <a:lnTo>
                    <a:pt x="6844881" y="760260"/>
                  </a:lnTo>
                  <a:lnTo>
                    <a:pt x="6880593" y="734212"/>
                  </a:lnTo>
                  <a:lnTo>
                    <a:pt x="6893890" y="720344"/>
                  </a:lnTo>
                  <a:lnTo>
                    <a:pt x="6895719" y="718439"/>
                  </a:lnTo>
                  <a:lnTo>
                    <a:pt x="6920636" y="681964"/>
                  </a:lnTo>
                  <a:lnTo>
                    <a:pt x="6938518" y="639191"/>
                  </a:lnTo>
                  <a:lnTo>
                    <a:pt x="6949135" y="591096"/>
                  </a:lnTo>
                  <a:lnTo>
                    <a:pt x="6951777" y="565404"/>
                  </a:lnTo>
                  <a:lnTo>
                    <a:pt x="6952615" y="538607"/>
                  </a:lnTo>
                  <a:close/>
                </a:path>
                <a:path w="9027160" h="2008505">
                  <a:moveTo>
                    <a:pt x="6988175" y="15125"/>
                  </a:moveTo>
                  <a:lnTo>
                    <a:pt x="6949186" y="4076"/>
                  </a:lnTo>
                  <a:lnTo>
                    <a:pt x="6938099" y="4305"/>
                  </a:lnTo>
                  <a:lnTo>
                    <a:pt x="6898132" y="22606"/>
                  </a:lnTo>
                  <a:lnTo>
                    <a:pt x="6836918" y="120523"/>
                  </a:lnTo>
                  <a:lnTo>
                    <a:pt x="6832219" y="127762"/>
                  </a:lnTo>
                  <a:lnTo>
                    <a:pt x="6831584" y="133223"/>
                  </a:lnTo>
                  <a:lnTo>
                    <a:pt x="6834632" y="136652"/>
                  </a:lnTo>
                  <a:lnTo>
                    <a:pt x="6838074" y="138912"/>
                  </a:lnTo>
                  <a:lnTo>
                    <a:pt x="6843674" y="140538"/>
                  </a:lnTo>
                  <a:lnTo>
                    <a:pt x="6851409" y="141478"/>
                  </a:lnTo>
                  <a:lnTo>
                    <a:pt x="6861302" y="141732"/>
                  </a:lnTo>
                  <a:lnTo>
                    <a:pt x="6868160" y="141732"/>
                  </a:lnTo>
                  <a:lnTo>
                    <a:pt x="6896227" y="133731"/>
                  </a:lnTo>
                  <a:lnTo>
                    <a:pt x="6898386" y="131826"/>
                  </a:lnTo>
                  <a:lnTo>
                    <a:pt x="6900799" y="129159"/>
                  </a:lnTo>
                  <a:lnTo>
                    <a:pt x="6903339" y="125857"/>
                  </a:lnTo>
                  <a:lnTo>
                    <a:pt x="6982587" y="26797"/>
                  </a:lnTo>
                  <a:lnTo>
                    <a:pt x="6987794" y="20574"/>
                  </a:lnTo>
                  <a:lnTo>
                    <a:pt x="6988175" y="15125"/>
                  </a:lnTo>
                  <a:close/>
                </a:path>
                <a:path w="9027160" h="2008505">
                  <a:moveTo>
                    <a:pt x="6999859" y="1313942"/>
                  </a:moveTo>
                  <a:lnTo>
                    <a:pt x="6998843" y="1311402"/>
                  </a:lnTo>
                  <a:lnTo>
                    <a:pt x="6996430" y="1309243"/>
                  </a:lnTo>
                  <a:lnTo>
                    <a:pt x="6994144" y="1307084"/>
                  </a:lnTo>
                  <a:lnTo>
                    <a:pt x="6990080" y="1305433"/>
                  </a:lnTo>
                  <a:lnTo>
                    <a:pt x="6978523" y="1303147"/>
                  </a:lnTo>
                  <a:lnTo>
                    <a:pt x="6971030" y="1302639"/>
                  </a:lnTo>
                  <a:lnTo>
                    <a:pt x="6953758" y="1302639"/>
                  </a:lnTo>
                  <a:lnTo>
                    <a:pt x="6914896" y="1314577"/>
                  </a:lnTo>
                  <a:lnTo>
                    <a:pt x="6910578" y="1321181"/>
                  </a:lnTo>
                  <a:lnTo>
                    <a:pt x="6836664" y="1439672"/>
                  </a:lnTo>
                  <a:lnTo>
                    <a:pt x="6835267" y="1442847"/>
                  </a:lnTo>
                  <a:lnTo>
                    <a:pt x="6834251" y="1448054"/>
                  </a:lnTo>
                  <a:lnTo>
                    <a:pt x="6834886" y="1450213"/>
                  </a:lnTo>
                  <a:lnTo>
                    <a:pt x="6836791" y="1451864"/>
                  </a:lnTo>
                  <a:lnTo>
                    <a:pt x="6838569" y="1453515"/>
                  </a:lnTo>
                  <a:lnTo>
                    <a:pt x="6841617" y="1454912"/>
                  </a:lnTo>
                  <a:lnTo>
                    <a:pt x="6845935" y="1455801"/>
                  </a:lnTo>
                  <a:lnTo>
                    <a:pt x="6850253" y="1456817"/>
                  </a:lnTo>
                  <a:lnTo>
                    <a:pt x="6856095" y="1457325"/>
                  </a:lnTo>
                  <a:lnTo>
                    <a:pt x="6869938" y="1457325"/>
                  </a:lnTo>
                  <a:lnTo>
                    <a:pt x="6898259" y="1449197"/>
                  </a:lnTo>
                  <a:lnTo>
                    <a:pt x="6900418" y="1447292"/>
                  </a:lnTo>
                  <a:lnTo>
                    <a:pt x="6902831" y="1444625"/>
                  </a:lnTo>
                  <a:lnTo>
                    <a:pt x="6905498" y="1441323"/>
                  </a:lnTo>
                  <a:lnTo>
                    <a:pt x="6995033" y="1325372"/>
                  </a:lnTo>
                  <a:lnTo>
                    <a:pt x="6997700" y="1322451"/>
                  </a:lnTo>
                  <a:lnTo>
                    <a:pt x="6999097" y="1319530"/>
                  </a:lnTo>
                  <a:lnTo>
                    <a:pt x="6999859" y="1313942"/>
                  </a:lnTo>
                  <a:close/>
                </a:path>
                <a:path w="9027160" h="2008505">
                  <a:moveTo>
                    <a:pt x="7094474" y="1757426"/>
                  </a:moveTo>
                  <a:lnTo>
                    <a:pt x="7090867" y="1704263"/>
                  </a:lnTo>
                  <a:lnTo>
                    <a:pt x="7080504" y="1656715"/>
                  </a:lnTo>
                  <a:lnTo>
                    <a:pt x="7063359" y="1615478"/>
                  </a:lnTo>
                  <a:lnTo>
                    <a:pt x="7043217" y="1585849"/>
                  </a:lnTo>
                  <a:lnTo>
                    <a:pt x="7039356" y="1580896"/>
                  </a:lnTo>
                  <a:lnTo>
                    <a:pt x="7024802" y="1566227"/>
                  </a:lnTo>
                  <a:lnTo>
                    <a:pt x="7009409" y="1554111"/>
                  </a:lnTo>
                  <a:lnTo>
                    <a:pt x="7009409" y="1767586"/>
                  </a:lnTo>
                  <a:lnTo>
                    <a:pt x="7009079" y="1782102"/>
                  </a:lnTo>
                  <a:lnTo>
                    <a:pt x="7001764" y="1834134"/>
                  </a:lnTo>
                  <a:lnTo>
                    <a:pt x="6984771" y="1877568"/>
                  </a:lnTo>
                  <a:lnTo>
                    <a:pt x="6957466" y="1910562"/>
                  </a:lnTo>
                  <a:lnTo>
                    <a:pt x="6919468" y="1931885"/>
                  </a:lnTo>
                  <a:lnTo>
                    <a:pt x="6870827" y="1939163"/>
                  </a:lnTo>
                  <a:lnTo>
                    <a:pt x="6851802" y="1938362"/>
                  </a:lnTo>
                  <a:lnTo>
                    <a:pt x="6804660" y="1925193"/>
                  </a:lnTo>
                  <a:lnTo>
                    <a:pt x="6770814" y="1898484"/>
                  </a:lnTo>
                  <a:lnTo>
                    <a:pt x="6748627" y="1861019"/>
                  </a:lnTo>
                  <a:lnTo>
                    <a:pt x="6736499" y="1814449"/>
                  </a:lnTo>
                  <a:lnTo>
                    <a:pt x="6732676" y="1763141"/>
                  </a:lnTo>
                  <a:lnTo>
                    <a:pt x="6732740" y="1757426"/>
                  </a:lnTo>
                  <a:lnTo>
                    <a:pt x="6737070" y="1707870"/>
                  </a:lnTo>
                  <a:lnTo>
                    <a:pt x="6751028" y="1661261"/>
                  </a:lnTo>
                  <a:lnTo>
                    <a:pt x="6774866" y="1624368"/>
                  </a:lnTo>
                  <a:lnTo>
                    <a:pt x="6809105" y="1598930"/>
                  </a:lnTo>
                  <a:lnTo>
                    <a:pt x="6854190" y="1586687"/>
                  </a:lnTo>
                  <a:lnTo>
                    <a:pt x="6871843" y="1585849"/>
                  </a:lnTo>
                  <a:lnTo>
                    <a:pt x="6890842" y="1586661"/>
                  </a:lnTo>
                  <a:lnTo>
                    <a:pt x="6938010" y="1599819"/>
                  </a:lnTo>
                  <a:lnTo>
                    <a:pt x="6971690" y="1626654"/>
                  </a:lnTo>
                  <a:lnTo>
                    <a:pt x="6993598" y="1664436"/>
                  </a:lnTo>
                  <a:lnTo>
                    <a:pt x="7005650" y="1711045"/>
                  </a:lnTo>
                  <a:lnTo>
                    <a:pt x="7009371" y="1757426"/>
                  </a:lnTo>
                  <a:lnTo>
                    <a:pt x="7009409" y="1767586"/>
                  </a:lnTo>
                  <a:lnTo>
                    <a:pt x="7009409" y="1554111"/>
                  </a:lnTo>
                  <a:lnTo>
                    <a:pt x="6971030" y="1533398"/>
                  </a:lnTo>
                  <a:lnTo>
                    <a:pt x="6926478" y="1521294"/>
                  </a:lnTo>
                  <a:lnTo>
                    <a:pt x="6874891" y="1517269"/>
                  </a:lnTo>
                  <a:lnTo>
                    <a:pt x="6847294" y="1518513"/>
                  </a:lnTo>
                  <a:lnTo>
                    <a:pt x="6797434" y="1527848"/>
                  </a:lnTo>
                  <a:lnTo>
                    <a:pt x="6754749" y="1546110"/>
                  </a:lnTo>
                  <a:lnTo>
                    <a:pt x="6719214" y="1572018"/>
                  </a:lnTo>
                  <a:lnTo>
                    <a:pt x="6690766" y="1605216"/>
                  </a:lnTo>
                  <a:lnTo>
                    <a:pt x="6669532" y="1644840"/>
                  </a:lnTo>
                  <a:lnTo>
                    <a:pt x="6655498" y="1690509"/>
                  </a:lnTo>
                  <a:lnTo>
                    <a:pt x="6648539" y="1740801"/>
                  </a:lnTo>
                  <a:lnTo>
                    <a:pt x="6647688" y="1767586"/>
                  </a:lnTo>
                  <a:lnTo>
                    <a:pt x="6648615" y="1795119"/>
                  </a:lnTo>
                  <a:lnTo>
                    <a:pt x="6655473" y="1845703"/>
                  </a:lnTo>
                  <a:lnTo>
                    <a:pt x="6669024" y="1890268"/>
                  </a:lnTo>
                  <a:lnTo>
                    <a:pt x="6689458" y="1928177"/>
                  </a:lnTo>
                  <a:lnTo>
                    <a:pt x="6716839" y="1959305"/>
                  </a:lnTo>
                  <a:lnTo>
                    <a:pt x="6750990" y="1983028"/>
                  </a:lnTo>
                  <a:lnTo>
                    <a:pt x="6791998" y="1999208"/>
                  </a:lnTo>
                  <a:lnTo>
                    <a:pt x="6840093" y="2007260"/>
                  </a:lnTo>
                  <a:lnTo>
                    <a:pt x="6866763" y="2008251"/>
                  </a:lnTo>
                  <a:lnTo>
                    <a:pt x="6894195" y="2006993"/>
                  </a:lnTo>
                  <a:lnTo>
                    <a:pt x="6943915" y="1997519"/>
                  </a:lnTo>
                  <a:lnTo>
                    <a:pt x="6986727" y="1979079"/>
                  </a:lnTo>
                  <a:lnTo>
                    <a:pt x="7022401" y="1953031"/>
                  </a:lnTo>
                  <a:lnTo>
                    <a:pt x="7035736" y="1939163"/>
                  </a:lnTo>
                  <a:lnTo>
                    <a:pt x="7037578" y="1937258"/>
                  </a:lnTo>
                  <a:lnTo>
                    <a:pt x="7062432" y="1900783"/>
                  </a:lnTo>
                  <a:lnTo>
                    <a:pt x="7080250" y="1858010"/>
                  </a:lnTo>
                  <a:lnTo>
                    <a:pt x="7090931" y="1809915"/>
                  </a:lnTo>
                  <a:lnTo>
                    <a:pt x="7093585" y="1784223"/>
                  </a:lnTo>
                  <a:lnTo>
                    <a:pt x="7094474" y="1757426"/>
                  </a:lnTo>
                  <a:close/>
                </a:path>
                <a:path w="9027160" h="2008505">
                  <a:moveTo>
                    <a:pt x="7156069" y="766445"/>
                  </a:moveTo>
                  <a:lnTo>
                    <a:pt x="7154926" y="317373"/>
                  </a:lnTo>
                  <a:lnTo>
                    <a:pt x="7154291" y="315214"/>
                  </a:lnTo>
                  <a:lnTo>
                    <a:pt x="7152894" y="313309"/>
                  </a:lnTo>
                  <a:lnTo>
                    <a:pt x="7151624" y="311277"/>
                  </a:lnTo>
                  <a:lnTo>
                    <a:pt x="7149465" y="309626"/>
                  </a:lnTo>
                  <a:lnTo>
                    <a:pt x="7146417" y="308356"/>
                  </a:lnTo>
                  <a:lnTo>
                    <a:pt x="7143496" y="306959"/>
                  </a:lnTo>
                  <a:lnTo>
                    <a:pt x="7139305" y="306070"/>
                  </a:lnTo>
                  <a:lnTo>
                    <a:pt x="7134098" y="305435"/>
                  </a:lnTo>
                  <a:lnTo>
                    <a:pt x="7128764" y="304673"/>
                  </a:lnTo>
                  <a:lnTo>
                    <a:pt x="7122033" y="304419"/>
                  </a:lnTo>
                  <a:lnTo>
                    <a:pt x="7105777" y="304419"/>
                  </a:lnTo>
                  <a:lnTo>
                    <a:pt x="7073011" y="319913"/>
                  </a:lnTo>
                  <a:lnTo>
                    <a:pt x="7074154" y="769239"/>
                  </a:lnTo>
                  <a:lnTo>
                    <a:pt x="7074789" y="771525"/>
                  </a:lnTo>
                  <a:lnTo>
                    <a:pt x="7075932" y="773303"/>
                  </a:lnTo>
                  <a:lnTo>
                    <a:pt x="7077075" y="775208"/>
                  </a:lnTo>
                  <a:lnTo>
                    <a:pt x="7079234" y="776732"/>
                  </a:lnTo>
                  <a:lnTo>
                    <a:pt x="7082409" y="778002"/>
                  </a:lnTo>
                  <a:lnTo>
                    <a:pt x="7085584" y="779399"/>
                  </a:lnTo>
                  <a:lnTo>
                    <a:pt x="7089775" y="780288"/>
                  </a:lnTo>
                  <a:lnTo>
                    <a:pt x="7095109" y="780923"/>
                  </a:lnTo>
                  <a:lnTo>
                    <a:pt x="7100316" y="781685"/>
                  </a:lnTo>
                  <a:lnTo>
                    <a:pt x="7107047" y="781939"/>
                  </a:lnTo>
                  <a:lnTo>
                    <a:pt x="7123176" y="781939"/>
                  </a:lnTo>
                  <a:lnTo>
                    <a:pt x="7156031" y="769239"/>
                  </a:lnTo>
                  <a:lnTo>
                    <a:pt x="7156069" y="766445"/>
                  </a:lnTo>
                  <a:close/>
                </a:path>
                <a:path w="9027160" h="2008505">
                  <a:moveTo>
                    <a:pt x="7163943" y="168783"/>
                  </a:moveTo>
                  <a:lnTo>
                    <a:pt x="7153275" y="130429"/>
                  </a:lnTo>
                  <a:lnTo>
                    <a:pt x="7113778" y="120269"/>
                  </a:lnTo>
                  <a:lnTo>
                    <a:pt x="7100252" y="120992"/>
                  </a:lnTo>
                  <a:lnTo>
                    <a:pt x="7065404" y="145859"/>
                  </a:lnTo>
                  <a:lnTo>
                    <a:pt x="7062724" y="170053"/>
                  </a:lnTo>
                  <a:lnTo>
                    <a:pt x="7063410" y="183095"/>
                  </a:lnTo>
                  <a:lnTo>
                    <a:pt x="7088733" y="216077"/>
                  </a:lnTo>
                  <a:lnTo>
                    <a:pt x="7113016" y="218567"/>
                  </a:lnTo>
                  <a:lnTo>
                    <a:pt x="7126465" y="217906"/>
                  </a:lnTo>
                  <a:lnTo>
                    <a:pt x="7161301" y="192989"/>
                  </a:lnTo>
                  <a:lnTo>
                    <a:pt x="7163943" y="168783"/>
                  </a:lnTo>
                  <a:close/>
                </a:path>
                <a:path w="9027160" h="2008505">
                  <a:moveTo>
                    <a:pt x="7769733" y="726186"/>
                  </a:moveTo>
                  <a:lnTo>
                    <a:pt x="7769352" y="721233"/>
                  </a:lnTo>
                  <a:lnTo>
                    <a:pt x="7768717" y="717169"/>
                  </a:lnTo>
                  <a:lnTo>
                    <a:pt x="7768463" y="715899"/>
                  </a:lnTo>
                  <a:lnTo>
                    <a:pt x="7767955" y="713232"/>
                  </a:lnTo>
                  <a:lnTo>
                    <a:pt x="7762875" y="703072"/>
                  </a:lnTo>
                  <a:lnTo>
                    <a:pt x="7761478" y="702310"/>
                  </a:lnTo>
                  <a:lnTo>
                    <a:pt x="7759827" y="701802"/>
                  </a:lnTo>
                  <a:lnTo>
                    <a:pt x="7755509" y="701802"/>
                  </a:lnTo>
                  <a:lnTo>
                    <a:pt x="7752588" y="702564"/>
                  </a:lnTo>
                  <a:lnTo>
                    <a:pt x="7745984" y="705612"/>
                  </a:lnTo>
                  <a:lnTo>
                    <a:pt x="7742047" y="707136"/>
                  </a:lnTo>
                  <a:lnTo>
                    <a:pt x="7737348" y="708787"/>
                  </a:lnTo>
                  <a:lnTo>
                    <a:pt x="7732776" y="710565"/>
                  </a:lnTo>
                  <a:lnTo>
                    <a:pt x="7727442" y="712089"/>
                  </a:lnTo>
                  <a:lnTo>
                    <a:pt x="7715504" y="715137"/>
                  </a:lnTo>
                  <a:lnTo>
                    <a:pt x="7708773" y="715899"/>
                  </a:lnTo>
                  <a:lnTo>
                    <a:pt x="7701153" y="715899"/>
                  </a:lnTo>
                  <a:lnTo>
                    <a:pt x="7660449" y="702729"/>
                  </a:lnTo>
                  <a:lnTo>
                    <a:pt x="7641895" y="663257"/>
                  </a:lnTo>
                  <a:lnTo>
                    <a:pt x="7638415" y="622681"/>
                  </a:lnTo>
                  <a:lnTo>
                    <a:pt x="7637780" y="373761"/>
                  </a:lnTo>
                  <a:lnTo>
                    <a:pt x="7637780" y="373634"/>
                  </a:lnTo>
                  <a:lnTo>
                    <a:pt x="7757414" y="373253"/>
                  </a:lnTo>
                  <a:lnTo>
                    <a:pt x="7761351" y="370586"/>
                  </a:lnTo>
                  <a:lnTo>
                    <a:pt x="7768717" y="333248"/>
                  </a:lnTo>
                  <a:lnTo>
                    <a:pt x="7768336" y="327914"/>
                  </a:lnTo>
                  <a:lnTo>
                    <a:pt x="7756017" y="305562"/>
                  </a:lnTo>
                  <a:lnTo>
                    <a:pt x="7754874" y="305308"/>
                  </a:lnTo>
                  <a:lnTo>
                    <a:pt x="7637526" y="305562"/>
                  </a:lnTo>
                  <a:lnTo>
                    <a:pt x="7637272" y="197104"/>
                  </a:lnTo>
                  <a:lnTo>
                    <a:pt x="7636637" y="194945"/>
                  </a:lnTo>
                  <a:lnTo>
                    <a:pt x="7635240" y="192913"/>
                  </a:lnTo>
                  <a:lnTo>
                    <a:pt x="7633970" y="190881"/>
                  </a:lnTo>
                  <a:lnTo>
                    <a:pt x="7631811" y="189230"/>
                  </a:lnTo>
                  <a:lnTo>
                    <a:pt x="7628763" y="187706"/>
                  </a:lnTo>
                  <a:lnTo>
                    <a:pt x="7625842" y="186182"/>
                  </a:lnTo>
                  <a:lnTo>
                    <a:pt x="7621651" y="185166"/>
                  </a:lnTo>
                  <a:lnTo>
                    <a:pt x="7611110" y="183896"/>
                  </a:lnTo>
                  <a:lnTo>
                    <a:pt x="7604379" y="183515"/>
                  </a:lnTo>
                  <a:lnTo>
                    <a:pt x="7595997" y="183642"/>
                  </a:lnTo>
                  <a:lnTo>
                    <a:pt x="7588123" y="183642"/>
                  </a:lnTo>
                  <a:lnTo>
                    <a:pt x="7581519" y="183896"/>
                  </a:lnTo>
                  <a:lnTo>
                    <a:pt x="7576185" y="184658"/>
                  </a:lnTo>
                  <a:lnTo>
                    <a:pt x="7570851" y="185293"/>
                  </a:lnTo>
                  <a:lnTo>
                    <a:pt x="7557135" y="193167"/>
                  </a:lnTo>
                  <a:lnTo>
                    <a:pt x="7555992" y="195072"/>
                  </a:lnTo>
                  <a:lnTo>
                    <a:pt x="7555382" y="197104"/>
                  </a:lnTo>
                  <a:lnTo>
                    <a:pt x="7555357" y="199517"/>
                  </a:lnTo>
                  <a:lnTo>
                    <a:pt x="7555611" y="305816"/>
                  </a:lnTo>
                  <a:lnTo>
                    <a:pt x="7490968" y="305943"/>
                  </a:lnTo>
                  <a:lnTo>
                    <a:pt x="7476871" y="340233"/>
                  </a:lnTo>
                  <a:lnTo>
                    <a:pt x="7477150" y="348576"/>
                  </a:lnTo>
                  <a:lnTo>
                    <a:pt x="7488301" y="374015"/>
                  </a:lnTo>
                  <a:lnTo>
                    <a:pt x="7493254" y="373888"/>
                  </a:lnTo>
                  <a:lnTo>
                    <a:pt x="7555865" y="373837"/>
                  </a:lnTo>
                  <a:lnTo>
                    <a:pt x="7556500" y="634873"/>
                  </a:lnTo>
                  <a:lnTo>
                    <a:pt x="7560691" y="687209"/>
                  </a:lnTo>
                  <a:lnTo>
                    <a:pt x="7573289" y="728141"/>
                  </a:lnTo>
                  <a:lnTo>
                    <a:pt x="7605204" y="765403"/>
                  </a:lnTo>
                  <a:lnTo>
                    <a:pt x="7640891" y="780859"/>
                  </a:lnTo>
                  <a:lnTo>
                    <a:pt x="7687437" y="785876"/>
                  </a:lnTo>
                  <a:lnTo>
                    <a:pt x="7695057" y="785876"/>
                  </a:lnTo>
                  <a:lnTo>
                    <a:pt x="7738618" y="779018"/>
                  </a:lnTo>
                  <a:lnTo>
                    <a:pt x="7749921" y="774827"/>
                  </a:lnTo>
                  <a:lnTo>
                    <a:pt x="7755255" y="772541"/>
                  </a:lnTo>
                  <a:lnTo>
                    <a:pt x="7759192" y="770001"/>
                  </a:lnTo>
                  <a:lnTo>
                    <a:pt x="7764526" y="764667"/>
                  </a:lnTo>
                  <a:lnTo>
                    <a:pt x="7766431" y="760603"/>
                  </a:lnTo>
                  <a:lnTo>
                    <a:pt x="7767701" y="754888"/>
                  </a:lnTo>
                  <a:lnTo>
                    <a:pt x="7769098" y="749300"/>
                  </a:lnTo>
                  <a:lnTo>
                    <a:pt x="7769733" y="741680"/>
                  </a:lnTo>
                  <a:lnTo>
                    <a:pt x="7769733" y="726186"/>
                  </a:lnTo>
                  <a:close/>
                </a:path>
                <a:path w="9027160" h="2008505">
                  <a:moveTo>
                    <a:pt x="7878572" y="1983740"/>
                  </a:moveTo>
                  <a:lnTo>
                    <a:pt x="7877962" y="1713230"/>
                  </a:lnTo>
                  <a:lnTo>
                    <a:pt x="7875905" y="1664525"/>
                  </a:lnTo>
                  <a:lnTo>
                    <a:pt x="7865504" y="1613242"/>
                  </a:lnTo>
                  <a:lnTo>
                    <a:pt x="7844028" y="1570355"/>
                  </a:lnTo>
                  <a:lnTo>
                    <a:pt x="7810500" y="1538262"/>
                  </a:lnTo>
                  <a:lnTo>
                    <a:pt x="7763738" y="1518843"/>
                  </a:lnTo>
                  <a:lnTo>
                    <a:pt x="7724013" y="1515110"/>
                  </a:lnTo>
                  <a:lnTo>
                    <a:pt x="7715136" y="1515427"/>
                  </a:lnTo>
                  <a:lnTo>
                    <a:pt x="7670762" y="1526133"/>
                  </a:lnTo>
                  <a:lnTo>
                    <a:pt x="7633411" y="1547279"/>
                  </a:lnTo>
                  <a:lnTo>
                    <a:pt x="7603553" y="1571498"/>
                  </a:lnTo>
                  <a:lnTo>
                    <a:pt x="7571359" y="1603883"/>
                  </a:lnTo>
                  <a:lnTo>
                    <a:pt x="7567117" y="1594205"/>
                  </a:lnTo>
                  <a:lnTo>
                    <a:pt x="7545171" y="1560156"/>
                  </a:lnTo>
                  <a:lnTo>
                    <a:pt x="7513790" y="1534769"/>
                  </a:lnTo>
                  <a:lnTo>
                    <a:pt x="7472185" y="1519415"/>
                  </a:lnTo>
                  <a:lnTo>
                    <a:pt x="7433691" y="1515872"/>
                  </a:lnTo>
                  <a:lnTo>
                    <a:pt x="7415631" y="1517116"/>
                  </a:lnTo>
                  <a:lnTo>
                    <a:pt x="7362063" y="1535684"/>
                  </a:lnTo>
                  <a:lnTo>
                    <a:pt x="7326046" y="1561007"/>
                  </a:lnTo>
                  <a:lnTo>
                    <a:pt x="7288911" y="1597660"/>
                  </a:lnTo>
                  <a:lnTo>
                    <a:pt x="7288784" y="1535938"/>
                  </a:lnTo>
                  <a:lnTo>
                    <a:pt x="7288276" y="1533652"/>
                  </a:lnTo>
                  <a:lnTo>
                    <a:pt x="7287006" y="1531874"/>
                  </a:lnTo>
                  <a:lnTo>
                    <a:pt x="7285863" y="1530096"/>
                  </a:lnTo>
                  <a:lnTo>
                    <a:pt x="7283958" y="1528445"/>
                  </a:lnTo>
                  <a:lnTo>
                    <a:pt x="7281291" y="1526921"/>
                  </a:lnTo>
                  <a:lnTo>
                    <a:pt x="7278751" y="1525397"/>
                  </a:lnTo>
                  <a:lnTo>
                    <a:pt x="7274941" y="1524508"/>
                  </a:lnTo>
                  <a:lnTo>
                    <a:pt x="7265416" y="1523492"/>
                  </a:lnTo>
                  <a:lnTo>
                    <a:pt x="7259320" y="1523238"/>
                  </a:lnTo>
                  <a:lnTo>
                    <a:pt x="7252081" y="1523238"/>
                  </a:lnTo>
                  <a:lnTo>
                    <a:pt x="7216394" y="1532128"/>
                  </a:lnTo>
                  <a:lnTo>
                    <a:pt x="7215378" y="1533906"/>
                  </a:lnTo>
                  <a:lnTo>
                    <a:pt x="7215073" y="1535176"/>
                  </a:lnTo>
                  <a:lnTo>
                    <a:pt x="7214946" y="1571498"/>
                  </a:lnTo>
                  <a:lnTo>
                    <a:pt x="7216013" y="1988185"/>
                  </a:lnTo>
                  <a:lnTo>
                    <a:pt x="7216648" y="1990344"/>
                  </a:lnTo>
                  <a:lnTo>
                    <a:pt x="7217854" y="1992249"/>
                  </a:lnTo>
                  <a:lnTo>
                    <a:pt x="7218934" y="1994027"/>
                  </a:lnTo>
                  <a:lnTo>
                    <a:pt x="7221093" y="1995551"/>
                  </a:lnTo>
                  <a:lnTo>
                    <a:pt x="7224268" y="1996821"/>
                  </a:lnTo>
                  <a:lnTo>
                    <a:pt x="7227316" y="1998218"/>
                  </a:lnTo>
                  <a:lnTo>
                    <a:pt x="7231634" y="1999107"/>
                  </a:lnTo>
                  <a:lnTo>
                    <a:pt x="7236841" y="1999869"/>
                  </a:lnTo>
                  <a:lnTo>
                    <a:pt x="7242175" y="2000504"/>
                  </a:lnTo>
                  <a:lnTo>
                    <a:pt x="7248779" y="2000758"/>
                  </a:lnTo>
                  <a:lnTo>
                    <a:pt x="7265035" y="2000758"/>
                  </a:lnTo>
                  <a:lnTo>
                    <a:pt x="7289546" y="1996694"/>
                  </a:lnTo>
                  <a:lnTo>
                    <a:pt x="7292467" y="1995424"/>
                  </a:lnTo>
                  <a:lnTo>
                    <a:pt x="7294626" y="1993773"/>
                  </a:lnTo>
                  <a:lnTo>
                    <a:pt x="7295896" y="1991995"/>
                  </a:lnTo>
                  <a:lnTo>
                    <a:pt x="7297293" y="1990090"/>
                  </a:lnTo>
                  <a:lnTo>
                    <a:pt x="7297852" y="1988185"/>
                  </a:lnTo>
                  <a:lnTo>
                    <a:pt x="7297915" y="1983740"/>
                  </a:lnTo>
                  <a:lnTo>
                    <a:pt x="7297166" y="1673098"/>
                  </a:lnTo>
                  <a:lnTo>
                    <a:pt x="7313638" y="1653222"/>
                  </a:lnTo>
                  <a:lnTo>
                    <a:pt x="7344829" y="1621078"/>
                  </a:lnTo>
                  <a:lnTo>
                    <a:pt x="7377138" y="1597660"/>
                  </a:lnTo>
                  <a:lnTo>
                    <a:pt x="7416546" y="1586865"/>
                  </a:lnTo>
                  <a:lnTo>
                    <a:pt x="7427569" y="1587423"/>
                  </a:lnTo>
                  <a:lnTo>
                    <a:pt x="7463968" y="1600657"/>
                  </a:lnTo>
                  <a:lnTo>
                    <a:pt x="7488771" y="1630273"/>
                  </a:lnTo>
                  <a:lnTo>
                    <a:pt x="7502512" y="1673606"/>
                  </a:lnTo>
                  <a:lnTo>
                    <a:pt x="7505700" y="1713230"/>
                  </a:lnTo>
                  <a:lnTo>
                    <a:pt x="7506335" y="1987423"/>
                  </a:lnTo>
                  <a:lnTo>
                    <a:pt x="7506970" y="1989582"/>
                  </a:lnTo>
                  <a:lnTo>
                    <a:pt x="7539482" y="1999996"/>
                  </a:lnTo>
                  <a:lnTo>
                    <a:pt x="7555103" y="1999996"/>
                  </a:lnTo>
                  <a:lnTo>
                    <a:pt x="7561707" y="1999615"/>
                  </a:lnTo>
                  <a:lnTo>
                    <a:pt x="7572248" y="1998345"/>
                  </a:lnTo>
                  <a:lnTo>
                    <a:pt x="7576439" y="1997329"/>
                  </a:lnTo>
                  <a:lnTo>
                    <a:pt x="7579614" y="1995932"/>
                  </a:lnTo>
                  <a:lnTo>
                    <a:pt x="7582789" y="1994662"/>
                  </a:lnTo>
                  <a:lnTo>
                    <a:pt x="7588237" y="1983740"/>
                  </a:lnTo>
                  <a:lnTo>
                    <a:pt x="7587488" y="1672336"/>
                  </a:lnTo>
                  <a:lnTo>
                    <a:pt x="7604176" y="1652460"/>
                  </a:lnTo>
                  <a:lnTo>
                    <a:pt x="7620165" y="1635112"/>
                  </a:lnTo>
                  <a:lnTo>
                    <a:pt x="7635468" y="1620316"/>
                  </a:lnTo>
                  <a:lnTo>
                    <a:pt x="7650099" y="1608074"/>
                  </a:lnTo>
                  <a:lnTo>
                    <a:pt x="7656309" y="1603883"/>
                  </a:lnTo>
                  <a:lnTo>
                    <a:pt x="7664285" y="1598498"/>
                  </a:lnTo>
                  <a:lnTo>
                    <a:pt x="7678483" y="1591665"/>
                  </a:lnTo>
                  <a:lnTo>
                    <a:pt x="7692669" y="1587538"/>
                  </a:lnTo>
                  <a:lnTo>
                    <a:pt x="7706868" y="1586103"/>
                  </a:lnTo>
                  <a:lnTo>
                    <a:pt x="7717917" y="1586661"/>
                  </a:lnTo>
                  <a:lnTo>
                    <a:pt x="7754658" y="1599958"/>
                  </a:lnTo>
                  <a:lnTo>
                    <a:pt x="7779613" y="1629664"/>
                  </a:lnTo>
                  <a:lnTo>
                    <a:pt x="7792618" y="1672856"/>
                  </a:lnTo>
                  <a:lnTo>
                    <a:pt x="7795514" y="1712468"/>
                  </a:lnTo>
                  <a:lnTo>
                    <a:pt x="7796276" y="1986661"/>
                  </a:lnTo>
                  <a:lnTo>
                    <a:pt x="7796911" y="1988820"/>
                  </a:lnTo>
                  <a:lnTo>
                    <a:pt x="7829677" y="1999234"/>
                  </a:lnTo>
                  <a:lnTo>
                    <a:pt x="7845933" y="1999234"/>
                  </a:lnTo>
                  <a:lnTo>
                    <a:pt x="7852537" y="1998853"/>
                  </a:lnTo>
                  <a:lnTo>
                    <a:pt x="7863078" y="1997583"/>
                  </a:lnTo>
                  <a:lnTo>
                    <a:pt x="7867269" y="1996567"/>
                  </a:lnTo>
                  <a:lnTo>
                    <a:pt x="7870190" y="1995170"/>
                  </a:lnTo>
                  <a:lnTo>
                    <a:pt x="7873238" y="1993900"/>
                  </a:lnTo>
                  <a:lnTo>
                    <a:pt x="7875397" y="1992249"/>
                  </a:lnTo>
                  <a:lnTo>
                    <a:pt x="7877937" y="1988693"/>
                  </a:lnTo>
                  <a:lnTo>
                    <a:pt x="7878496" y="1986661"/>
                  </a:lnTo>
                  <a:lnTo>
                    <a:pt x="7878572" y="1983740"/>
                  </a:lnTo>
                  <a:close/>
                </a:path>
                <a:path w="9027160" h="2008505">
                  <a:moveTo>
                    <a:pt x="7959217" y="764413"/>
                  </a:moveTo>
                  <a:lnTo>
                    <a:pt x="7958074" y="315341"/>
                  </a:lnTo>
                  <a:lnTo>
                    <a:pt x="7957439" y="313182"/>
                  </a:lnTo>
                  <a:lnTo>
                    <a:pt x="7956042" y="311150"/>
                  </a:lnTo>
                  <a:lnTo>
                    <a:pt x="7954772" y="309245"/>
                  </a:lnTo>
                  <a:lnTo>
                    <a:pt x="7925181" y="302387"/>
                  </a:lnTo>
                  <a:lnTo>
                    <a:pt x="7908925" y="302387"/>
                  </a:lnTo>
                  <a:lnTo>
                    <a:pt x="7902321" y="302768"/>
                  </a:lnTo>
                  <a:lnTo>
                    <a:pt x="7891653" y="304038"/>
                  </a:lnTo>
                  <a:lnTo>
                    <a:pt x="7887462" y="305054"/>
                  </a:lnTo>
                  <a:lnTo>
                    <a:pt x="7884287" y="306451"/>
                  </a:lnTo>
                  <a:lnTo>
                    <a:pt x="7881239" y="307721"/>
                  </a:lnTo>
                  <a:lnTo>
                    <a:pt x="7879080" y="309372"/>
                  </a:lnTo>
                  <a:lnTo>
                    <a:pt x="7876794" y="313436"/>
                  </a:lnTo>
                  <a:lnTo>
                    <a:pt x="7876222" y="315341"/>
                  </a:lnTo>
                  <a:lnTo>
                    <a:pt x="7876159" y="317881"/>
                  </a:lnTo>
                  <a:lnTo>
                    <a:pt x="7877302" y="767207"/>
                  </a:lnTo>
                  <a:lnTo>
                    <a:pt x="7910195" y="779907"/>
                  </a:lnTo>
                  <a:lnTo>
                    <a:pt x="7918069" y="779907"/>
                  </a:lnTo>
                  <a:lnTo>
                    <a:pt x="7926324" y="779780"/>
                  </a:lnTo>
                  <a:lnTo>
                    <a:pt x="7933182" y="779526"/>
                  </a:lnTo>
                  <a:lnTo>
                    <a:pt x="7938389" y="778764"/>
                  </a:lnTo>
                  <a:lnTo>
                    <a:pt x="7943723" y="778129"/>
                  </a:lnTo>
                  <a:lnTo>
                    <a:pt x="7959141" y="767207"/>
                  </a:lnTo>
                  <a:lnTo>
                    <a:pt x="7959217" y="764413"/>
                  </a:lnTo>
                  <a:close/>
                </a:path>
                <a:path w="9027160" h="2008505">
                  <a:moveTo>
                    <a:pt x="7967091" y="166751"/>
                  </a:moveTo>
                  <a:lnTo>
                    <a:pt x="7956296" y="128270"/>
                  </a:lnTo>
                  <a:lnTo>
                    <a:pt x="7916926" y="118237"/>
                  </a:lnTo>
                  <a:lnTo>
                    <a:pt x="7903400" y="118910"/>
                  </a:lnTo>
                  <a:lnTo>
                    <a:pt x="7868552" y="143827"/>
                  </a:lnTo>
                  <a:lnTo>
                    <a:pt x="7865872" y="168021"/>
                  </a:lnTo>
                  <a:lnTo>
                    <a:pt x="7866558" y="181000"/>
                  </a:lnTo>
                  <a:lnTo>
                    <a:pt x="7891881" y="214033"/>
                  </a:lnTo>
                  <a:lnTo>
                    <a:pt x="7916164" y="216535"/>
                  </a:lnTo>
                  <a:lnTo>
                    <a:pt x="7929613" y="215823"/>
                  </a:lnTo>
                  <a:lnTo>
                    <a:pt x="7964449" y="190944"/>
                  </a:lnTo>
                  <a:lnTo>
                    <a:pt x="7967091" y="166751"/>
                  </a:lnTo>
                  <a:close/>
                </a:path>
                <a:path w="9027160" h="2008505">
                  <a:moveTo>
                    <a:pt x="8430260" y="219202"/>
                  </a:moveTo>
                  <a:lnTo>
                    <a:pt x="8427466" y="213487"/>
                  </a:lnTo>
                  <a:lnTo>
                    <a:pt x="8421751" y="206248"/>
                  </a:lnTo>
                  <a:lnTo>
                    <a:pt x="8366544" y="130175"/>
                  </a:lnTo>
                  <a:lnTo>
                    <a:pt x="8339455" y="92849"/>
                  </a:lnTo>
                  <a:lnTo>
                    <a:pt x="8336153" y="88150"/>
                  </a:lnTo>
                  <a:lnTo>
                    <a:pt x="8331454" y="84975"/>
                  </a:lnTo>
                  <a:lnTo>
                    <a:pt x="8296148" y="80010"/>
                  </a:lnTo>
                  <a:lnTo>
                    <a:pt x="8285924" y="80200"/>
                  </a:lnTo>
                  <a:lnTo>
                    <a:pt x="8249920" y="93103"/>
                  </a:lnTo>
                  <a:lnTo>
                    <a:pt x="8168132" y="206883"/>
                  </a:lnTo>
                  <a:lnTo>
                    <a:pt x="8162163" y="214503"/>
                  </a:lnTo>
                  <a:lnTo>
                    <a:pt x="8159242" y="220218"/>
                  </a:lnTo>
                  <a:lnTo>
                    <a:pt x="8159242" y="227457"/>
                  </a:lnTo>
                  <a:lnTo>
                    <a:pt x="8161782" y="230124"/>
                  </a:lnTo>
                  <a:lnTo>
                    <a:pt x="8166735" y="232029"/>
                  </a:lnTo>
                  <a:lnTo>
                    <a:pt x="8171688" y="233807"/>
                  </a:lnTo>
                  <a:lnTo>
                    <a:pt x="8179816" y="234696"/>
                  </a:lnTo>
                  <a:lnTo>
                    <a:pt x="8190992" y="234696"/>
                  </a:lnTo>
                  <a:lnTo>
                    <a:pt x="8230235" y="219710"/>
                  </a:lnTo>
                  <a:lnTo>
                    <a:pt x="8294751" y="130175"/>
                  </a:lnTo>
                  <a:lnTo>
                    <a:pt x="8359775" y="219329"/>
                  </a:lnTo>
                  <a:lnTo>
                    <a:pt x="8392033" y="234188"/>
                  </a:lnTo>
                  <a:lnTo>
                    <a:pt x="8399018" y="234188"/>
                  </a:lnTo>
                  <a:lnTo>
                    <a:pt x="8430260" y="226822"/>
                  </a:lnTo>
                  <a:lnTo>
                    <a:pt x="8430260" y="219202"/>
                  </a:lnTo>
                  <a:close/>
                </a:path>
                <a:path w="9027160" h="2008505">
                  <a:moveTo>
                    <a:pt x="8491093" y="505333"/>
                  </a:moveTo>
                  <a:lnTo>
                    <a:pt x="8490775" y="496824"/>
                  </a:lnTo>
                  <a:lnTo>
                    <a:pt x="8490306" y="483857"/>
                  </a:lnTo>
                  <a:lnTo>
                    <a:pt x="8488108" y="462864"/>
                  </a:lnTo>
                  <a:lnTo>
                    <a:pt x="8479663" y="423291"/>
                  </a:lnTo>
                  <a:lnTo>
                    <a:pt x="8465261" y="387311"/>
                  </a:lnTo>
                  <a:lnTo>
                    <a:pt x="8446110" y="358521"/>
                  </a:lnTo>
                  <a:lnTo>
                    <a:pt x="8444484" y="356362"/>
                  </a:lnTo>
                  <a:lnTo>
                    <a:pt x="8431733" y="342836"/>
                  </a:lnTo>
                  <a:lnTo>
                    <a:pt x="8417331" y="330809"/>
                  </a:lnTo>
                  <a:lnTo>
                    <a:pt x="8408670" y="325132"/>
                  </a:lnTo>
                  <a:lnTo>
                    <a:pt x="8408670" y="496189"/>
                  </a:lnTo>
                  <a:lnTo>
                    <a:pt x="8164957" y="496824"/>
                  </a:lnTo>
                  <a:lnTo>
                    <a:pt x="8170507" y="457073"/>
                  </a:lnTo>
                  <a:lnTo>
                    <a:pt x="8184451" y="420878"/>
                  </a:lnTo>
                  <a:lnTo>
                    <a:pt x="8215414" y="383400"/>
                  </a:lnTo>
                  <a:lnTo>
                    <a:pt x="8261324" y="361442"/>
                  </a:lnTo>
                  <a:lnTo>
                    <a:pt x="8289925" y="358521"/>
                  </a:lnTo>
                  <a:lnTo>
                    <a:pt x="8317801" y="360743"/>
                  </a:lnTo>
                  <a:lnTo>
                    <a:pt x="8362620" y="378980"/>
                  </a:lnTo>
                  <a:lnTo>
                    <a:pt x="8392769" y="415074"/>
                  </a:lnTo>
                  <a:lnTo>
                    <a:pt x="8407336" y="465658"/>
                  </a:lnTo>
                  <a:lnTo>
                    <a:pt x="8408670" y="496189"/>
                  </a:lnTo>
                  <a:lnTo>
                    <a:pt x="8408670" y="325132"/>
                  </a:lnTo>
                  <a:lnTo>
                    <a:pt x="8364067" y="303822"/>
                  </a:lnTo>
                  <a:lnTo>
                    <a:pt x="8319300" y="295490"/>
                  </a:lnTo>
                  <a:lnTo>
                    <a:pt x="8293989" y="294513"/>
                  </a:lnTo>
                  <a:lnTo>
                    <a:pt x="8269999" y="295605"/>
                  </a:lnTo>
                  <a:lnTo>
                    <a:pt x="8225561" y="304266"/>
                  </a:lnTo>
                  <a:lnTo>
                    <a:pt x="8186001" y="321360"/>
                  </a:lnTo>
                  <a:lnTo>
                    <a:pt x="8152231" y="345986"/>
                  </a:lnTo>
                  <a:lnTo>
                    <a:pt x="8124342" y="378015"/>
                  </a:lnTo>
                  <a:lnTo>
                    <a:pt x="8102955" y="417068"/>
                  </a:lnTo>
                  <a:lnTo>
                    <a:pt x="8088312" y="462864"/>
                  </a:lnTo>
                  <a:lnTo>
                    <a:pt x="8081023" y="514629"/>
                  </a:lnTo>
                  <a:lnTo>
                    <a:pt x="8080121" y="542671"/>
                  </a:lnTo>
                  <a:lnTo>
                    <a:pt x="8081111" y="572033"/>
                  </a:lnTo>
                  <a:lnTo>
                    <a:pt x="8088490" y="625132"/>
                  </a:lnTo>
                  <a:lnTo>
                    <a:pt x="8102968" y="670737"/>
                  </a:lnTo>
                  <a:lnTo>
                    <a:pt x="8124380" y="708647"/>
                  </a:lnTo>
                  <a:lnTo>
                    <a:pt x="8152663" y="738860"/>
                  </a:lnTo>
                  <a:lnTo>
                    <a:pt x="8187614" y="761580"/>
                  </a:lnTo>
                  <a:lnTo>
                    <a:pt x="8229117" y="776859"/>
                  </a:lnTo>
                  <a:lnTo>
                    <a:pt x="8277453" y="784440"/>
                  </a:lnTo>
                  <a:lnTo>
                    <a:pt x="8304149" y="785368"/>
                  </a:lnTo>
                  <a:lnTo>
                    <a:pt x="8319808" y="784987"/>
                  </a:lnTo>
                  <a:lnTo>
                    <a:pt x="8363966" y="780415"/>
                  </a:lnTo>
                  <a:lnTo>
                    <a:pt x="8402155" y="772579"/>
                  </a:lnTo>
                  <a:lnTo>
                    <a:pt x="8440788" y="760501"/>
                  </a:lnTo>
                  <a:lnTo>
                    <a:pt x="8471027" y="735965"/>
                  </a:lnTo>
                  <a:lnTo>
                    <a:pt x="8471535" y="733552"/>
                  </a:lnTo>
                  <a:lnTo>
                    <a:pt x="8471916" y="730758"/>
                  </a:lnTo>
                  <a:lnTo>
                    <a:pt x="8472297" y="727583"/>
                  </a:lnTo>
                  <a:lnTo>
                    <a:pt x="8472551" y="724408"/>
                  </a:lnTo>
                  <a:lnTo>
                    <a:pt x="8472678" y="718820"/>
                  </a:lnTo>
                  <a:lnTo>
                    <a:pt x="8472576" y="708647"/>
                  </a:lnTo>
                  <a:lnTo>
                    <a:pt x="8465439" y="686435"/>
                  </a:lnTo>
                  <a:lnTo>
                    <a:pt x="8463534" y="685165"/>
                  </a:lnTo>
                  <a:lnTo>
                    <a:pt x="8461502" y="684657"/>
                  </a:lnTo>
                  <a:lnTo>
                    <a:pt x="8455152" y="684657"/>
                  </a:lnTo>
                  <a:lnTo>
                    <a:pt x="8449310" y="686435"/>
                  </a:lnTo>
                  <a:lnTo>
                    <a:pt x="8435200" y="692607"/>
                  </a:lnTo>
                  <a:lnTo>
                    <a:pt x="8428126" y="695490"/>
                  </a:lnTo>
                  <a:lnTo>
                    <a:pt x="8391665" y="707872"/>
                  </a:lnTo>
                  <a:lnTo>
                    <a:pt x="8341779" y="717397"/>
                  </a:lnTo>
                  <a:lnTo>
                    <a:pt x="8311642" y="718820"/>
                  </a:lnTo>
                  <a:lnTo>
                    <a:pt x="8292211" y="718134"/>
                  </a:lnTo>
                  <a:lnTo>
                    <a:pt x="8243316" y="707517"/>
                  </a:lnTo>
                  <a:lnTo>
                    <a:pt x="8207197" y="684936"/>
                  </a:lnTo>
                  <a:lnTo>
                    <a:pt x="8182800" y="651446"/>
                  </a:lnTo>
                  <a:lnTo>
                    <a:pt x="8169364" y="608495"/>
                  </a:lnTo>
                  <a:lnTo>
                    <a:pt x="8165084" y="556895"/>
                  </a:lnTo>
                  <a:lnTo>
                    <a:pt x="8467598" y="556133"/>
                  </a:lnTo>
                  <a:lnTo>
                    <a:pt x="8474964" y="553339"/>
                  </a:lnTo>
                  <a:lnTo>
                    <a:pt x="8491093" y="520319"/>
                  </a:lnTo>
                  <a:lnTo>
                    <a:pt x="8491093" y="505333"/>
                  </a:lnTo>
                  <a:close/>
                </a:path>
                <a:path w="9027160" h="2008505">
                  <a:moveTo>
                    <a:pt x="8554593" y="11176"/>
                  </a:moveTo>
                  <a:lnTo>
                    <a:pt x="8515604" y="0"/>
                  </a:lnTo>
                  <a:lnTo>
                    <a:pt x="8504453" y="317"/>
                  </a:lnTo>
                  <a:lnTo>
                    <a:pt x="8464423" y="18542"/>
                  </a:lnTo>
                  <a:lnTo>
                    <a:pt x="8403209" y="116459"/>
                  </a:lnTo>
                  <a:lnTo>
                    <a:pt x="8398510" y="123825"/>
                  </a:lnTo>
                  <a:lnTo>
                    <a:pt x="8397875" y="129159"/>
                  </a:lnTo>
                  <a:lnTo>
                    <a:pt x="8400923" y="132588"/>
                  </a:lnTo>
                  <a:lnTo>
                    <a:pt x="8404365" y="134912"/>
                  </a:lnTo>
                  <a:lnTo>
                    <a:pt x="8409965" y="136525"/>
                  </a:lnTo>
                  <a:lnTo>
                    <a:pt x="8417700" y="137490"/>
                  </a:lnTo>
                  <a:lnTo>
                    <a:pt x="8427593" y="137795"/>
                  </a:lnTo>
                  <a:lnTo>
                    <a:pt x="8434451" y="137795"/>
                  </a:lnTo>
                  <a:lnTo>
                    <a:pt x="8469757" y="121793"/>
                  </a:lnTo>
                  <a:lnTo>
                    <a:pt x="8548878" y="22733"/>
                  </a:lnTo>
                  <a:lnTo>
                    <a:pt x="8554085" y="16510"/>
                  </a:lnTo>
                  <a:lnTo>
                    <a:pt x="8554593" y="11176"/>
                  </a:lnTo>
                  <a:close/>
                </a:path>
                <a:path w="9027160" h="2008505">
                  <a:moveTo>
                    <a:pt x="9026906" y="531368"/>
                  </a:moveTo>
                  <a:lnTo>
                    <a:pt x="9024252" y="483997"/>
                  </a:lnTo>
                  <a:lnTo>
                    <a:pt x="9016746" y="439293"/>
                  </a:lnTo>
                  <a:lnTo>
                    <a:pt x="9003767" y="398551"/>
                  </a:lnTo>
                  <a:lnTo>
                    <a:pt x="8985212" y="363601"/>
                  </a:lnTo>
                  <a:lnTo>
                    <a:pt x="8984996" y="363220"/>
                  </a:lnTo>
                  <a:lnTo>
                    <a:pt x="8973350" y="347726"/>
                  </a:lnTo>
                  <a:lnTo>
                    <a:pt x="8960129" y="333971"/>
                  </a:lnTo>
                  <a:lnTo>
                    <a:pt x="8945347" y="321957"/>
                  </a:lnTo>
                  <a:lnTo>
                    <a:pt x="8941943" y="319824"/>
                  </a:lnTo>
                  <a:lnTo>
                    <a:pt x="8941943" y="541020"/>
                  </a:lnTo>
                  <a:lnTo>
                    <a:pt x="8941613" y="556615"/>
                  </a:lnTo>
                  <a:lnTo>
                    <a:pt x="8935720" y="602996"/>
                  </a:lnTo>
                  <a:lnTo>
                    <a:pt x="8921928" y="645858"/>
                  </a:lnTo>
                  <a:lnTo>
                    <a:pt x="8899804" y="681037"/>
                  </a:lnTo>
                  <a:lnTo>
                    <a:pt x="8868092" y="705027"/>
                  </a:lnTo>
                  <a:lnTo>
                    <a:pt x="8826627" y="713486"/>
                  </a:lnTo>
                  <a:lnTo>
                    <a:pt x="8810053" y="712152"/>
                  </a:lnTo>
                  <a:lnTo>
                    <a:pt x="8762619" y="691769"/>
                  </a:lnTo>
                  <a:lnTo>
                    <a:pt x="8731199" y="665200"/>
                  </a:lnTo>
                  <a:lnTo>
                    <a:pt x="8697976" y="628904"/>
                  </a:lnTo>
                  <a:lnTo>
                    <a:pt x="8697595" y="451231"/>
                  </a:lnTo>
                  <a:lnTo>
                    <a:pt x="8707171" y="439547"/>
                  </a:lnTo>
                  <a:lnTo>
                    <a:pt x="8734425" y="410210"/>
                  </a:lnTo>
                  <a:lnTo>
                    <a:pt x="8767826" y="383286"/>
                  </a:lnTo>
                  <a:lnTo>
                    <a:pt x="8806955" y="366229"/>
                  </a:lnTo>
                  <a:lnTo>
                    <a:pt x="8830691" y="363601"/>
                  </a:lnTo>
                  <a:lnTo>
                    <a:pt x="8846020" y="364464"/>
                  </a:lnTo>
                  <a:lnTo>
                    <a:pt x="8884158" y="378333"/>
                  </a:lnTo>
                  <a:lnTo>
                    <a:pt x="8911514" y="406196"/>
                  </a:lnTo>
                  <a:lnTo>
                    <a:pt x="8929383" y="444538"/>
                  </a:lnTo>
                  <a:lnTo>
                    <a:pt x="8938933" y="490880"/>
                  </a:lnTo>
                  <a:lnTo>
                    <a:pt x="8941943" y="541020"/>
                  </a:lnTo>
                  <a:lnTo>
                    <a:pt x="8941943" y="319824"/>
                  </a:lnTo>
                  <a:lnTo>
                    <a:pt x="8891092" y="297662"/>
                  </a:lnTo>
                  <a:lnTo>
                    <a:pt x="8846058" y="292989"/>
                  </a:lnTo>
                  <a:lnTo>
                    <a:pt x="8835034" y="293395"/>
                  </a:lnTo>
                  <a:lnTo>
                    <a:pt x="8793683" y="301307"/>
                  </a:lnTo>
                  <a:lnTo>
                    <a:pt x="8754935" y="319278"/>
                  </a:lnTo>
                  <a:lnTo>
                    <a:pt x="8717039" y="347548"/>
                  </a:lnTo>
                  <a:lnTo>
                    <a:pt x="8687435" y="375793"/>
                  </a:lnTo>
                  <a:lnTo>
                    <a:pt x="8687308" y="312801"/>
                  </a:lnTo>
                  <a:lnTo>
                    <a:pt x="8686673" y="310388"/>
                  </a:lnTo>
                  <a:lnTo>
                    <a:pt x="8685530" y="308610"/>
                  </a:lnTo>
                  <a:lnTo>
                    <a:pt x="8684387" y="306705"/>
                  </a:lnTo>
                  <a:lnTo>
                    <a:pt x="8682355" y="305181"/>
                  </a:lnTo>
                  <a:lnTo>
                    <a:pt x="8679307" y="303911"/>
                  </a:lnTo>
                  <a:lnTo>
                    <a:pt x="8676386" y="302514"/>
                  </a:lnTo>
                  <a:lnTo>
                    <a:pt x="8672576" y="301625"/>
                  </a:lnTo>
                  <a:lnTo>
                    <a:pt x="8668131" y="301244"/>
                  </a:lnTo>
                  <a:lnTo>
                    <a:pt x="8663686" y="300736"/>
                  </a:lnTo>
                  <a:lnTo>
                    <a:pt x="8657971" y="300482"/>
                  </a:lnTo>
                  <a:lnTo>
                    <a:pt x="8644382" y="300482"/>
                  </a:lnTo>
                  <a:lnTo>
                    <a:pt x="8638794" y="300736"/>
                  </a:lnTo>
                  <a:lnTo>
                    <a:pt x="8629523" y="301752"/>
                  </a:lnTo>
                  <a:lnTo>
                    <a:pt x="8625713" y="302641"/>
                  </a:lnTo>
                  <a:lnTo>
                    <a:pt x="8622792" y="304038"/>
                  </a:lnTo>
                  <a:lnTo>
                    <a:pt x="8619744" y="305308"/>
                  </a:lnTo>
                  <a:lnTo>
                    <a:pt x="8617839" y="306959"/>
                  </a:lnTo>
                  <a:lnTo>
                    <a:pt x="8616823" y="308737"/>
                  </a:lnTo>
                  <a:lnTo>
                    <a:pt x="8615807" y="310642"/>
                  </a:lnTo>
                  <a:lnTo>
                    <a:pt x="8615324" y="312801"/>
                  </a:lnTo>
                  <a:lnTo>
                    <a:pt x="8615375" y="347548"/>
                  </a:lnTo>
                  <a:lnTo>
                    <a:pt x="8616950" y="942467"/>
                  </a:lnTo>
                  <a:lnTo>
                    <a:pt x="8617585" y="944880"/>
                  </a:lnTo>
                  <a:lnTo>
                    <a:pt x="8618728" y="946785"/>
                  </a:lnTo>
                  <a:lnTo>
                    <a:pt x="8619871" y="948817"/>
                  </a:lnTo>
                  <a:lnTo>
                    <a:pt x="8622030" y="950468"/>
                  </a:lnTo>
                  <a:lnTo>
                    <a:pt x="8625205" y="951738"/>
                  </a:lnTo>
                  <a:lnTo>
                    <a:pt x="8628253" y="953008"/>
                  </a:lnTo>
                  <a:lnTo>
                    <a:pt x="8632571" y="954024"/>
                  </a:lnTo>
                  <a:lnTo>
                    <a:pt x="8643112" y="955294"/>
                  </a:lnTo>
                  <a:lnTo>
                    <a:pt x="8649716" y="955675"/>
                  </a:lnTo>
                  <a:lnTo>
                    <a:pt x="8665972" y="955675"/>
                  </a:lnTo>
                  <a:lnTo>
                    <a:pt x="8672703" y="955294"/>
                  </a:lnTo>
                  <a:lnTo>
                    <a:pt x="8678037" y="954532"/>
                  </a:lnTo>
                  <a:lnTo>
                    <a:pt x="8683371" y="953897"/>
                  </a:lnTo>
                  <a:lnTo>
                    <a:pt x="8696833" y="946658"/>
                  </a:lnTo>
                  <a:lnTo>
                    <a:pt x="8698230" y="944626"/>
                  </a:lnTo>
                  <a:lnTo>
                    <a:pt x="8698827" y="942467"/>
                  </a:lnTo>
                  <a:lnTo>
                    <a:pt x="8698865" y="939673"/>
                  </a:lnTo>
                  <a:lnTo>
                    <a:pt x="8698230" y="716280"/>
                  </a:lnTo>
                  <a:lnTo>
                    <a:pt x="8707056" y="724674"/>
                  </a:lnTo>
                  <a:lnTo>
                    <a:pt x="8740064" y="752627"/>
                  </a:lnTo>
                  <a:lnTo>
                    <a:pt x="8780501" y="775017"/>
                  </a:lnTo>
                  <a:lnTo>
                    <a:pt x="8824138" y="783742"/>
                  </a:lnTo>
                  <a:lnTo>
                    <a:pt x="8833866" y="783971"/>
                  </a:lnTo>
                  <a:lnTo>
                    <a:pt x="8856548" y="782789"/>
                  </a:lnTo>
                  <a:lnTo>
                    <a:pt x="8898026" y="773836"/>
                  </a:lnTo>
                  <a:lnTo>
                    <a:pt x="8934158" y="756285"/>
                  </a:lnTo>
                  <a:lnTo>
                    <a:pt x="8964498" y="731139"/>
                  </a:lnTo>
                  <a:lnTo>
                    <a:pt x="8977071" y="716280"/>
                  </a:lnTo>
                  <a:lnTo>
                    <a:pt x="8977503" y="715772"/>
                  </a:lnTo>
                  <a:lnTo>
                    <a:pt x="8998928" y="679678"/>
                  </a:lnTo>
                  <a:lnTo>
                    <a:pt x="9014460" y="636524"/>
                  </a:lnTo>
                  <a:lnTo>
                    <a:pt x="9023820" y="586905"/>
                  </a:lnTo>
                  <a:lnTo>
                    <a:pt x="9026131" y="559879"/>
                  </a:lnTo>
                  <a:lnTo>
                    <a:pt x="9026906" y="531368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997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775716" y="0"/>
            <a:ext cx="11160760" cy="6858000"/>
            <a:chOff x="775716" y="0"/>
            <a:chExt cx="11160760" cy="6858000"/>
          </a:xfrm>
        </p:grpSpPr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5716" y="0"/>
              <a:ext cx="10820400" cy="6857997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96756" y="0"/>
              <a:ext cx="2839211" cy="2203704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39468" y="2502407"/>
              <a:ext cx="8959596" cy="325678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304800" y="158495"/>
            <a:ext cx="11582400" cy="6678295"/>
            <a:chOff x="304800" y="158495"/>
            <a:chExt cx="11582400" cy="6678295"/>
          </a:xfrm>
        </p:grpSpPr>
        <p:sp>
          <p:nvSpPr>
            <p:cNvPr id="3" name="object 3" descr=""/>
            <p:cNvSpPr/>
            <p:nvPr/>
          </p:nvSpPr>
          <p:spPr>
            <a:xfrm>
              <a:off x="304800" y="158495"/>
              <a:ext cx="11582400" cy="6541134"/>
            </a:xfrm>
            <a:custGeom>
              <a:avLst/>
              <a:gdLst/>
              <a:ahLst/>
              <a:cxnLst/>
              <a:rect l="l" t="t" r="r" b="b"/>
              <a:pathLst>
                <a:path w="11582400" h="6541134">
                  <a:moveTo>
                    <a:pt x="11012297" y="0"/>
                  </a:moveTo>
                  <a:lnTo>
                    <a:pt x="570115" y="0"/>
                  </a:lnTo>
                  <a:lnTo>
                    <a:pt x="523356" y="1890"/>
                  </a:lnTo>
                  <a:lnTo>
                    <a:pt x="477638" y="7462"/>
                  </a:lnTo>
                  <a:lnTo>
                    <a:pt x="433108" y="16570"/>
                  </a:lnTo>
                  <a:lnTo>
                    <a:pt x="389913" y="29066"/>
                  </a:lnTo>
                  <a:lnTo>
                    <a:pt x="348198" y="44805"/>
                  </a:lnTo>
                  <a:lnTo>
                    <a:pt x="308112" y="63638"/>
                  </a:lnTo>
                  <a:lnTo>
                    <a:pt x="269800" y="85420"/>
                  </a:lnTo>
                  <a:lnTo>
                    <a:pt x="233410" y="110004"/>
                  </a:lnTo>
                  <a:lnTo>
                    <a:pt x="199088" y="137242"/>
                  </a:lnTo>
                  <a:lnTo>
                    <a:pt x="166981" y="166989"/>
                  </a:lnTo>
                  <a:lnTo>
                    <a:pt x="137235" y="199096"/>
                  </a:lnTo>
                  <a:lnTo>
                    <a:pt x="109997" y="233418"/>
                  </a:lnTo>
                  <a:lnTo>
                    <a:pt x="85415" y="269808"/>
                  </a:lnTo>
                  <a:lnTo>
                    <a:pt x="63634" y="308119"/>
                  </a:lnTo>
                  <a:lnTo>
                    <a:pt x="44801" y="348204"/>
                  </a:lnTo>
                  <a:lnTo>
                    <a:pt x="29064" y="389916"/>
                  </a:lnTo>
                  <a:lnTo>
                    <a:pt x="16568" y="433109"/>
                  </a:lnTo>
                  <a:lnTo>
                    <a:pt x="7461" y="477635"/>
                  </a:lnTo>
                  <a:lnTo>
                    <a:pt x="1889" y="523349"/>
                  </a:lnTo>
                  <a:lnTo>
                    <a:pt x="0" y="570102"/>
                  </a:lnTo>
                  <a:lnTo>
                    <a:pt x="0" y="5970892"/>
                  </a:lnTo>
                  <a:lnTo>
                    <a:pt x="1889" y="6017651"/>
                  </a:lnTo>
                  <a:lnTo>
                    <a:pt x="7461" y="6063369"/>
                  </a:lnTo>
                  <a:lnTo>
                    <a:pt x="16568" y="6107899"/>
                  </a:lnTo>
                  <a:lnTo>
                    <a:pt x="29064" y="6151094"/>
                  </a:lnTo>
                  <a:lnTo>
                    <a:pt x="44801" y="6192809"/>
                  </a:lnTo>
                  <a:lnTo>
                    <a:pt x="63634" y="6232895"/>
                  </a:lnTo>
                  <a:lnTo>
                    <a:pt x="85415" y="6271207"/>
                  </a:lnTo>
                  <a:lnTo>
                    <a:pt x="109997" y="6307597"/>
                  </a:lnTo>
                  <a:lnTo>
                    <a:pt x="137235" y="6341919"/>
                  </a:lnTo>
                  <a:lnTo>
                    <a:pt x="166981" y="6374026"/>
                  </a:lnTo>
                  <a:lnTo>
                    <a:pt x="199088" y="6403772"/>
                  </a:lnTo>
                  <a:lnTo>
                    <a:pt x="233410" y="6431010"/>
                  </a:lnTo>
                  <a:lnTo>
                    <a:pt x="269800" y="6455592"/>
                  </a:lnTo>
                  <a:lnTo>
                    <a:pt x="308112" y="6477373"/>
                  </a:lnTo>
                  <a:lnTo>
                    <a:pt x="348198" y="6496206"/>
                  </a:lnTo>
                  <a:lnTo>
                    <a:pt x="389913" y="6511943"/>
                  </a:lnTo>
                  <a:lnTo>
                    <a:pt x="433108" y="6524439"/>
                  </a:lnTo>
                  <a:lnTo>
                    <a:pt x="477638" y="6533546"/>
                  </a:lnTo>
                  <a:lnTo>
                    <a:pt x="523356" y="6539118"/>
                  </a:lnTo>
                  <a:lnTo>
                    <a:pt x="570115" y="6541008"/>
                  </a:lnTo>
                  <a:lnTo>
                    <a:pt x="11012297" y="6541008"/>
                  </a:lnTo>
                  <a:lnTo>
                    <a:pt x="11059050" y="6539118"/>
                  </a:lnTo>
                  <a:lnTo>
                    <a:pt x="11104764" y="6533546"/>
                  </a:lnTo>
                  <a:lnTo>
                    <a:pt x="11149290" y="6524439"/>
                  </a:lnTo>
                  <a:lnTo>
                    <a:pt x="11192483" y="6511943"/>
                  </a:lnTo>
                  <a:lnTo>
                    <a:pt x="11234195" y="6496206"/>
                  </a:lnTo>
                  <a:lnTo>
                    <a:pt x="11274280" y="6477373"/>
                  </a:lnTo>
                  <a:lnTo>
                    <a:pt x="11312591" y="6455592"/>
                  </a:lnTo>
                  <a:lnTo>
                    <a:pt x="11348981" y="6431010"/>
                  </a:lnTo>
                  <a:lnTo>
                    <a:pt x="11383303" y="6403772"/>
                  </a:lnTo>
                  <a:lnTo>
                    <a:pt x="11415410" y="6374026"/>
                  </a:lnTo>
                  <a:lnTo>
                    <a:pt x="11445157" y="6341919"/>
                  </a:lnTo>
                  <a:lnTo>
                    <a:pt x="11472395" y="6307597"/>
                  </a:lnTo>
                  <a:lnTo>
                    <a:pt x="11496979" y="6271207"/>
                  </a:lnTo>
                  <a:lnTo>
                    <a:pt x="11518761" y="6232895"/>
                  </a:lnTo>
                  <a:lnTo>
                    <a:pt x="11537594" y="6192809"/>
                  </a:lnTo>
                  <a:lnTo>
                    <a:pt x="11553333" y="6151094"/>
                  </a:lnTo>
                  <a:lnTo>
                    <a:pt x="11565829" y="6107899"/>
                  </a:lnTo>
                  <a:lnTo>
                    <a:pt x="11574937" y="6063369"/>
                  </a:lnTo>
                  <a:lnTo>
                    <a:pt x="11580509" y="6017651"/>
                  </a:lnTo>
                  <a:lnTo>
                    <a:pt x="11582400" y="5970892"/>
                  </a:lnTo>
                  <a:lnTo>
                    <a:pt x="11582400" y="570102"/>
                  </a:lnTo>
                  <a:lnTo>
                    <a:pt x="11580509" y="523349"/>
                  </a:lnTo>
                  <a:lnTo>
                    <a:pt x="11574937" y="477635"/>
                  </a:lnTo>
                  <a:lnTo>
                    <a:pt x="11565829" y="433109"/>
                  </a:lnTo>
                  <a:lnTo>
                    <a:pt x="11553333" y="389916"/>
                  </a:lnTo>
                  <a:lnTo>
                    <a:pt x="11537594" y="348204"/>
                  </a:lnTo>
                  <a:lnTo>
                    <a:pt x="11518761" y="308119"/>
                  </a:lnTo>
                  <a:lnTo>
                    <a:pt x="11496979" y="269808"/>
                  </a:lnTo>
                  <a:lnTo>
                    <a:pt x="11472395" y="233418"/>
                  </a:lnTo>
                  <a:lnTo>
                    <a:pt x="11445157" y="199096"/>
                  </a:lnTo>
                  <a:lnTo>
                    <a:pt x="11415410" y="166989"/>
                  </a:lnTo>
                  <a:lnTo>
                    <a:pt x="11383303" y="137242"/>
                  </a:lnTo>
                  <a:lnTo>
                    <a:pt x="11348981" y="110004"/>
                  </a:lnTo>
                  <a:lnTo>
                    <a:pt x="11312591" y="85420"/>
                  </a:lnTo>
                  <a:lnTo>
                    <a:pt x="11274280" y="63638"/>
                  </a:lnTo>
                  <a:lnTo>
                    <a:pt x="11234195" y="44805"/>
                  </a:lnTo>
                  <a:lnTo>
                    <a:pt x="11192483" y="29066"/>
                  </a:lnTo>
                  <a:lnTo>
                    <a:pt x="11149290" y="16570"/>
                  </a:lnTo>
                  <a:lnTo>
                    <a:pt x="11104764" y="7462"/>
                  </a:lnTo>
                  <a:lnTo>
                    <a:pt x="11059050" y="1890"/>
                  </a:lnTo>
                  <a:lnTo>
                    <a:pt x="11012297" y="0"/>
                  </a:lnTo>
                  <a:close/>
                </a:path>
              </a:pathLst>
            </a:custGeom>
            <a:solidFill>
              <a:srgbClr val="FFFFFF">
                <a:alpha val="85096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2000" y="1505715"/>
              <a:ext cx="3136392" cy="5330952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03731" y="1647443"/>
              <a:ext cx="2857499" cy="5052060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4600194" y="2657094"/>
              <a:ext cx="6690359" cy="2141220"/>
            </a:xfrm>
            <a:custGeom>
              <a:avLst/>
              <a:gdLst/>
              <a:ahLst/>
              <a:cxnLst/>
              <a:rect l="l" t="t" r="r" b="b"/>
              <a:pathLst>
                <a:path w="6690359" h="2141220">
                  <a:moveTo>
                    <a:pt x="6333489" y="0"/>
                  </a:moveTo>
                  <a:lnTo>
                    <a:pt x="356869" y="0"/>
                  </a:lnTo>
                  <a:lnTo>
                    <a:pt x="308442" y="3257"/>
                  </a:lnTo>
                  <a:lnTo>
                    <a:pt x="261996" y="12747"/>
                  </a:lnTo>
                  <a:lnTo>
                    <a:pt x="217955" y="28043"/>
                  </a:lnTo>
                  <a:lnTo>
                    <a:pt x="176746" y="48720"/>
                  </a:lnTo>
                  <a:lnTo>
                    <a:pt x="138793" y="74355"/>
                  </a:lnTo>
                  <a:lnTo>
                    <a:pt x="104520" y="104521"/>
                  </a:lnTo>
                  <a:lnTo>
                    <a:pt x="74355" y="138793"/>
                  </a:lnTo>
                  <a:lnTo>
                    <a:pt x="48720" y="176746"/>
                  </a:lnTo>
                  <a:lnTo>
                    <a:pt x="28043" y="217955"/>
                  </a:lnTo>
                  <a:lnTo>
                    <a:pt x="12747" y="261996"/>
                  </a:lnTo>
                  <a:lnTo>
                    <a:pt x="3257" y="308442"/>
                  </a:lnTo>
                  <a:lnTo>
                    <a:pt x="0" y="356869"/>
                  </a:lnTo>
                  <a:lnTo>
                    <a:pt x="0" y="1784349"/>
                  </a:lnTo>
                  <a:lnTo>
                    <a:pt x="3257" y="1832777"/>
                  </a:lnTo>
                  <a:lnTo>
                    <a:pt x="12747" y="1879223"/>
                  </a:lnTo>
                  <a:lnTo>
                    <a:pt x="28043" y="1923264"/>
                  </a:lnTo>
                  <a:lnTo>
                    <a:pt x="48720" y="1964473"/>
                  </a:lnTo>
                  <a:lnTo>
                    <a:pt x="74355" y="2002426"/>
                  </a:lnTo>
                  <a:lnTo>
                    <a:pt x="104521" y="2036698"/>
                  </a:lnTo>
                  <a:lnTo>
                    <a:pt x="138793" y="2066864"/>
                  </a:lnTo>
                  <a:lnTo>
                    <a:pt x="176746" y="2092499"/>
                  </a:lnTo>
                  <a:lnTo>
                    <a:pt x="217955" y="2113176"/>
                  </a:lnTo>
                  <a:lnTo>
                    <a:pt x="261996" y="2128472"/>
                  </a:lnTo>
                  <a:lnTo>
                    <a:pt x="308442" y="2137962"/>
                  </a:lnTo>
                  <a:lnTo>
                    <a:pt x="356869" y="2141219"/>
                  </a:lnTo>
                  <a:lnTo>
                    <a:pt x="6333489" y="2141219"/>
                  </a:lnTo>
                  <a:lnTo>
                    <a:pt x="6381917" y="2137962"/>
                  </a:lnTo>
                  <a:lnTo>
                    <a:pt x="6428363" y="2128472"/>
                  </a:lnTo>
                  <a:lnTo>
                    <a:pt x="6472404" y="2113176"/>
                  </a:lnTo>
                  <a:lnTo>
                    <a:pt x="6513613" y="2092499"/>
                  </a:lnTo>
                  <a:lnTo>
                    <a:pt x="6551566" y="2066864"/>
                  </a:lnTo>
                  <a:lnTo>
                    <a:pt x="6585839" y="2036699"/>
                  </a:lnTo>
                  <a:lnTo>
                    <a:pt x="6616004" y="2002426"/>
                  </a:lnTo>
                  <a:lnTo>
                    <a:pt x="6641639" y="1964473"/>
                  </a:lnTo>
                  <a:lnTo>
                    <a:pt x="6662316" y="1923264"/>
                  </a:lnTo>
                  <a:lnTo>
                    <a:pt x="6677612" y="1879223"/>
                  </a:lnTo>
                  <a:lnTo>
                    <a:pt x="6687102" y="1832777"/>
                  </a:lnTo>
                  <a:lnTo>
                    <a:pt x="6690359" y="1784349"/>
                  </a:lnTo>
                  <a:lnTo>
                    <a:pt x="6690359" y="356869"/>
                  </a:lnTo>
                  <a:lnTo>
                    <a:pt x="6687102" y="308442"/>
                  </a:lnTo>
                  <a:lnTo>
                    <a:pt x="6677612" y="261996"/>
                  </a:lnTo>
                  <a:lnTo>
                    <a:pt x="6662316" y="217955"/>
                  </a:lnTo>
                  <a:lnTo>
                    <a:pt x="6641639" y="176746"/>
                  </a:lnTo>
                  <a:lnTo>
                    <a:pt x="6616004" y="138793"/>
                  </a:lnTo>
                  <a:lnTo>
                    <a:pt x="6585839" y="104520"/>
                  </a:lnTo>
                  <a:lnTo>
                    <a:pt x="6551566" y="74355"/>
                  </a:lnTo>
                  <a:lnTo>
                    <a:pt x="6513613" y="48720"/>
                  </a:lnTo>
                  <a:lnTo>
                    <a:pt x="6472404" y="28043"/>
                  </a:lnTo>
                  <a:lnTo>
                    <a:pt x="6428363" y="12747"/>
                  </a:lnTo>
                  <a:lnTo>
                    <a:pt x="6381917" y="3257"/>
                  </a:lnTo>
                  <a:lnTo>
                    <a:pt x="633348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4600194" y="2657094"/>
              <a:ext cx="6690359" cy="2141220"/>
            </a:xfrm>
            <a:custGeom>
              <a:avLst/>
              <a:gdLst/>
              <a:ahLst/>
              <a:cxnLst/>
              <a:rect l="l" t="t" r="r" b="b"/>
              <a:pathLst>
                <a:path w="6690359" h="2141220">
                  <a:moveTo>
                    <a:pt x="0" y="356869"/>
                  </a:moveTo>
                  <a:lnTo>
                    <a:pt x="3257" y="308442"/>
                  </a:lnTo>
                  <a:lnTo>
                    <a:pt x="12747" y="261996"/>
                  </a:lnTo>
                  <a:lnTo>
                    <a:pt x="28043" y="217955"/>
                  </a:lnTo>
                  <a:lnTo>
                    <a:pt x="48720" y="176746"/>
                  </a:lnTo>
                  <a:lnTo>
                    <a:pt x="74355" y="138793"/>
                  </a:lnTo>
                  <a:lnTo>
                    <a:pt x="104520" y="104521"/>
                  </a:lnTo>
                  <a:lnTo>
                    <a:pt x="138793" y="74355"/>
                  </a:lnTo>
                  <a:lnTo>
                    <a:pt x="176746" y="48720"/>
                  </a:lnTo>
                  <a:lnTo>
                    <a:pt x="217955" y="28043"/>
                  </a:lnTo>
                  <a:lnTo>
                    <a:pt x="261996" y="12747"/>
                  </a:lnTo>
                  <a:lnTo>
                    <a:pt x="308442" y="3257"/>
                  </a:lnTo>
                  <a:lnTo>
                    <a:pt x="356869" y="0"/>
                  </a:lnTo>
                  <a:lnTo>
                    <a:pt x="6333489" y="0"/>
                  </a:lnTo>
                  <a:lnTo>
                    <a:pt x="6381917" y="3257"/>
                  </a:lnTo>
                  <a:lnTo>
                    <a:pt x="6428363" y="12747"/>
                  </a:lnTo>
                  <a:lnTo>
                    <a:pt x="6472404" y="28043"/>
                  </a:lnTo>
                  <a:lnTo>
                    <a:pt x="6513613" y="48720"/>
                  </a:lnTo>
                  <a:lnTo>
                    <a:pt x="6551566" y="74355"/>
                  </a:lnTo>
                  <a:lnTo>
                    <a:pt x="6585839" y="104520"/>
                  </a:lnTo>
                  <a:lnTo>
                    <a:pt x="6616004" y="138793"/>
                  </a:lnTo>
                  <a:lnTo>
                    <a:pt x="6641639" y="176746"/>
                  </a:lnTo>
                  <a:lnTo>
                    <a:pt x="6662316" y="217955"/>
                  </a:lnTo>
                  <a:lnTo>
                    <a:pt x="6677612" y="261996"/>
                  </a:lnTo>
                  <a:lnTo>
                    <a:pt x="6687102" y="308442"/>
                  </a:lnTo>
                  <a:lnTo>
                    <a:pt x="6690359" y="356869"/>
                  </a:lnTo>
                  <a:lnTo>
                    <a:pt x="6690359" y="1784349"/>
                  </a:lnTo>
                  <a:lnTo>
                    <a:pt x="6687102" y="1832777"/>
                  </a:lnTo>
                  <a:lnTo>
                    <a:pt x="6677612" y="1879223"/>
                  </a:lnTo>
                  <a:lnTo>
                    <a:pt x="6662316" y="1923264"/>
                  </a:lnTo>
                  <a:lnTo>
                    <a:pt x="6641639" y="1964473"/>
                  </a:lnTo>
                  <a:lnTo>
                    <a:pt x="6616004" y="2002426"/>
                  </a:lnTo>
                  <a:lnTo>
                    <a:pt x="6585839" y="2036699"/>
                  </a:lnTo>
                  <a:lnTo>
                    <a:pt x="6551566" y="2066864"/>
                  </a:lnTo>
                  <a:lnTo>
                    <a:pt x="6513613" y="2092499"/>
                  </a:lnTo>
                  <a:lnTo>
                    <a:pt x="6472404" y="2113176"/>
                  </a:lnTo>
                  <a:lnTo>
                    <a:pt x="6428363" y="2128472"/>
                  </a:lnTo>
                  <a:lnTo>
                    <a:pt x="6381917" y="2137962"/>
                  </a:lnTo>
                  <a:lnTo>
                    <a:pt x="6333489" y="2141219"/>
                  </a:lnTo>
                  <a:lnTo>
                    <a:pt x="356869" y="2141219"/>
                  </a:lnTo>
                  <a:lnTo>
                    <a:pt x="308442" y="2137962"/>
                  </a:lnTo>
                  <a:lnTo>
                    <a:pt x="261996" y="2128472"/>
                  </a:lnTo>
                  <a:lnTo>
                    <a:pt x="217955" y="2113176"/>
                  </a:lnTo>
                  <a:lnTo>
                    <a:pt x="176746" y="2092499"/>
                  </a:lnTo>
                  <a:lnTo>
                    <a:pt x="138793" y="2066864"/>
                  </a:lnTo>
                  <a:lnTo>
                    <a:pt x="104521" y="2036698"/>
                  </a:lnTo>
                  <a:lnTo>
                    <a:pt x="74355" y="2002426"/>
                  </a:lnTo>
                  <a:lnTo>
                    <a:pt x="48720" y="1964473"/>
                  </a:lnTo>
                  <a:lnTo>
                    <a:pt x="28043" y="1923264"/>
                  </a:lnTo>
                  <a:lnTo>
                    <a:pt x="12747" y="1879223"/>
                  </a:lnTo>
                  <a:lnTo>
                    <a:pt x="3257" y="1832777"/>
                  </a:lnTo>
                  <a:lnTo>
                    <a:pt x="0" y="1784349"/>
                  </a:lnTo>
                  <a:lnTo>
                    <a:pt x="0" y="356869"/>
                  </a:lnTo>
                  <a:close/>
                </a:path>
              </a:pathLst>
            </a:custGeom>
            <a:ln w="28575">
              <a:solidFill>
                <a:srgbClr val="385622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6611258" y="2293617"/>
              <a:ext cx="2993390" cy="842644"/>
            </a:xfrm>
            <a:custGeom>
              <a:avLst/>
              <a:gdLst/>
              <a:ahLst/>
              <a:cxnLst/>
              <a:rect l="l" t="t" r="r" b="b"/>
              <a:pathLst>
                <a:path w="2993390" h="842644">
                  <a:moveTo>
                    <a:pt x="1561588" y="0"/>
                  </a:moveTo>
                  <a:lnTo>
                    <a:pt x="1496539" y="370"/>
                  </a:lnTo>
                  <a:lnTo>
                    <a:pt x="1453189" y="41"/>
                  </a:lnTo>
                  <a:lnTo>
                    <a:pt x="1359882" y="368"/>
                  </a:lnTo>
                  <a:lnTo>
                    <a:pt x="1309961" y="1076"/>
                  </a:lnTo>
                  <a:lnTo>
                    <a:pt x="1259996" y="2182"/>
                  </a:lnTo>
                  <a:lnTo>
                    <a:pt x="1210005" y="3687"/>
                  </a:lnTo>
                  <a:lnTo>
                    <a:pt x="1160004" y="5587"/>
                  </a:lnTo>
                  <a:lnTo>
                    <a:pt x="1110011" y="7883"/>
                  </a:lnTo>
                  <a:lnTo>
                    <a:pt x="1060042" y="10573"/>
                  </a:lnTo>
                  <a:lnTo>
                    <a:pt x="1010114" y="13655"/>
                  </a:lnTo>
                  <a:lnTo>
                    <a:pt x="960244" y="17128"/>
                  </a:lnTo>
                  <a:lnTo>
                    <a:pt x="910450" y="20992"/>
                  </a:lnTo>
                  <a:lnTo>
                    <a:pt x="860748" y="25244"/>
                  </a:lnTo>
                  <a:lnTo>
                    <a:pt x="811156" y="29883"/>
                  </a:lnTo>
                  <a:lnTo>
                    <a:pt x="761690" y="34909"/>
                  </a:lnTo>
                  <a:lnTo>
                    <a:pt x="710227" y="40512"/>
                  </a:lnTo>
                  <a:lnTo>
                    <a:pt x="658724" y="46558"/>
                  </a:lnTo>
                  <a:lnTo>
                    <a:pt x="607235" y="53039"/>
                  </a:lnTo>
                  <a:lnTo>
                    <a:pt x="555813" y="59942"/>
                  </a:lnTo>
                  <a:lnTo>
                    <a:pt x="504514" y="67256"/>
                  </a:lnTo>
                  <a:lnTo>
                    <a:pt x="453391" y="74972"/>
                  </a:lnTo>
                  <a:lnTo>
                    <a:pt x="402498" y="83078"/>
                  </a:lnTo>
                  <a:lnTo>
                    <a:pt x="347248" y="90919"/>
                  </a:lnTo>
                  <a:lnTo>
                    <a:pt x="271362" y="103523"/>
                  </a:lnTo>
                  <a:lnTo>
                    <a:pt x="229112" y="112351"/>
                  </a:lnTo>
                  <a:lnTo>
                    <a:pt x="188615" y="122528"/>
                  </a:lnTo>
                  <a:lnTo>
                    <a:pt x="120951" y="145610"/>
                  </a:lnTo>
                  <a:lnTo>
                    <a:pt x="44311" y="192763"/>
                  </a:lnTo>
                  <a:lnTo>
                    <a:pt x="15561" y="228883"/>
                  </a:lnTo>
                  <a:lnTo>
                    <a:pt x="0" y="296199"/>
                  </a:lnTo>
                  <a:lnTo>
                    <a:pt x="4312" y="322164"/>
                  </a:lnTo>
                  <a:lnTo>
                    <a:pt x="22483" y="361432"/>
                  </a:lnTo>
                  <a:lnTo>
                    <a:pt x="83065" y="436660"/>
                  </a:lnTo>
                  <a:lnTo>
                    <a:pt x="95611" y="452703"/>
                  </a:lnTo>
                  <a:lnTo>
                    <a:pt x="106018" y="467657"/>
                  </a:lnTo>
                  <a:lnTo>
                    <a:pt x="92701" y="488075"/>
                  </a:lnTo>
                  <a:lnTo>
                    <a:pt x="76312" y="516116"/>
                  </a:lnTo>
                  <a:lnTo>
                    <a:pt x="58672" y="549704"/>
                  </a:lnTo>
                  <a:lnTo>
                    <a:pt x="41600" y="586763"/>
                  </a:lnTo>
                  <a:lnTo>
                    <a:pt x="20754" y="645363"/>
                  </a:lnTo>
                  <a:lnTo>
                    <a:pt x="11273" y="696268"/>
                  </a:lnTo>
                  <a:lnTo>
                    <a:pt x="13114" y="740319"/>
                  </a:lnTo>
                  <a:lnTo>
                    <a:pt x="26233" y="778358"/>
                  </a:lnTo>
                  <a:lnTo>
                    <a:pt x="72063" y="825617"/>
                  </a:lnTo>
                  <a:lnTo>
                    <a:pt x="139547" y="842325"/>
                  </a:lnTo>
                  <a:lnTo>
                    <a:pt x="146998" y="842170"/>
                  </a:lnTo>
                  <a:lnTo>
                    <a:pt x="177245" y="839399"/>
                  </a:lnTo>
                  <a:lnTo>
                    <a:pt x="201735" y="834677"/>
                  </a:lnTo>
                  <a:lnTo>
                    <a:pt x="223924" y="828707"/>
                  </a:lnTo>
                  <a:lnTo>
                    <a:pt x="265047" y="816053"/>
                  </a:lnTo>
                  <a:lnTo>
                    <a:pt x="275195" y="813306"/>
                  </a:lnTo>
                  <a:lnTo>
                    <a:pt x="335714" y="801454"/>
                  </a:lnTo>
                  <a:lnTo>
                    <a:pt x="386099" y="792303"/>
                  </a:lnTo>
                  <a:lnTo>
                    <a:pt x="436608" y="783585"/>
                  </a:lnTo>
                  <a:lnTo>
                    <a:pt x="487236" y="775302"/>
                  </a:lnTo>
                  <a:lnTo>
                    <a:pt x="537977" y="767453"/>
                  </a:lnTo>
                  <a:lnTo>
                    <a:pt x="588824" y="760039"/>
                  </a:lnTo>
                  <a:lnTo>
                    <a:pt x="639772" y="753062"/>
                  </a:lnTo>
                  <a:lnTo>
                    <a:pt x="690814" y="746522"/>
                  </a:lnTo>
                  <a:lnTo>
                    <a:pt x="741944" y="740419"/>
                  </a:lnTo>
                  <a:lnTo>
                    <a:pt x="793157" y="734754"/>
                  </a:lnTo>
                  <a:lnTo>
                    <a:pt x="844446" y="729529"/>
                  </a:lnTo>
                  <a:lnTo>
                    <a:pt x="895806" y="724743"/>
                  </a:lnTo>
                  <a:lnTo>
                    <a:pt x="947230" y="720398"/>
                  </a:lnTo>
                  <a:lnTo>
                    <a:pt x="998712" y="716493"/>
                  </a:lnTo>
                  <a:lnTo>
                    <a:pt x="1050246" y="713031"/>
                  </a:lnTo>
                  <a:lnTo>
                    <a:pt x="1101826" y="710011"/>
                  </a:lnTo>
                  <a:lnTo>
                    <a:pt x="1153447" y="707434"/>
                  </a:lnTo>
                  <a:lnTo>
                    <a:pt x="1205102" y="705301"/>
                  </a:lnTo>
                  <a:lnTo>
                    <a:pt x="1256785" y="703613"/>
                  </a:lnTo>
                  <a:lnTo>
                    <a:pt x="1308490" y="702370"/>
                  </a:lnTo>
                  <a:lnTo>
                    <a:pt x="1360211" y="701573"/>
                  </a:lnTo>
                  <a:lnTo>
                    <a:pt x="1432861" y="701162"/>
                  </a:lnTo>
                  <a:lnTo>
                    <a:pt x="1495763" y="701532"/>
                  </a:lnTo>
                  <a:lnTo>
                    <a:pt x="1539485" y="701261"/>
                  </a:lnTo>
                  <a:lnTo>
                    <a:pt x="1633128" y="701573"/>
                  </a:lnTo>
                  <a:lnTo>
                    <a:pt x="1684850" y="702370"/>
                  </a:lnTo>
                  <a:lnTo>
                    <a:pt x="1736555" y="703613"/>
                  </a:lnTo>
                  <a:lnTo>
                    <a:pt x="1788238" y="705301"/>
                  </a:lnTo>
                  <a:lnTo>
                    <a:pt x="1839892" y="707434"/>
                  </a:lnTo>
                  <a:lnTo>
                    <a:pt x="1891512" y="710011"/>
                  </a:lnTo>
                  <a:lnTo>
                    <a:pt x="1943092" y="713031"/>
                  </a:lnTo>
                  <a:lnTo>
                    <a:pt x="1994625" y="716493"/>
                  </a:lnTo>
                  <a:lnTo>
                    <a:pt x="2046107" y="720398"/>
                  </a:lnTo>
                  <a:lnTo>
                    <a:pt x="2097530" y="724743"/>
                  </a:lnTo>
                  <a:lnTo>
                    <a:pt x="2148890" y="729529"/>
                  </a:lnTo>
                  <a:lnTo>
                    <a:pt x="2200180" y="734754"/>
                  </a:lnTo>
                  <a:lnTo>
                    <a:pt x="2251394" y="740419"/>
                  </a:lnTo>
                  <a:lnTo>
                    <a:pt x="2302527" y="746522"/>
                  </a:lnTo>
                  <a:lnTo>
                    <a:pt x="2353572" y="753062"/>
                  </a:lnTo>
                  <a:lnTo>
                    <a:pt x="2404524" y="760039"/>
                  </a:lnTo>
                  <a:lnTo>
                    <a:pt x="2455376" y="767453"/>
                  </a:lnTo>
                  <a:lnTo>
                    <a:pt x="2506124" y="775302"/>
                  </a:lnTo>
                  <a:lnTo>
                    <a:pt x="2556760" y="783585"/>
                  </a:lnTo>
                  <a:lnTo>
                    <a:pt x="2607279" y="792303"/>
                  </a:lnTo>
                  <a:lnTo>
                    <a:pt x="2657676" y="801454"/>
                  </a:lnTo>
                  <a:lnTo>
                    <a:pt x="2707943" y="811038"/>
                  </a:lnTo>
                  <a:lnTo>
                    <a:pt x="2769231" y="828772"/>
                  </a:lnTo>
                  <a:lnTo>
                    <a:pt x="2791426" y="834735"/>
                  </a:lnTo>
                  <a:lnTo>
                    <a:pt x="2815924" y="839420"/>
                  </a:lnTo>
                  <a:lnTo>
                    <a:pt x="2843248" y="842015"/>
                  </a:lnTo>
                  <a:lnTo>
                    <a:pt x="2851915" y="842325"/>
                  </a:lnTo>
                  <a:lnTo>
                    <a:pt x="2889565" y="838058"/>
                  </a:lnTo>
                  <a:lnTo>
                    <a:pt x="2947241" y="805537"/>
                  </a:lnTo>
                  <a:lnTo>
                    <a:pt x="2979966" y="740384"/>
                  </a:lnTo>
                  <a:lnTo>
                    <a:pt x="2981803" y="696326"/>
                  </a:lnTo>
                  <a:lnTo>
                    <a:pt x="2972313" y="645385"/>
                  </a:lnTo>
                  <a:lnTo>
                    <a:pt x="2951388" y="586763"/>
                  </a:lnTo>
                  <a:lnTo>
                    <a:pt x="2934374" y="549704"/>
                  </a:lnTo>
                  <a:lnTo>
                    <a:pt x="2900346" y="488075"/>
                  </a:lnTo>
                  <a:lnTo>
                    <a:pt x="2886970" y="467657"/>
                  </a:lnTo>
                  <a:lnTo>
                    <a:pt x="2897215" y="452921"/>
                  </a:lnTo>
                  <a:lnTo>
                    <a:pt x="2909558" y="437125"/>
                  </a:lnTo>
                  <a:lnTo>
                    <a:pt x="2921732" y="422462"/>
                  </a:lnTo>
                  <a:lnTo>
                    <a:pt x="2931468" y="411124"/>
                  </a:lnTo>
                  <a:lnTo>
                    <a:pt x="2940326" y="400877"/>
                  </a:lnTo>
                  <a:lnTo>
                    <a:pt x="2955214" y="382823"/>
                  </a:lnTo>
                  <a:lnTo>
                    <a:pt x="2980606" y="343884"/>
                  </a:lnTo>
                  <a:lnTo>
                    <a:pt x="2993169" y="296199"/>
                  </a:lnTo>
                  <a:lnTo>
                    <a:pt x="2990839" y="264211"/>
                  </a:lnTo>
                  <a:lnTo>
                    <a:pt x="2948876" y="192741"/>
                  </a:lnTo>
                  <a:lnTo>
                    <a:pt x="2899905" y="158662"/>
                  </a:lnTo>
                  <a:lnTo>
                    <a:pt x="2840580" y="133590"/>
                  </a:lnTo>
                  <a:lnTo>
                    <a:pt x="2764083" y="112351"/>
                  </a:lnTo>
                  <a:lnTo>
                    <a:pt x="2721850" y="103523"/>
                  </a:lnTo>
                  <a:lnTo>
                    <a:pt x="2681765" y="96437"/>
                  </a:lnTo>
                  <a:lnTo>
                    <a:pt x="2596181" y="84007"/>
                  </a:lnTo>
                  <a:lnTo>
                    <a:pt x="2539875" y="74972"/>
                  </a:lnTo>
                  <a:lnTo>
                    <a:pt x="2488748" y="67256"/>
                  </a:lnTo>
                  <a:lnTo>
                    <a:pt x="2437431" y="59942"/>
                  </a:lnTo>
                  <a:lnTo>
                    <a:pt x="2385988" y="53039"/>
                  </a:lnTo>
                  <a:lnTo>
                    <a:pt x="2334481" y="46558"/>
                  </a:lnTo>
                  <a:lnTo>
                    <a:pt x="2282974" y="40512"/>
                  </a:lnTo>
                  <a:lnTo>
                    <a:pt x="2231531" y="34909"/>
                  </a:lnTo>
                  <a:lnTo>
                    <a:pt x="2182033" y="29886"/>
                  </a:lnTo>
                  <a:lnTo>
                    <a:pt x="2132418" y="25253"/>
                  </a:lnTo>
                  <a:lnTo>
                    <a:pt x="2082701" y="21011"/>
                  </a:lnTo>
                  <a:lnTo>
                    <a:pt x="2032898" y="17159"/>
                  </a:lnTo>
                  <a:lnTo>
                    <a:pt x="1983023" y="13697"/>
                  </a:lnTo>
                  <a:lnTo>
                    <a:pt x="1933093" y="10626"/>
                  </a:lnTo>
                  <a:lnTo>
                    <a:pt x="1883123" y="7945"/>
                  </a:lnTo>
                  <a:lnTo>
                    <a:pt x="1833129" y="5655"/>
                  </a:lnTo>
                  <a:lnTo>
                    <a:pt x="1783126" y="3755"/>
                  </a:lnTo>
                  <a:lnTo>
                    <a:pt x="1733129" y="2246"/>
                  </a:lnTo>
                  <a:lnTo>
                    <a:pt x="1683155" y="1127"/>
                  </a:lnTo>
                  <a:lnTo>
                    <a:pt x="1633219" y="398"/>
                  </a:lnTo>
                  <a:lnTo>
                    <a:pt x="156158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6637688" y="2284074"/>
              <a:ext cx="2940685" cy="795655"/>
            </a:xfrm>
            <a:custGeom>
              <a:avLst/>
              <a:gdLst/>
              <a:ahLst/>
              <a:cxnLst/>
              <a:rect l="l" t="t" r="r" b="b"/>
              <a:pathLst>
                <a:path w="2940684" h="795655">
                  <a:moveTo>
                    <a:pt x="1554707" y="0"/>
                  </a:moveTo>
                  <a:lnTo>
                    <a:pt x="1470109" y="464"/>
                  </a:lnTo>
                  <a:lnTo>
                    <a:pt x="1427810" y="116"/>
                  </a:lnTo>
                  <a:lnTo>
                    <a:pt x="1332920" y="183"/>
                  </a:lnTo>
                  <a:lnTo>
                    <a:pt x="1280252" y="734"/>
                  </a:lnTo>
                  <a:lnTo>
                    <a:pt x="1227528" y="1652"/>
                  </a:lnTo>
                  <a:lnTo>
                    <a:pt x="1174770" y="2937"/>
                  </a:lnTo>
                  <a:lnTo>
                    <a:pt x="1121996" y="4586"/>
                  </a:lnTo>
                  <a:lnTo>
                    <a:pt x="1069229" y="6601"/>
                  </a:lnTo>
                  <a:lnTo>
                    <a:pt x="1016487" y="8981"/>
                  </a:lnTo>
                  <a:lnTo>
                    <a:pt x="963792" y="11725"/>
                  </a:lnTo>
                  <a:lnTo>
                    <a:pt x="911164" y="14832"/>
                  </a:lnTo>
                  <a:lnTo>
                    <a:pt x="858624" y="18302"/>
                  </a:lnTo>
                  <a:lnTo>
                    <a:pt x="806191" y="22135"/>
                  </a:lnTo>
                  <a:lnTo>
                    <a:pt x="753887" y="26330"/>
                  </a:lnTo>
                  <a:lnTo>
                    <a:pt x="703661" y="30748"/>
                  </a:lnTo>
                  <a:lnTo>
                    <a:pt x="653346" y="35506"/>
                  </a:lnTo>
                  <a:lnTo>
                    <a:pt x="603004" y="40599"/>
                  </a:lnTo>
                  <a:lnTo>
                    <a:pt x="552697" y="46025"/>
                  </a:lnTo>
                  <a:lnTo>
                    <a:pt x="502488" y="51782"/>
                  </a:lnTo>
                  <a:lnTo>
                    <a:pt x="452438" y="57867"/>
                  </a:lnTo>
                  <a:lnTo>
                    <a:pt x="402612" y="64277"/>
                  </a:lnTo>
                  <a:lnTo>
                    <a:pt x="347112" y="70274"/>
                  </a:lnTo>
                  <a:lnTo>
                    <a:pt x="273423" y="80002"/>
                  </a:lnTo>
                  <a:lnTo>
                    <a:pt x="232796" y="87045"/>
                  </a:lnTo>
                  <a:lnTo>
                    <a:pt x="193291" y="95510"/>
                  </a:lnTo>
                  <a:lnTo>
                    <a:pt x="127320" y="115403"/>
                  </a:lnTo>
                  <a:lnTo>
                    <a:pt x="53496" y="157166"/>
                  </a:lnTo>
                  <a:lnTo>
                    <a:pt x="25260" y="189869"/>
                  </a:lnTo>
                  <a:lnTo>
                    <a:pt x="7874" y="252152"/>
                  </a:lnTo>
                  <a:lnTo>
                    <a:pt x="10724" y="276582"/>
                  </a:lnTo>
                  <a:lnTo>
                    <a:pt x="25970" y="314292"/>
                  </a:lnTo>
                  <a:lnTo>
                    <a:pt x="71839" y="378177"/>
                  </a:lnTo>
                  <a:lnTo>
                    <a:pt x="84575" y="395439"/>
                  </a:lnTo>
                  <a:lnTo>
                    <a:pt x="96874" y="413428"/>
                  </a:lnTo>
                  <a:lnTo>
                    <a:pt x="106132" y="429340"/>
                  </a:lnTo>
                  <a:lnTo>
                    <a:pt x="90806" y="450539"/>
                  </a:lnTo>
                  <a:lnTo>
                    <a:pt x="73244" y="477818"/>
                  </a:lnTo>
                  <a:lnTo>
                    <a:pt x="53848" y="511138"/>
                  </a:lnTo>
                  <a:lnTo>
                    <a:pt x="34729" y="548291"/>
                  </a:lnTo>
                  <a:lnTo>
                    <a:pt x="11976" y="604124"/>
                  </a:lnTo>
                  <a:lnTo>
                    <a:pt x="443" y="652742"/>
                  </a:lnTo>
                  <a:lnTo>
                    <a:pt x="0" y="694941"/>
                  </a:lnTo>
                  <a:lnTo>
                    <a:pt x="10514" y="731522"/>
                  </a:lnTo>
                  <a:lnTo>
                    <a:pt x="51532" y="777561"/>
                  </a:lnTo>
                  <a:lnTo>
                    <a:pt x="114670" y="795489"/>
                  </a:lnTo>
                  <a:lnTo>
                    <a:pt x="123052" y="795644"/>
                  </a:lnTo>
                  <a:lnTo>
                    <a:pt x="149671" y="794248"/>
                  </a:lnTo>
                  <a:lnTo>
                    <a:pt x="173714" y="790630"/>
                  </a:lnTo>
                  <a:lnTo>
                    <a:pt x="195632" y="785647"/>
                  </a:lnTo>
                  <a:lnTo>
                    <a:pt x="236929" y="774561"/>
                  </a:lnTo>
                  <a:lnTo>
                    <a:pt x="247419" y="772162"/>
                  </a:lnTo>
                  <a:lnTo>
                    <a:pt x="308576" y="762583"/>
                  </a:lnTo>
                  <a:lnTo>
                    <a:pt x="359165" y="755274"/>
                  </a:lnTo>
                  <a:lnTo>
                    <a:pt x="409860" y="748318"/>
                  </a:lnTo>
                  <a:lnTo>
                    <a:pt x="460655" y="741715"/>
                  </a:lnTo>
                  <a:lnTo>
                    <a:pt x="511545" y="735464"/>
                  </a:lnTo>
                  <a:lnTo>
                    <a:pt x="562523" y="729567"/>
                  </a:lnTo>
                  <a:lnTo>
                    <a:pt x="613584" y="724025"/>
                  </a:lnTo>
                  <a:lnTo>
                    <a:pt x="664722" y="718836"/>
                  </a:lnTo>
                  <a:lnTo>
                    <a:pt x="715931" y="714003"/>
                  </a:lnTo>
                  <a:lnTo>
                    <a:pt x="767206" y="709525"/>
                  </a:lnTo>
                  <a:lnTo>
                    <a:pt x="818540" y="705402"/>
                  </a:lnTo>
                  <a:lnTo>
                    <a:pt x="869929" y="701636"/>
                  </a:lnTo>
                  <a:lnTo>
                    <a:pt x="921365" y="698227"/>
                  </a:lnTo>
                  <a:lnTo>
                    <a:pt x="972844" y="695174"/>
                  </a:lnTo>
                  <a:lnTo>
                    <a:pt x="1024360" y="692479"/>
                  </a:lnTo>
                  <a:lnTo>
                    <a:pt x="1075907" y="690142"/>
                  </a:lnTo>
                  <a:lnTo>
                    <a:pt x="1127478" y="688163"/>
                  </a:lnTo>
                  <a:lnTo>
                    <a:pt x="1179069" y="686543"/>
                  </a:lnTo>
                  <a:lnTo>
                    <a:pt x="1230674" y="685282"/>
                  </a:lnTo>
                  <a:lnTo>
                    <a:pt x="1282286" y="684381"/>
                  </a:lnTo>
                  <a:lnTo>
                    <a:pt x="1333901" y="683840"/>
                  </a:lnTo>
                  <a:lnTo>
                    <a:pt x="1385512" y="683660"/>
                  </a:lnTo>
                  <a:lnTo>
                    <a:pt x="1469204" y="684125"/>
                  </a:lnTo>
                  <a:lnTo>
                    <a:pt x="1512732" y="683776"/>
                  </a:lnTo>
                  <a:lnTo>
                    <a:pt x="1606178" y="683840"/>
                  </a:lnTo>
                  <a:lnTo>
                    <a:pt x="1657785" y="684381"/>
                  </a:lnTo>
                  <a:lnTo>
                    <a:pt x="1709393" y="685282"/>
                  </a:lnTo>
                  <a:lnTo>
                    <a:pt x="1760994" y="686543"/>
                  </a:lnTo>
                  <a:lnTo>
                    <a:pt x="1812585" y="688163"/>
                  </a:lnTo>
                  <a:lnTo>
                    <a:pt x="1864157" y="690142"/>
                  </a:lnTo>
                  <a:lnTo>
                    <a:pt x="1915706" y="692479"/>
                  </a:lnTo>
                  <a:lnTo>
                    <a:pt x="1967224" y="695174"/>
                  </a:lnTo>
                  <a:lnTo>
                    <a:pt x="2018707" y="698227"/>
                  </a:lnTo>
                  <a:lnTo>
                    <a:pt x="2070147" y="701636"/>
                  </a:lnTo>
                  <a:lnTo>
                    <a:pt x="2121538" y="705402"/>
                  </a:lnTo>
                  <a:lnTo>
                    <a:pt x="2172876" y="709525"/>
                  </a:lnTo>
                  <a:lnTo>
                    <a:pt x="2224152" y="714003"/>
                  </a:lnTo>
                  <a:lnTo>
                    <a:pt x="2275362" y="718836"/>
                  </a:lnTo>
                  <a:lnTo>
                    <a:pt x="2326499" y="724025"/>
                  </a:lnTo>
                  <a:lnTo>
                    <a:pt x="2377557" y="729567"/>
                  </a:lnTo>
                  <a:lnTo>
                    <a:pt x="2428529" y="735464"/>
                  </a:lnTo>
                  <a:lnTo>
                    <a:pt x="2479411" y="741715"/>
                  </a:lnTo>
                  <a:lnTo>
                    <a:pt x="2530195" y="748318"/>
                  </a:lnTo>
                  <a:lnTo>
                    <a:pt x="2580875" y="755274"/>
                  </a:lnTo>
                  <a:lnTo>
                    <a:pt x="2631446" y="762583"/>
                  </a:lnTo>
                  <a:lnTo>
                    <a:pt x="2681902" y="770243"/>
                  </a:lnTo>
                  <a:lnTo>
                    <a:pt x="2744349" y="785647"/>
                  </a:lnTo>
                  <a:lnTo>
                    <a:pt x="2766257" y="790630"/>
                  </a:lnTo>
                  <a:lnTo>
                    <a:pt x="2790323" y="794248"/>
                  </a:lnTo>
                  <a:lnTo>
                    <a:pt x="2816948" y="795644"/>
                  </a:lnTo>
                  <a:lnTo>
                    <a:pt x="2825485" y="795489"/>
                  </a:lnTo>
                  <a:lnTo>
                    <a:pt x="2888610" y="777561"/>
                  </a:lnTo>
                  <a:lnTo>
                    <a:pt x="2929615" y="731522"/>
                  </a:lnTo>
                  <a:lnTo>
                    <a:pt x="2940170" y="695031"/>
                  </a:lnTo>
                  <a:lnTo>
                    <a:pt x="2939737" y="652877"/>
                  </a:lnTo>
                  <a:lnTo>
                    <a:pt x="2928196" y="604277"/>
                  </a:lnTo>
                  <a:lnTo>
                    <a:pt x="2905426" y="548446"/>
                  </a:lnTo>
                  <a:lnTo>
                    <a:pt x="2886401" y="511228"/>
                  </a:lnTo>
                  <a:lnTo>
                    <a:pt x="2867024" y="477915"/>
                  </a:lnTo>
                  <a:lnTo>
                    <a:pt x="2834022" y="429494"/>
                  </a:lnTo>
                  <a:lnTo>
                    <a:pt x="2843309" y="413582"/>
                  </a:lnTo>
                  <a:lnTo>
                    <a:pt x="2855640" y="395594"/>
                  </a:lnTo>
                  <a:lnTo>
                    <a:pt x="2868384" y="378332"/>
                  </a:lnTo>
                  <a:lnTo>
                    <a:pt x="2886758" y="354450"/>
                  </a:lnTo>
                  <a:lnTo>
                    <a:pt x="2900518" y="335782"/>
                  </a:lnTo>
                  <a:lnTo>
                    <a:pt x="2922678" y="297552"/>
                  </a:lnTo>
                  <a:lnTo>
                    <a:pt x="2932331" y="252306"/>
                  </a:lnTo>
                  <a:lnTo>
                    <a:pt x="2928740" y="222581"/>
                  </a:lnTo>
                  <a:lnTo>
                    <a:pt x="2886728" y="157321"/>
                  </a:lnTo>
                  <a:lnTo>
                    <a:pt x="2839843" y="127160"/>
                  </a:lnTo>
                  <a:lnTo>
                    <a:pt x="2782005" y="105089"/>
                  </a:lnTo>
                  <a:lnTo>
                    <a:pt x="2707384" y="87200"/>
                  </a:lnTo>
                  <a:lnTo>
                    <a:pt x="2666712" y="80157"/>
                  </a:lnTo>
                  <a:lnTo>
                    <a:pt x="2628041" y="74654"/>
                  </a:lnTo>
                  <a:lnTo>
                    <a:pt x="2548407" y="65709"/>
                  </a:lnTo>
                  <a:lnTo>
                    <a:pt x="2487744" y="58022"/>
                  </a:lnTo>
                  <a:lnTo>
                    <a:pt x="2437731" y="51937"/>
                  </a:lnTo>
                  <a:lnTo>
                    <a:pt x="2387558" y="46180"/>
                  </a:lnTo>
                  <a:lnTo>
                    <a:pt x="2337278" y="40754"/>
                  </a:lnTo>
                  <a:lnTo>
                    <a:pt x="2286947" y="35660"/>
                  </a:lnTo>
                  <a:lnTo>
                    <a:pt x="2236617" y="30903"/>
                  </a:lnTo>
                  <a:lnTo>
                    <a:pt x="2186344" y="26485"/>
                  </a:lnTo>
                  <a:lnTo>
                    <a:pt x="2134075" y="22254"/>
                  </a:lnTo>
                  <a:lnTo>
                    <a:pt x="2081670" y="18392"/>
                  </a:lnTo>
                  <a:lnTo>
                    <a:pt x="2029150" y="14897"/>
                  </a:lnTo>
                  <a:lnTo>
                    <a:pt x="1976536" y="11771"/>
                  </a:lnTo>
                  <a:lnTo>
                    <a:pt x="1923849" y="9012"/>
                  </a:lnTo>
                  <a:lnTo>
                    <a:pt x="1871108" y="6621"/>
                  </a:lnTo>
                  <a:lnTo>
                    <a:pt x="1818335" y="4598"/>
                  </a:lnTo>
                  <a:lnTo>
                    <a:pt x="1765550" y="2942"/>
                  </a:lnTo>
                  <a:lnTo>
                    <a:pt x="1712774" y="1655"/>
                  </a:lnTo>
                  <a:lnTo>
                    <a:pt x="1660028" y="735"/>
                  </a:lnTo>
                  <a:lnTo>
                    <a:pt x="1607332" y="183"/>
                  </a:lnTo>
                  <a:lnTo>
                    <a:pt x="1554707" y="0"/>
                  </a:lnTo>
                  <a:close/>
                </a:path>
              </a:pathLst>
            </a:custGeom>
            <a:solidFill>
              <a:srgbClr val="FFD32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6672572" y="2320008"/>
              <a:ext cx="2870835" cy="723900"/>
            </a:xfrm>
            <a:custGeom>
              <a:avLst/>
              <a:gdLst/>
              <a:ahLst/>
              <a:cxnLst/>
              <a:rect l="l" t="t" r="r" b="b"/>
              <a:pathLst>
                <a:path w="2870834" h="723900">
                  <a:moveTo>
                    <a:pt x="2769386" y="707205"/>
                  </a:moveTo>
                  <a:lnTo>
                    <a:pt x="2768222" y="723313"/>
                  </a:lnTo>
                  <a:lnTo>
                    <a:pt x="2772879" y="723623"/>
                  </a:lnTo>
                  <a:lnTo>
                    <a:pt x="2777536" y="723778"/>
                  </a:lnTo>
                  <a:lnTo>
                    <a:pt x="2784521" y="723778"/>
                  </a:lnTo>
                  <a:lnTo>
                    <a:pt x="2786849" y="723623"/>
                  </a:lnTo>
                  <a:lnTo>
                    <a:pt x="2789178" y="723623"/>
                  </a:lnTo>
                  <a:lnTo>
                    <a:pt x="2798560" y="722923"/>
                  </a:lnTo>
                  <a:lnTo>
                    <a:pt x="2807481" y="721513"/>
                  </a:lnTo>
                  <a:lnTo>
                    <a:pt x="2815918" y="719376"/>
                  </a:lnTo>
                  <a:lnTo>
                    <a:pt x="2823845" y="716498"/>
                  </a:lnTo>
                  <a:lnTo>
                    <a:pt x="2820158" y="707670"/>
                  </a:lnTo>
                  <a:lnTo>
                    <a:pt x="2775854" y="707670"/>
                  </a:lnTo>
                  <a:lnTo>
                    <a:pt x="2769386" y="707205"/>
                  </a:lnTo>
                  <a:close/>
                </a:path>
                <a:path w="2870834" h="723900">
                  <a:moveTo>
                    <a:pt x="2817636" y="701629"/>
                  </a:moveTo>
                  <a:lnTo>
                    <a:pt x="2782581" y="707670"/>
                  </a:lnTo>
                  <a:lnTo>
                    <a:pt x="2820158" y="707670"/>
                  </a:lnTo>
                  <a:lnTo>
                    <a:pt x="2817636" y="701629"/>
                  </a:lnTo>
                  <a:close/>
                </a:path>
                <a:path w="2870834" h="723900">
                  <a:moveTo>
                    <a:pt x="42376" y="696053"/>
                  </a:moveTo>
                  <a:lnTo>
                    <a:pt x="81027" y="723623"/>
                  </a:lnTo>
                  <a:lnTo>
                    <a:pt x="83511" y="723778"/>
                  </a:lnTo>
                  <a:lnTo>
                    <a:pt x="88323" y="723778"/>
                  </a:lnTo>
                  <a:lnTo>
                    <a:pt x="88323" y="707515"/>
                  </a:lnTo>
                  <a:lnTo>
                    <a:pt x="85994" y="707515"/>
                  </a:lnTo>
                  <a:lnTo>
                    <a:pt x="83821" y="707360"/>
                  </a:lnTo>
                  <a:lnTo>
                    <a:pt x="81493" y="707360"/>
                  </a:lnTo>
                  <a:lnTo>
                    <a:pt x="70382" y="706377"/>
                  </a:lnTo>
                  <a:lnTo>
                    <a:pt x="60130" y="704146"/>
                  </a:lnTo>
                  <a:lnTo>
                    <a:pt x="50780" y="700695"/>
                  </a:lnTo>
                  <a:lnTo>
                    <a:pt x="42376" y="696053"/>
                  </a:lnTo>
                  <a:close/>
                </a:path>
                <a:path w="2870834" h="723900">
                  <a:moveTo>
                    <a:pt x="189995" y="687845"/>
                  </a:moveTo>
                  <a:lnTo>
                    <a:pt x="182079" y="689703"/>
                  </a:lnTo>
                  <a:lnTo>
                    <a:pt x="167177" y="693885"/>
                  </a:lnTo>
                  <a:lnTo>
                    <a:pt x="160342" y="695853"/>
                  </a:lnTo>
                  <a:lnTo>
                    <a:pt x="153362" y="697777"/>
                  </a:lnTo>
                  <a:lnTo>
                    <a:pt x="146265" y="699613"/>
                  </a:lnTo>
                  <a:lnTo>
                    <a:pt x="139081" y="701320"/>
                  </a:lnTo>
                  <a:lnTo>
                    <a:pt x="142652" y="717118"/>
                  </a:lnTo>
                  <a:lnTo>
                    <a:pt x="150044" y="715322"/>
                  </a:lnTo>
                  <a:lnTo>
                    <a:pt x="157320" y="713439"/>
                  </a:lnTo>
                  <a:lnTo>
                    <a:pt x="178819" y="707515"/>
                  </a:lnTo>
                  <a:lnTo>
                    <a:pt x="186270" y="705347"/>
                  </a:lnTo>
                  <a:lnTo>
                    <a:pt x="193876" y="703488"/>
                  </a:lnTo>
                  <a:lnTo>
                    <a:pt x="189995" y="687845"/>
                  </a:lnTo>
                  <a:close/>
                </a:path>
                <a:path w="2870834" h="723900">
                  <a:moveTo>
                    <a:pt x="2667326" y="684899"/>
                  </a:moveTo>
                  <a:lnTo>
                    <a:pt x="2664092" y="700700"/>
                  </a:lnTo>
                  <a:lnTo>
                    <a:pt x="2673094" y="702689"/>
                  </a:lnTo>
                  <a:lnTo>
                    <a:pt x="2681878" y="704882"/>
                  </a:lnTo>
                  <a:lnTo>
                    <a:pt x="2698888" y="709528"/>
                  </a:lnTo>
                  <a:lnTo>
                    <a:pt x="2699018" y="709528"/>
                  </a:lnTo>
                  <a:lnTo>
                    <a:pt x="2704192" y="710922"/>
                  </a:lnTo>
                  <a:lnTo>
                    <a:pt x="2709495" y="712471"/>
                  </a:lnTo>
                  <a:lnTo>
                    <a:pt x="2714670" y="713865"/>
                  </a:lnTo>
                  <a:lnTo>
                    <a:pt x="2718938" y="698067"/>
                  </a:lnTo>
                  <a:lnTo>
                    <a:pt x="2708460" y="695279"/>
                  </a:lnTo>
                  <a:lnTo>
                    <a:pt x="2703416" y="693885"/>
                  </a:lnTo>
                  <a:lnTo>
                    <a:pt x="2703286" y="693885"/>
                  </a:lnTo>
                  <a:lnTo>
                    <a:pt x="2685743" y="689219"/>
                  </a:lnTo>
                  <a:lnTo>
                    <a:pt x="2676674" y="686979"/>
                  </a:lnTo>
                  <a:lnTo>
                    <a:pt x="2667326" y="684899"/>
                  </a:lnTo>
                  <a:close/>
                </a:path>
                <a:path w="2870834" h="723900">
                  <a:moveTo>
                    <a:pt x="294928" y="670805"/>
                  </a:moveTo>
                  <a:lnTo>
                    <a:pt x="242617" y="678549"/>
                  </a:lnTo>
                  <a:lnTo>
                    <a:pt x="245100" y="694505"/>
                  </a:lnTo>
                  <a:lnTo>
                    <a:pt x="297256" y="686758"/>
                  </a:lnTo>
                  <a:lnTo>
                    <a:pt x="294928" y="670805"/>
                  </a:lnTo>
                  <a:close/>
                </a:path>
                <a:path w="2870834" h="723900">
                  <a:moveTo>
                    <a:pt x="2562549" y="669101"/>
                  </a:moveTo>
                  <a:lnTo>
                    <a:pt x="2560220" y="685054"/>
                  </a:lnTo>
                  <a:lnTo>
                    <a:pt x="2612480" y="692646"/>
                  </a:lnTo>
                  <a:lnTo>
                    <a:pt x="2614937" y="676690"/>
                  </a:lnTo>
                  <a:lnTo>
                    <a:pt x="2562549" y="669101"/>
                  </a:lnTo>
                  <a:close/>
                </a:path>
                <a:path w="2870834" h="723900">
                  <a:moveTo>
                    <a:pt x="399860" y="656555"/>
                  </a:moveTo>
                  <a:lnTo>
                    <a:pt x="347394" y="663525"/>
                  </a:lnTo>
                  <a:lnTo>
                    <a:pt x="349567" y="679478"/>
                  </a:lnTo>
                  <a:lnTo>
                    <a:pt x="401878" y="672508"/>
                  </a:lnTo>
                  <a:lnTo>
                    <a:pt x="399860" y="656555"/>
                  </a:lnTo>
                  <a:close/>
                </a:path>
                <a:path w="2870834" h="723900">
                  <a:moveTo>
                    <a:pt x="2457513" y="655006"/>
                  </a:moveTo>
                  <a:lnTo>
                    <a:pt x="2455443" y="670960"/>
                  </a:lnTo>
                  <a:lnTo>
                    <a:pt x="2507832" y="677774"/>
                  </a:lnTo>
                  <a:lnTo>
                    <a:pt x="2510031" y="661821"/>
                  </a:lnTo>
                  <a:lnTo>
                    <a:pt x="2457513" y="655006"/>
                  </a:lnTo>
                  <a:close/>
                </a:path>
                <a:path w="2870834" h="723900">
                  <a:moveTo>
                    <a:pt x="2868731" y="619228"/>
                  </a:moveTo>
                  <a:lnTo>
                    <a:pt x="2852691" y="621551"/>
                  </a:lnTo>
                  <a:lnTo>
                    <a:pt x="2853596" y="628057"/>
                  </a:lnTo>
                  <a:lnTo>
                    <a:pt x="2854050" y="633632"/>
                  </a:lnTo>
                  <a:lnTo>
                    <a:pt x="2849198" y="669411"/>
                  </a:lnTo>
                  <a:lnTo>
                    <a:pt x="2864203" y="675296"/>
                  </a:lnTo>
                  <a:lnTo>
                    <a:pt x="2866845" y="667257"/>
                  </a:lnTo>
                  <a:lnTo>
                    <a:pt x="2868747" y="658724"/>
                  </a:lnTo>
                  <a:lnTo>
                    <a:pt x="2869897" y="649726"/>
                  </a:lnTo>
                  <a:lnTo>
                    <a:pt x="2870283" y="640292"/>
                  </a:lnTo>
                  <a:lnTo>
                    <a:pt x="2870283" y="633632"/>
                  </a:lnTo>
                  <a:lnTo>
                    <a:pt x="2869765" y="626508"/>
                  </a:lnTo>
                  <a:lnTo>
                    <a:pt x="2868731" y="619228"/>
                  </a:lnTo>
                  <a:close/>
                </a:path>
                <a:path w="2870834" h="723900">
                  <a:moveTo>
                    <a:pt x="504792" y="643855"/>
                  </a:moveTo>
                  <a:lnTo>
                    <a:pt x="452326" y="650050"/>
                  </a:lnTo>
                  <a:lnTo>
                    <a:pt x="454344" y="666003"/>
                  </a:lnTo>
                  <a:lnTo>
                    <a:pt x="506655" y="659963"/>
                  </a:lnTo>
                  <a:lnTo>
                    <a:pt x="504792" y="643855"/>
                  </a:lnTo>
                  <a:close/>
                </a:path>
                <a:path w="2870834" h="723900">
                  <a:moveTo>
                    <a:pt x="2352607" y="642306"/>
                  </a:moveTo>
                  <a:lnTo>
                    <a:pt x="2350666" y="658414"/>
                  </a:lnTo>
                  <a:lnTo>
                    <a:pt x="2403184" y="664454"/>
                  </a:lnTo>
                  <a:lnTo>
                    <a:pt x="2404995" y="648346"/>
                  </a:lnTo>
                  <a:lnTo>
                    <a:pt x="2352607" y="642306"/>
                  </a:lnTo>
                  <a:close/>
                </a:path>
                <a:path w="2870834" h="723900">
                  <a:moveTo>
                    <a:pt x="4035" y="605598"/>
                  </a:moveTo>
                  <a:lnTo>
                    <a:pt x="2291" y="614741"/>
                  </a:lnTo>
                  <a:lnTo>
                    <a:pt x="1028" y="623565"/>
                  </a:lnTo>
                  <a:lnTo>
                    <a:pt x="259" y="632040"/>
                  </a:lnTo>
                  <a:lnTo>
                    <a:pt x="0" y="640138"/>
                  </a:lnTo>
                  <a:lnTo>
                    <a:pt x="0" y="647572"/>
                  </a:lnTo>
                  <a:lnTo>
                    <a:pt x="776" y="654697"/>
                  </a:lnTo>
                  <a:lnTo>
                    <a:pt x="2017" y="661202"/>
                  </a:lnTo>
                  <a:lnTo>
                    <a:pt x="17850" y="657949"/>
                  </a:lnTo>
                  <a:lnTo>
                    <a:pt x="16764" y="652528"/>
                  </a:lnTo>
                  <a:lnTo>
                    <a:pt x="16254" y="647572"/>
                  </a:lnTo>
                  <a:lnTo>
                    <a:pt x="19868" y="609006"/>
                  </a:lnTo>
                  <a:lnTo>
                    <a:pt x="4035" y="605598"/>
                  </a:lnTo>
                  <a:close/>
                </a:path>
                <a:path w="2870834" h="723900">
                  <a:moveTo>
                    <a:pt x="610035" y="632393"/>
                  </a:moveTo>
                  <a:lnTo>
                    <a:pt x="557413" y="637814"/>
                  </a:lnTo>
                  <a:lnTo>
                    <a:pt x="559121" y="653922"/>
                  </a:lnTo>
                  <a:lnTo>
                    <a:pt x="611587" y="648501"/>
                  </a:lnTo>
                  <a:lnTo>
                    <a:pt x="610035" y="632393"/>
                  </a:lnTo>
                  <a:close/>
                </a:path>
                <a:path w="2870834" h="723900">
                  <a:moveTo>
                    <a:pt x="2247312" y="630999"/>
                  </a:moveTo>
                  <a:lnTo>
                    <a:pt x="2245760" y="647107"/>
                  </a:lnTo>
                  <a:lnTo>
                    <a:pt x="2298278" y="652528"/>
                  </a:lnTo>
                  <a:lnTo>
                    <a:pt x="2299959" y="636420"/>
                  </a:lnTo>
                  <a:lnTo>
                    <a:pt x="2247312" y="630999"/>
                  </a:lnTo>
                  <a:close/>
                </a:path>
                <a:path w="2870834" h="723900">
                  <a:moveTo>
                    <a:pt x="715278" y="622636"/>
                  </a:moveTo>
                  <a:lnTo>
                    <a:pt x="662656" y="627282"/>
                  </a:lnTo>
                  <a:lnTo>
                    <a:pt x="664208" y="643390"/>
                  </a:lnTo>
                  <a:lnTo>
                    <a:pt x="716675" y="638744"/>
                  </a:lnTo>
                  <a:lnTo>
                    <a:pt x="715278" y="622636"/>
                  </a:lnTo>
                  <a:close/>
                </a:path>
                <a:path w="2870834" h="723900">
                  <a:moveTo>
                    <a:pt x="2141888" y="621551"/>
                  </a:moveTo>
                  <a:lnTo>
                    <a:pt x="2140595" y="637659"/>
                  </a:lnTo>
                  <a:lnTo>
                    <a:pt x="2193113" y="642306"/>
                  </a:lnTo>
                  <a:lnTo>
                    <a:pt x="2194535" y="626198"/>
                  </a:lnTo>
                  <a:lnTo>
                    <a:pt x="2141888" y="621551"/>
                  </a:lnTo>
                  <a:close/>
                </a:path>
                <a:path w="2870834" h="723900">
                  <a:moveTo>
                    <a:pt x="820986" y="614427"/>
                  </a:moveTo>
                  <a:lnTo>
                    <a:pt x="768209" y="618299"/>
                  </a:lnTo>
                  <a:lnTo>
                    <a:pt x="769451" y="634407"/>
                  </a:lnTo>
                  <a:lnTo>
                    <a:pt x="822072" y="630535"/>
                  </a:lnTo>
                  <a:lnTo>
                    <a:pt x="820986" y="614427"/>
                  </a:lnTo>
                  <a:close/>
                </a:path>
                <a:path w="2870834" h="723900">
                  <a:moveTo>
                    <a:pt x="2036594" y="613497"/>
                  </a:moveTo>
                  <a:lnTo>
                    <a:pt x="2035430" y="629605"/>
                  </a:lnTo>
                  <a:lnTo>
                    <a:pt x="2088077" y="633477"/>
                  </a:lnTo>
                  <a:lnTo>
                    <a:pt x="2089370" y="617369"/>
                  </a:lnTo>
                  <a:lnTo>
                    <a:pt x="2036594" y="613497"/>
                  </a:lnTo>
                  <a:close/>
                </a:path>
                <a:path w="2870834" h="723900">
                  <a:moveTo>
                    <a:pt x="926384" y="607612"/>
                  </a:moveTo>
                  <a:lnTo>
                    <a:pt x="873607" y="610864"/>
                  </a:lnTo>
                  <a:lnTo>
                    <a:pt x="874694" y="626972"/>
                  </a:lnTo>
                  <a:lnTo>
                    <a:pt x="927315" y="623720"/>
                  </a:lnTo>
                  <a:lnTo>
                    <a:pt x="926384" y="607612"/>
                  </a:lnTo>
                  <a:close/>
                </a:path>
                <a:path w="2870834" h="723900">
                  <a:moveTo>
                    <a:pt x="1931041" y="606992"/>
                  </a:moveTo>
                  <a:lnTo>
                    <a:pt x="1930006" y="623100"/>
                  </a:lnTo>
                  <a:lnTo>
                    <a:pt x="1982653" y="626198"/>
                  </a:lnTo>
                  <a:lnTo>
                    <a:pt x="1983817" y="610090"/>
                  </a:lnTo>
                  <a:lnTo>
                    <a:pt x="1931041" y="606992"/>
                  </a:lnTo>
                  <a:close/>
                </a:path>
                <a:path w="2870834" h="723900">
                  <a:moveTo>
                    <a:pt x="1032092" y="602346"/>
                  </a:moveTo>
                  <a:lnTo>
                    <a:pt x="979316" y="604824"/>
                  </a:lnTo>
                  <a:lnTo>
                    <a:pt x="980092" y="620932"/>
                  </a:lnTo>
                  <a:lnTo>
                    <a:pt x="1032713" y="618454"/>
                  </a:lnTo>
                  <a:lnTo>
                    <a:pt x="1032092" y="602346"/>
                  </a:lnTo>
                  <a:close/>
                </a:path>
                <a:path w="2870834" h="723900">
                  <a:moveTo>
                    <a:pt x="1825099" y="601881"/>
                  </a:moveTo>
                  <a:lnTo>
                    <a:pt x="1824453" y="617989"/>
                  </a:lnTo>
                  <a:lnTo>
                    <a:pt x="1877229" y="620312"/>
                  </a:lnTo>
                  <a:lnTo>
                    <a:pt x="1877876" y="604204"/>
                  </a:lnTo>
                  <a:lnTo>
                    <a:pt x="1825099" y="601881"/>
                  </a:lnTo>
                  <a:close/>
                </a:path>
                <a:path w="2870834" h="723900">
                  <a:moveTo>
                    <a:pt x="1137956" y="598628"/>
                  </a:moveTo>
                  <a:lnTo>
                    <a:pt x="1085024" y="600332"/>
                  </a:lnTo>
                  <a:lnTo>
                    <a:pt x="1085645" y="616440"/>
                  </a:lnTo>
                  <a:lnTo>
                    <a:pt x="1138422" y="614736"/>
                  </a:lnTo>
                  <a:lnTo>
                    <a:pt x="1137956" y="598628"/>
                  </a:lnTo>
                  <a:close/>
                </a:path>
                <a:path w="2870834" h="723900">
                  <a:moveTo>
                    <a:pt x="1719546" y="598319"/>
                  </a:moveTo>
                  <a:lnTo>
                    <a:pt x="1719158" y="614427"/>
                  </a:lnTo>
                  <a:lnTo>
                    <a:pt x="1771935" y="615976"/>
                  </a:lnTo>
                  <a:lnTo>
                    <a:pt x="1772452" y="599868"/>
                  </a:lnTo>
                  <a:lnTo>
                    <a:pt x="1719546" y="598319"/>
                  </a:lnTo>
                  <a:close/>
                </a:path>
                <a:path w="2870834" h="723900">
                  <a:moveTo>
                    <a:pt x="1243781" y="596305"/>
                  </a:moveTo>
                  <a:lnTo>
                    <a:pt x="1190888" y="597234"/>
                  </a:lnTo>
                  <a:lnTo>
                    <a:pt x="1191198" y="613342"/>
                  </a:lnTo>
                  <a:lnTo>
                    <a:pt x="1244169" y="612413"/>
                  </a:lnTo>
                  <a:lnTo>
                    <a:pt x="1243781" y="596305"/>
                  </a:lnTo>
                  <a:close/>
                </a:path>
                <a:path w="2870834" h="723900">
                  <a:moveTo>
                    <a:pt x="1613734" y="596150"/>
                  </a:moveTo>
                  <a:lnTo>
                    <a:pt x="1613605" y="612258"/>
                  </a:lnTo>
                  <a:lnTo>
                    <a:pt x="1666381" y="613188"/>
                  </a:lnTo>
                  <a:lnTo>
                    <a:pt x="1666640" y="597080"/>
                  </a:lnTo>
                  <a:lnTo>
                    <a:pt x="1613734" y="596150"/>
                  </a:lnTo>
                  <a:close/>
                </a:path>
                <a:path w="2870834" h="723900">
                  <a:moveTo>
                    <a:pt x="1402240" y="595686"/>
                  </a:moveTo>
                  <a:lnTo>
                    <a:pt x="1402110" y="611794"/>
                  </a:lnTo>
                  <a:lnTo>
                    <a:pt x="1435484" y="612103"/>
                  </a:lnTo>
                  <a:lnTo>
                    <a:pt x="1442210" y="612103"/>
                  </a:lnTo>
                  <a:lnTo>
                    <a:pt x="1448678" y="611949"/>
                  </a:lnTo>
                  <a:lnTo>
                    <a:pt x="1455275" y="611949"/>
                  </a:lnTo>
                  <a:lnTo>
                    <a:pt x="1455019" y="595995"/>
                  </a:lnTo>
                  <a:lnTo>
                    <a:pt x="1434708" y="595995"/>
                  </a:lnTo>
                  <a:lnTo>
                    <a:pt x="1402240" y="595686"/>
                  </a:lnTo>
                  <a:close/>
                </a:path>
                <a:path w="2870834" h="723900">
                  <a:moveTo>
                    <a:pt x="1455016" y="595841"/>
                  </a:moveTo>
                  <a:lnTo>
                    <a:pt x="1448549" y="595841"/>
                  </a:lnTo>
                  <a:lnTo>
                    <a:pt x="1441822" y="595995"/>
                  </a:lnTo>
                  <a:lnTo>
                    <a:pt x="1455019" y="595995"/>
                  </a:lnTo>
                  <a:lnTo>
                    <a:pt x="1455016" y="595841"/>
                  </a:lnTo>
                  <a:close/>
                </a:path>
                <a:path w="2870834" h="723900">
                  <a:moveTo>
                    <a:pt x="1349463" y="595686"/>
                  </a:moveTo>
                  <a:lnTo>
                    <a:pt x="1296557" y="595841"/>
                  </a:lnTo>
                  <a:lnTo>
                    <a:pt x="1296687" y="611949"/>
                  </a:lnTo>
                  <a:lnTo>
                    <a:pt x="1349463" y="611731"/>
                  </a:lnTo>
                  <a:lnTo>
                    <a:pt x="1349463" y="595686"/>
                  </a:lnTo>
                  <a:close/>
                </a:path>
                <a:path w="2870834" h="723900">
                  <a:moveTo>
                    <a:pt x="1349463" y="611731"/>
                  </a:moveTo>
                  <a:lnTo>
                    <a:pt x="1336324" y="611731"/>
                  </a:lnTo>
                  <a:lnTo>
                    <a:pt x="1349463" y="611794"/>
                  </a:lnTo>
                  <a:close/>
                </a:path>
                <a:path w="2870834" h="723900">
                  <a:moveTo>
                    <a:pt x="1508052" y="595531"/>
                  </a:moveTo>
                  <a:lnTo>
                    <a:pt x="1508052" y="611639"/>
                  </a:lnTo>
                  <a:lnTo>
                    <a:pt x="1560828" y="611794"/>
                  </a:lnTo>
                  <a:lnTo>
                    <a:pt x="1560958" y="595686"/>
                  </a:lnTo>
                  <a:lnTo>
                    <a:pt x="1508052" y="595531"/>
                  </a:lnTo>
                  <a:close/>
                </a:path>
                <a:path w="2870834" h="723900">
                  <a:moveTo>
                    <a:pt x="2833029" y="517624"/>
                  </a:moveTo>
                  <a:lnTo>
                    <a:pt x="2818541" y="524748"/>
                  </a:lnTo>
                  <a:lnTo>
                    <a:pt x="2820223" y="528156"/>
                  </a:lnTo>
                  <a:lnTo>
                    <a:pt x="2823327" y="534661"/>
                  </a:lnTo>
                  <a:lnTo>
                    <a:pt x="2827834" y="544506"/>
                  </a:lnTo>
                  <a:lnTo>
                    <a:pt x="2832026" y="554060"/>
                  </a:lnTo>
                  <a:lnTo>
                    <a:pt x="2835879" y="563324"/>
                  </a:lnTo>
                  <a:lnTo>
                    <a:pt x="2839367" y="572298"/>
                  </a:lnTo>
                  <a:lnTo>
                    <a:pt x="2854631" y="566567"/>
                  </a:lnTo>
                  <a:lnTo>
                    <a:pt x="2837944" y="527691"/>
                  </a:lnTo>
                  <a:lnTo>
                    <a:pt x="2836392" y="524439"/>
                  </a:lnTo>
                  <a:lnTo>
                    <a:pt x="2833029" y="517624"/>
                  </a:lnTo>
                  <a:close/>
                </a:path>
                <a:path w="2870834" h="723900">
                  <a:moveTo>
                    <a:pt x="43462" y="505853"/>
                  </a:moveTo>
                  <a:lnTo>
                    <a:pt x="26300" y="541311"/>
                  </a:lnTo>
                  <a:lnTo>
                    <a:pt x="20800" y="554177"/>
                  </a:lnTo>
                  <a:lnTo>
                    <a:pt x="35701" y="560217"/>
                  </a:lnTo>
                  <a:lnTo>
                    <a:pt x="38258" y="554070"/>
                  </a:lnTo>
                  <a:lnTo>
                    <a:pt x="41018" y="547749"/>
                  </a:lnTo>
                  <a:lnTo>
                    <a:pt x="43985" y="541244"/>
                  </a:lnTo>
                  <a:lnTo>
                    <a:pt x="47146" y="534574"/>
                  </a:lnTo>
                  <a:lnTo>
                    <a:pt x="50292" y="527846"/>
                  </a:lnTo>
                  <a:lnTo>
                    <a:pt x="53863" y="520567"/>
                  </a:lnTo>
                  <a:lnTo>
                    <a:pt x="57743" y="513287"/>
                  </a:lnTo>
                  <a:lnTo>
                    <a:pt x="43462" y="505853"/>
                  </a:lnTo>
                  <a:close/>
                </a:path>
                <a:path w="2870834" h="723900">
                  <a:moveTo>
                    <a:pt x="2778312" y="425777"/>
                  </a:moveTo>
                  <a:lnTo>
                    <a:pt x="2765118" y="435225"/>
                  </a:lnTo>
                  <a:lnTo>
                    <a:pt x="2769835" y="441943"/>
                  </a:lnTo>
                  <a:lnTo>
                    <a:pt x="2776274" y="451566"/>
                  </a:lnTo>
                  <a:lnTo>
                    <a:pt x="2784218" y="463976"/>
                  </a:lnTo>
                  <a:lnTo>
                    <a:pt x="2793446" y="479058"/>
                  </a:lnTo>
                  <a:lnTo>
                    <a:pt x="2807416" y="470694"/>
                  </a:lnTo>
                  <a:lnTo>
                    <a:pt x="2797976" y="455268"/>
                  </a:lnTo>
                  <a:lnTo>
                    <a:pt x="2789808" y="442543"/>
                  </a:lnTo>
                  <a:lnTo>
                    <a:pt x="2783169" y="432665"/>
                  </a:lnTo>
                  <a:lnTo>
                    <a:pt x="2778312" y="425777"/>
                  </a:lnTo>
                  <a:close/>
                </a:path>
                <a:path w="2870834" h="723900">
                  <a:moveTo>
                    <a:pt x="99964" y="415090"/>
                  </a:moveTo>
                  <a:lnTo>
                    <a:pt x="77539" y="447212"/>
                  </a:lnTo>
                  <a:lnTo>
                    <a:pt x="69851" y="459387"/>
                  </a:lnTo>
                  <a:lnTo>
                    <a:pt x="83666" y="467906"/>
                  </a:lnTo>
                  <a:lnTo>
                    <a:pt x="91119" y="456014"/>
                  </a:lnTo>
                  <a:lnTo>
                    <a:pt x="98354" y="445022"/>
                  </a:lnTo>
                  <a:lnTo>
                    <a:pt x="105036" y="435366"/>
                  </a:lnTo>
                  <a:lnTo>
                    <a:pt x="110830" y="427481"/>
                  </a:lnTo>
                  <a:lnTo>
                    <a:pt x="112848" y="424848"/>
                  </a:lnTo>
                  <a:lnTo>
                    <a:pt x="99964" y="415090"/>
                  </a:lnTo>
                  <a:close/>
                </a:path>
                <a:path w="2870834" h="723900">
                  <a:moveTo>
                    <a:pt x="2775854" y="332227"/>
                  </a:moveTo>
                  <a:lnTo>
                    <a:pt x="2752182" y="370483"/>
                  </a:lnTo>
                  <a:lnTo>
                    <a:pt x="2748431" y="380551"/>
                  </a:lnTo>
                  <a:lnTo>
                    <a:pt x="2764083" y="384578"/>
                  </a:lnTo>
                  <a:lnTo>
                    <a:pt x="2764729" y="382255"/>
                  </a:lnTo>
                  <a:lnTo>
                    <a:pt x="2765635" y="379931"/>
                  </a:lnTo>
                  <a:lnTo>
                    <a:pt x="2789048" y="341520"/>
                  </a:lnTo>
                  <a:lnTo>
                    <a:pt x="2775854" y="332227"/>
                  </a:lnTo>
                  <a:close/>
                </a:path>
                <a:path w="2870834" h="723900">
                  <a:moveTo>
                    <a:pt x="86460" y="321540"/>
                  </a:moveTo>
                  <a:lnTo>
                    <a:pt x="73421" y="331143"/>
                  </a:lnTo>
                  <a:lnTo>
                    <a:pt x="82683" y="343969"/>
                  </a:lnTo>
                  <a:lnTo>
                    <a:pt x="90476" y="355343"/>
                  </a:lnTo>
                  <a:lnTo>
                    <a:pt x="96843" y="365382"/>
                  </a:lnTo>
                  <a:lnTo>
                    <a:pt x="101827" y="374201"/>
                  </a:lnTo>
                  <a:lnTo>
                    <a:pt x="116108" y="366611"/>
                  </a:lnTo>
                  <a:lnTo>
                    <a:pt x="110820" y="357260"/>
                  </a:lnTo>
                  <a:lnTo>
                    <a:pt x="104194" y="346747"/>
                  </a:lnTo>
                  <a:lnTo>
                    <a:pt x="96113" y="334899"/>
                  </a:lnTo>
                  <a:lnTo>
                    <a:pt x="86460" y="321540"/>
                  </a:lnTo>
                  <a:close/>
                </a:path>
                <a:path w="2870834" h="723900">
                  <a:moveTo>
                    <a:pt x="2836521" y="247660"/>
                  </a:moveTo>
                  <a:lnTo>
                    <a:pt x="2833675" y="253391"/>
                  </a:lnTo>
                  <a:lnTo>
                    <a:pt x="2830312" y="258502"/>
                  </a:lnTo>
                  <a:lnTo>
                    <a:pt x="2827466" y="262994"/>
                  </a:lnTo>
                  <a:lnTo>
                    <a:pt x="2823410" y="268816"/>
                  </a:lnTo>
                  <a:lnTo>
                    <a:pt x="2818783" y="275191"/>
                  </a:lnTo>
                  <a:lnTo>
                    <a:pt x="2813550" y="282204"/>
                  </a:lnTo>
                  <a:lnTo>
                    <a:pt x="2807675" y="289943"/>
                  </a:lnTo>
                  <a:lnTo>
                    <a:pt x="2820610" y="299701"/>
                  </a:lnTo>
                  <a:lnTo>
                    <a:pt x="2844024" y="267330"/>
                  </a:lnTo>
                  <a:lnTo>
                    <a:pt x="2851009" y="255094"/>
                  </a:lnTo>
                  <a:lnTo>
                    <a:pt x="2836521" y="247660"/>
                  </a:lnTo>
                  <a:close/>
                </a:path>
                <a:path w="2870834" h="723900">
                  <a:moveTo>
                    <a:pt x="28716" y="236508"/>
                  </a:moveTo>
                  <a:lnTo>
                    <a:pt x="13504" y="241774"/>
                  </a:lnTo>
                  <a:lnTo>
                    <a:pt x="17110" y="250627"/>
                  </a:lnTo>
                  <a:lnTo>
                    <a:pt x="21168" y="258579"/>
                  </a:lnTo>
                  <a:lnTo>
                    <a:pt x="41600" y="289169"/>
                  </a:lnTo>
                  <a:lnTo>
                    <a:pt x="54328" y="279566"/>
                  </a:lnTo>
                  <a:lnTo>
                    <a:pt x="49361" y="272906"/>
                  </a:lnTo>
                  <a:lnTo>
                    <a:pt x="45635" y="267640"/>
                  </a:lnTo>
                  <a:lnTo>
                    <a:pt x="39063" y="257331"/>
                  </a:lnTo>
                  <a:lnTo>
                    <a:pt x="35352" y="251029"/>
                  </a:lnTo>
                  <a:lnTo>
                    <a:pt x="31816" y="244088"/>
                  </a:lnTo>
                  <a:lnTo>
                    <a:pt x="28716" y="236508"/>
                  </a:lnTo>
                  <a:close/>
                </a:path>
                <a:path w="2870834" h="723900">
                  <a:moveTo>
                    <a:pt x="2829924" y="150083"/>
                  </a:moveTo>
                  <a:lnTo>
                    <a:pt x="2819058" y="162009"/>
                  </a:lnTo>
                  <a:lnTo>
                    <a:pt x="2828103" y="171234"/>
                  </a:lnTo>
                  <a:lnTo>
                    <a:pt x="2835244" y="180982"/>
                  </a:lnTo>
                  <a:lnTo>
                    <a:pt x="2840468" y="191195"/>
                  </a:lnTo>
                  <a:lnTo>
                    <a:pt x="2843765" y="201814"/>
                  </a:lnTo>
                  <a:lnTo>
                    <a:pt x="2859546" y="198562"/>
                  </a:lnTo>
                  <a:lnTo>
                    <a:pt x="2855554" y="185411"/>
                  </a:lnTo>
                  <a:lnTo>
                    <a:pt x="2849246" y="172928"/>
                  </a:lnTo>
                  <a:lnTo>
                    <a:pt x="2840682" y="161142"/>
                  </a:lnTo>
                  <a:lnTo>
                    <a:pt x="2829924" y="150083"/>
                  </a:lnTo>
                  <a:close/>
                </a:path>
                <a:path w="2870834" h="723900">
                  <a:moveTo>
                    <a:pt x="51379" y="141254"/>
                  </a:moveTo>
                  <a:lnTo>
                    <a:pt x="39397" y="151121"/>
                  </a:lnTo>
                  <a:lnTo>
                    <a:pt x="29337" y="161641"/>
                  </a:lnTo>
                  <a:lnTo>
                    <a:pt x="21255" y="172771"/>
                  </a:lnTo>
                  <a:lnTo>
                    <a:pt x="15211" y="184467"/>
                  </a:lnTo>
                  <a:lnTo>
                    <a:pt x="30113" y="190662"/>
                  </a:lnTo>
                  <a:lnTo>
                    <a:pt x="35201" y="180946"/>
                  </a:lnTo>
                  <a:lnTo>
                    <a:pt x="42065" y="171592"/>
                  </a:lnTo>
                  <a:lnTo>
                    <a:pt x="50675" y="162674"/>
                  </a:lnTo>
                  <a:lnTo>
                    <a:pt x="61003" y="154265"/>
                  </a:lnTo>
                  <a:lnTo>
                    <a:pt x="51379" y="141254"/>
                  </a:lnTo>
                  <a:close/>
                </a:path>
                <a:path w="2870834" h="723900">
                  <a:moveTo>
                    <a:pt x="2732391" y="102378"/>
                  </a:moveTo>
                  <a:lnTo>
                    <a:pt x="2727863" y="117867"/>
                  </a:lnTo>
                  <a:lnTo>
                    <a:pt x="2741247" y="122020"/>
                  </a:lnTo>
                  <a:lnTo>
                    <a:pt x="2753831" y="126347"/>
                  </a:lnTo>
                  <a:lnTo>
                    <a:pt x="2765590" y="130848"/>
                  </a:lnTo>
                  <a:lnTo>
                    <a:pt x="2776500" y="135524"/>
                  </a:lnTo>
                  <a:lnTo>
                    <a:pt x="2783227" y="120809"/>
                  </a:lnTo>
                  <a:lnTo>
                    <a:pt x="2771755" y="115904"/>
                  </a:lnTo>
                  <a:lnTo>
                    <a:pt x="2759458" y="111187"/>
                  </a:lnTo>
                  <a:lnTo>
                    <a:pt x="2746337" y="106674"/>
                  </a:lnTo>
                  <a:lnTo>
                    <a:pt x="2732391" y="102378"/>
                  </a:lnTo>
                  <a:close/>
                </a:path>
                <a:path w="2870834" h="723900">
                  <a:moveTo>
                    <a:pt x="150723" y="98661"/>
                  </a:moveTo>
                  <a:lnTo>
                    <a:pt x="136850" y="102581"/>
                  </a:lnTo>
                  <a:lnTo>
                    <a:pt x="123675" y="106676"/>
                  </a:lnTo>
                  <a:lnTo>
                    <a:pt x="111257" y="110945"/>
                  </a:lnTo>
                  <a:lnTo>
                    <a:pt x="99654" y="115389"/>
                  </a:lnTo>
                  <a:lnTo>
                    <a:pt x="105707" y="130412"/>
                  </a:lnTo>
                  <a:lnTo>
                    <a:pt x="116845" y="126175"/>
                  </a:lnTo>
                  <a:lnTo>
                    <a:pt x="128797" y="122068"/>
                  </a:lnTo>
                  <a:lnTo>
                    <a:pt x="141506" y="118106"/>
                  </a:lnTo>
                  <a:lnTo>
                    <a:pt x="154914" y="114304"/>
                  </a:lnTo>
                  <a:lnTo>
                    <a:pt x="150723" y="98661"/>
                  </a:lnTo>
                  <a:close/>
                </a:path>
                <a:path w="2870834" h="723900">
                  <a:moveTo>
                    <a:pt x="2628131" y="80075"/>
                  </a:moveTo>
                  <a:lnTo>
                    <a:pt x="2625673" y="96028"/>
                  </a:lnTo>
                  <a:lnTo>
                    <a:pt x="2644543" y="99145"/>
                  </a:lnTo>
                  <a:lnTo>
                    <a:pt x="2667584" y="103308"/>
                  </a:lnTo>
                  <a:lnTo>
                    <a:pt x="2672500" y="104392"/>
                  </a:lnTo>
                  <a:lnTo>
                    <a:pt x="2677286" y="105321"/>
                  </a:lnTo>
                  <a:lnTo>
                    <a:pt x="2680390" y="89523"/>
                  </a:lnTo>
                  <a:lnTo>
                    <a:pt x="2675604" y="88593"/>
                  </a:lnTo>
                  <a:lnTo>
                    <a:pt x="2670689" y="87509"/>
                  </a:lnTo>
                  <a:lnTo>
                    <a:pt x="2665514" y="86580"/>
                  </a:lnTo>
                  <a:lnTo>
                    <a:pt x="2656544" y="84867"/>
                  </a:lnTo>
                  <a:lnTo>
                    <a:pt x="2647308" y="83211"/>
                  </a:lnTo>
                  <a:lnTo>
                    <a:pt x="2628131" y="80075"/>
                  </a:lnTo>
                  <a:close/>
                </a:path>
                <a:path w="2870834" h="723900">
                  <a:moveTo>
                    <a:pt x="255345" y="78216"/>
                  </a:moveTo>
                  <a:lnTo>
                    <a:pt x="242112" y="80244"/>
                  </a:lnTo>
                  <a:lnTo>
                    <a:pt x="229228" y="82359"/>
                  </a:lnTo>
                  <a:lnTo>
                    <a:pt x="204741" y="86735"/>
                  </a:lnTo>
                  <a:lnTo>
                    <a:pt x="202878" y="87045"/>
                  </a:lnTo>
                  <a:lnTo>
                    <a:pt x="205983" y="102843"/>
                  </a:lnTo>
                  <a:lnTo>
                    <a:pt x="219560" y="100355"/>
                  </a:lnTo>
                  <a:lnTo>
                    <a:pt x="231867" y="98235"/>
                  </a:lnTo>
                  <a:lnTo>
                    <a:pt x="257673" y="94169"/>
                  </a:lnTo>
                  <a:lnTo>
                    <a:pt x="255345" y="78216"/>
                  </a:lnTo>
                  <a:close/>
                </a:path>
                <a:path w="2870834" h="723900">
                  <a:moveTo>
                    <a:pt x="2522836" y="66755"/>
                  </a:moveTo>
                  <a:lnTo>
                    <a:pt x="2521155" y="82863"/>
                  </a:lnTo>
                  <a:lnTo>
                    <a:pt x="2522707" y="83018"/>
                  </a:lnTo>
                  <a:lnTo>
                    <a:pt x="2573673" y="88748"/>
                  </a:lnTo>
                  <a:lnTo>
                    <a:pt x="2575484" y="72640"/>
                  </a:lnTo>
                  <a:lnTo>
                    <a:pt x="2522836" y="66755"/>
                  </a:lnTo>
                  <a:close/>
                </a:path>
                <a:path w="2870834" h="723900">
                  <a:moveTo>
                    <a:pt x="360587" y="65361"/>
                  </a:moveTo>
                  <a:lnTo>
                    <a:pt x="356396" y="65825"/>
                  </a:lnTo>
                  <a:lnTo>
                    <a:pt x="351584" y="66445"/>
                  </a:lnTo>
                  <a:lnTo>
                    <a:pt x="346617" y="66910"/>
                  </a:lnTo>
                  <a:lnTo>
                    <a:pt x="345841" y="67065"/>
                  </a:lnTo>
                  <a:lnTo>
                    <a:pt x="307966" y="71246"/>
                  </a:lnTo>
                  <a:lnTo>
                    <a:pt x="309829" y="87200"/>
                  </a:lnTo>
                  <a:lnTo>
                    <a:pt x="347548" y="83173"/>
                  </a:lnTo>
                  <a:lnTo>
                    <a:pt x="348325" y="83018"/>
                  </a:lnTo>
                  <a:lnTo>
                    <a:pt x="353292" y="82398"/>
                  </a:lnTo>
                  <a:lnTo>
                    <a:pt x="358104" y="81933"/>
                  </a:lnTo>
                  <a:lnTo>
                    <a:pt x="362295" y="81469"/>
                  </a:lnTo>
                  <a:lnTo>
                    <a:pt x="360587" y="65361"/>
                  </a:lnTo>
                  <a:close/>
                </a:path>
                <a:path w="2870834" h="723900">
                  <a:moveTo>
                    <a:pt x="2418189" y="54054"/>
                  </a:moveTo>
                  <a:lnTo>
                    <a:pt x="2416248" y="70007"/>
                  </a:lnTo>
                  <a:lnTo>
                    <a:pt x="2468508" y="76512"/>
                  </a:lnTo>
                  <a:lnTo>
                    <a:pt x="2470707" y="60559"/>
                  </a:lnTo>
                  <a:lnTo>
                    <a:pt x="2418189" y="54054"/>
                  </a:lnTo>
                  <a:close/>
                </a:path>
                <a:path w="2870834" h="723900">
                  <a:moveTo>
                    <a:pt x="465364" y="52350"/>
                  </a:moveTo>
                  <a:lnTo>
                    <a:pt x="412898" y="58856"/>
                  </a:lnTo>
                  <a:lnTo>
                    <a:pt x="414916" y="74809"/>
                  </a:lnTo>
                  <a:lnTo>
                    <a:pt x="467227" y="68304"/>
                  </a:lnTo>
                  <a:lnTo>
                    <a:pt x="465364" y="52350"/>
                  </a:lnTo>
                  <a:close/>
                </a:path>
                <a:path w="2870834" h="723900">
                  <a:moveTo>
                    <a:pt x="2313024" y="41973"/>
                  </a:moveTo>
                  <a:lnTo>
                    <a:pt x="2311342" y="58081"/>
                  </a:lnTo>
                  <a:lnTo>
                    <a:pt x="2363731" y="63812"/>
                  </a:lnTo>
                  <a:lnTo>
                    <a:pt x="2365671" y="47704"/>
                  </a:lnTo>
                  <a:lnTo>
                    <a:pt x="2313024" y="41973"/>
                  </a:lnTo>
                  <a:close/>
                </a:path>
                <a:path w="2870834" h="723900">
                  <a:moveTo>
                    <a:pt x="570452" y="40579"/>
                  </a:moveTo>
                  <a:lnTo>
                    <a:pt x="517831" y="46310"/>
                  </a:lnTo>
                  <a:lnTo>
                    <a:pt x="519693" y="62418"/>
                  </a:lnTo>
                  <a:lnTo>
                    <a:pt x="572159" y="56687"/>
                  </a:lnTo>
                  <a:lnTo>
                    <a:pt x="570452" y="40579"/>
                  </a:lnTo>
                  <a:close/>
                </a:path>
                <a:path w="2870834" h="723900">
                  <a:moveTo>
                    <a:pt x="2207858" y="31596"/>
                  </a:moveTo>
                  <a:lnTo>
                    <a:pt x="2206306" y="47704"/>
                  </a:lnTo>
                  <a:lnTo>
                    <a:pt x="2258824" y="52660"/>
                  </a:lnTo>
                  <a:lnTo>
                    <a:pt x="2260506" y="36707"/>
                  </a:lnTo>
                  <a:lnTo>
                    <a:pt x="2207858" y="31596"/>
                  </a:lnTo>
                  <a:close/>
                </a:path>
                <a:path w="2870834" h="723900">
                  <a:moveTo>
                    <a:pt x="675695" y="30357"/>
                  </a:moveTo>
                  <a:lnTo>
                    <a:pt x="623073" y="35313"/>
                  </a:lnTo>
                  <a:lnTo>
                    <a:pt x="624625" y="51421"/>
                  </a:lnTo>
                  <a:lnTo>
                    <a:pt x="677092" y="46465"/>
                  </a:lnTo>
                  <a:lnTo>
                    <a:pt x="675695" y="30357"/>
                  </a:lnTo>
                  <a:close/>
                </a:path>
                <a:path w="2870834" h="723900">
                  <a:moveTo>
                    <a:pt x="2102305" y="22613"/>
                  </a:moveTo>
                  <a:lnTo>
                    <a:pt x="2101141" y="38721"/>
                  </a:lnTo>
                  <a:lnTo>
                    <a:pt x="2153788" y="43057"/>
                  </a:lnTo>
                  <a:lnTo>
                    <a:pt x="2155082" y="26949"/>
                  </a:lnTo>
                  <a:lnTo>
                    <a:pt x="2148355" y="26330"/>
                  </a:lnTo>
                  <a:lnTo>
                    <a:pt x="2102305" y="22613"/>
                  </a:lnTo>
                  <a:close/>
                </a:path>
                <a:path w="2870834" h="723900">
                  <a:moveTo>
                    <a:pt x="781248" y="21528"/>
                  </a:moveTo>
                  <a:lnTo>
                    <a:pt x="728471" y="25710"/>
                  </a:lnTo>
                  <a:lnTo>
                    <a:pt x="729868" y="41818"/>
                  </a:lnTo>
                  <a:lnTo>
                    <a:pt x="782490" y="37636"/>
                  </a:lnTo>
                  <a:lnTo>
                    <a:pt x="781248" y="21528"/>
                  </a:lnTo>
                  <a:close/>
                </a:path>
                <a:path w="2870834" h="723900">
                  <a:moveTo>
                    <a:pt x="1996752" y="15178"/>
                  </a:moveTo>
                  <a:lnTo>
                    <a:pt x="1995847" y="31286"/>
                  </a:lnTo>
                  <a:lnTo>
                    <a:pt x="2048494" y="34849"/>
                  </a:lnTo>
                  <a:lnTo>
                    <a:pt x="2049529" y="18741"/>
                  </a:lnTo>
                  <a:lnTo>
                    <a:pt x="1996752" y="15178"/>
                  </a:lnTo>
                  <a:close/>
                </a:path>
                <a:path w="2870834" h="723900">
                  <a:moveTo>
                    <a:pt x="886801" y="14404"/>
                  </a:moveTo>
                  <a:lnTo>
                    <a:pt x="834024" y="17811"/>
                  </a:lnTo>
                  <a:lnTo>
                    <a:pt x="835111" y="33919"/>
                  </a:lnTo>
                  <a:lnTo>
                    <a:pt x="887732" y="30512"/>
                  </a:lnTo>
                  <a:lnTo>
                    <a:pt x="886801" y="14404"/>
                  </a:lnTo>
                  <a:close/>
                </a:path>
                <a:path w="2870834" h="723900">
                  <a:moveTo>
                    <a:pt x="1891070" y="9293"/>
                  </a:moveTo>
                  <a:lnTo>
                    <a:pt x="1890293" y="25401"/>
                  </a:lnTo>
                  <a:lnTo>
                    <a:pt x="1943070" y="28188"/>
                  </a:lnTo>
                  <a:lnTo>
                    <a:pt x="1943846" y="12080"/>
                  </a:lnTo>
                  <a:lnTo>
                    <a:pt x="1891070" y="9293"/>
                  </a:lnTo>
                  <a:close/>
                </a:path>
                <a:path w="2870834" h="723900">
                  <a:moveTo>
                    <a:pt x="992199" y="8673"/>
                  </a:moveTo>
                  <a:lnTo>
                    <a:pt x="939422" y="11306"/>
                  </a:lnTo>
                  <a:lnTo>
                    <a:pt x="940354" y="27414"/>
                  </a:lnTo>
                  <a:lnTo>
                    <a:pt x="992975" y="24781"/>
                  </a:lnTo>
                  <a:lnTo>
                    <a:pt x="992199" y="8673"/>
                  </a:lnTo>
                  <a:close/>
                </a:path>
                <a:path w="2870834" h="723900">
                  <a:moveTo>
                    <a:pt x="1785516" y="4801"/>
                  </a:moveTo>
                  <a:lnTo>
                    <a:pt x="1784870" y="20909"/>
                  </a:lnTo>
                  <a:lnTo>
                    <a:pt x="1837646" y="22922"/>
                  </a:lnTo>
                  <a:lnTo>
                    <a:pt x="1838422" y="6814"/>
                  </a:lnTo>
                  <a:lnTo>
                    <a:pt x="1785516" y="4801"/>
                  </a:lnTo>
                  <a:close/>
                </a:path>
                <a:path w="2870834" h="723900">
                  <a:moveTo>
                    <a:pt x="1098218" y="4181"/>
                  </a:moveTo>
                  <a:lnTo>
                    <a:pt x="1045286" y="6195"/>
                  </a:lnTo>
                  <a:lnTo>
                    <a:pt x="1045907" y="22303"/>
                  </a:lnTo>
                  <a:lnTo>
                    <a:pt x="1098839" y="20289"/>
                  </a:lnTo>
                  <a:lnTo>
                    <a:pt x="1098218" y="4181"/>
                  </a:lnTo>
                  <a:close/>
                </a:path>
                <a:path w="2870834" h="723900">
                  <a:moveTo>
                    <a:pt x="1679705" y="1858"/>
                  </a:moveTo>
                  <a:lnTo>
                    <a:pt x="1679316" y="17966"/>
                  </a:lnTo>
                  <a:lnTo>
                    <a:pt x="1732093" y="19205"/>
                  </a:lnTo>
                  <a:lnTo>
                    <a:pt x="1732610" y="3097"/>
                  </a:lnTo>
                  <a:lnTo>
                    <a:pt x="1679705" y="1858"/>
                  </a:lnTo>
                  <a:close/>
                </a:path>
                <a:path w="2870834" h="723900">
                  <a:moveTo>
                    <a:pt x="1203926" y="1548"/>
                  </a:moveTo>
                  <a:lnTo>
                    <a:pt x="1150994" y="2787"/>
                  </a:lnTo>
                  <a:lnTo>
                    <a:pt x="1151460" y="18895"/>
                  </a:lnTo>
                  <a:lnTo>
                    <a:pt x="1204237" y="17656"/>
                  </a:lnTo>
                  <a:lnTo>
                    <a:pt x="1203926" y="1548"/>
                  </a:lnTo>
                  <a:close/>
                </a:path>
                <a:path w="2870834" h="723900">
                  <a:moveTo>
                    <a:pt x="1574022" y="154"/>
                  </a:moveTo>
                  <a:lnTo>
                    <a:pt x="1573763" y="16262"/>
                  </a:lnTo>
                  <a:lnTo>
                    <a:pt x="1626540" y="16882"/>
                  </a:lnTo>
                  <a:lnTo>
                    <a:pt x="1626928" y="774"/>
                  </a:lnTo>
                  <a:lnTo>
                    <a:pt x="1574022" y="154"/>
                  </a:lnTo>
                  <a:close/>
                </a:path>
                <a:path w="2870834" h="723900">
                  <a:moveTo>
                    <a:pt x="1309751" y="154"/>
                  </a:moveTo>
                  <a:lnTo>
                    <a:pt x="1256845" y="619"/>
                  </a:lnTo>
                  <a:lnTo>
                    <a:pt x="1256974" y="16727"/>
                  </a:lnTo>
                  <a:lnTo>
                    <a:pt x="1309880" y="16262"/>
                  </a:lnTo>
                  <a:lnTo>
                    <a:pt x="1309751" y="154"/>
                  </a:lnTo>
                  <a:close/>
                </a:path>
                <a:path w="2870834" h="723900">
                  <a:moveTo>
                    <a:pt x="1362528" y="0"/>
                  </a:moveTo>
                  <a:lnTo>
                    <a:pt x="1362528" y="16107"/>
                  </a:lnTo>
                  <a:lnTo>
                    <a:pt x="1415304" y="16417"/>
                  </a:lnTo>
                  <a:lnTo>
                    <a:pt x="1415433" y="309"/>
                  </a:lnTo>
                  <a:lnTo>
                    <a:pt x="1362528" y="0"/>
                  </a:lnTo>
                  <a:close/>
                </a:path>
                <a:path w="2870834" h="723900">
                  <a:moveTo>
                    <a:pt x="1520987" y="154"/>
                  </a:moveTo>
                  <a:lnTo>
                    <a:pt x="1468081" y="309"/>
                  </a:lnTo>
                  <a:lnTo>
                    <a:pt x="1468210" y="16417"/>
                  </a:lnTo>
                  <a:lnTo>
                    <a:pt x="1520987" y="16199"/>
                  </a:lnTo>
                  <a:lnTo>
                    <a:pt x="1520987" y="154"/>
                  </a:lnTo>
                  <a:close/>
                </a:path>
                <a:path w="2870834" h="723900">
                  <a:moveTo>
                    <a:pt x="1520987" y="16199"/>
                  </a:moveTo>
                  <a:lnTo>
                    <a:pt x="1506901" y="16199"/>
                  </a:lnTo>
                  <a:lnTo>
                    <a:pt x="1520987" y="16262"/>
                  </a:lnTo>
                  <a:close/>
                </a:path>
              </a:pathLst>
            </a:custGeom>
            <a:solidFill>
              <a:srgbClr val="F6F6F6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6670929" y="2318766"/>
            <a:ext cx="2874645" cy="51371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 spc="-235" b="1">
                <a:solidFill>
                  <a:srgbClr val="FF0000"/>
                </a:solidFill>
                <a:latin typeface="Arial"/>
                <a:cs typeface="Arial"/>
              </a:rPr>
              <a:t>Tiêu</a:t>
            </a:r>
            <a:r>
              <a:rPr dirty="0" sz="3200" spc="-170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3200" spc="-265" b="1">
                <a:solidFill>
                  <a:srgbClr val="FF0000"/>
                </a:solidFill>
                <a:latin typeface="Arial"/>
                <a:cs typeface="Arial"/>
              </a:rPr>
              <a:t>chí</a:t>
            </a:r>
            <a:r>
              <a:rPr dirty="0" sz="3200" spc="-160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3200" spc="-210" b="1">
                <a:solidFill>
                  <a:srgbClr val="FF0000"/>
                </a:solidFill>
                <a:latin typeface="Arial"/>
                <a:cs typeface="Arial"/>
              </a:rPr>
              <a:t>đánh</a:t>
            </a:r>
            <a:r>
              <a:rPr dirty="0" sz="3200" spc="-180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3200" spc="-175" b="1">
                <a:solidFill>
                  <a:srgbClr val="FF0000"/>
                </a:solidFill>
                <a:latin typeface="Arial"/>
                <a:cs typeface="Arial"/>
              </a:rPr>
              <a:t>giá</a:t>
            </a:r>
            <a:endParaRPr sz="3200">
              <a:latin typeface="Arial"/>
              <a:cs typeface="Arial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5146040" y="2999308"/>
            <a:ext cx="3754754" cy="167258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1782445">
              <a:lnSpc>
                <a:spcPct val="100000"/>
              </a:lnSpc>
              <a:spcBef>
                <a:spcPts val="100"/>
              </a:spcBef>
            </a:pPr>
            <a:r>
              <a:rPr dirty="0" sz="3600" spc="-260">
                <a:latin typeface="Arial"/>
                <a:cs typeface="Arial"/>
              </a:rPr>
              <a:t>Đọc</a:t>
            </a:r>
            <a:r>
              <a:rPr dirty="0" sz="3600" spc="-180">
                <a:latin typeface="Arial"/>
                <a:cs typeface="Arial"/>
              </a:rPr>
              <a:t> </a:t>
            </a:r>
            <a:r>
              <a:rPr dirty="0" sz="3600" spc="-30">
                <a:latin typeface="Arial"/>
                <a:cs typeface="Arial"/>
              </a:rPr>
              <a:t>đúng. </a:t>
            </a:r>
            <a:r>
              <a:rPr dirty="0" sz="3600" spc="-260">
                <a:latin typeface="Arial"/>
                <a:cs typeface="Arial"/>
              </a:rPr>
              <a:t>Đọc</a:t>
            </a:r>
            <a:r>
              <a:rPr dirty="0" sz="3600" spc="-185">
                <a:latin typeface="Arial"/>
                <a:cs typeface="Arial"/>
              </a:rPr>
              <a:t> </a:t>
            </a:r>
            <a:r>
              <a:rPr dirty="0" sz="3600">
                <a:latin typeface="Arial"/>
                <a:cs typeface="Arial"/>
              </a:rPr>
              <a:t>to,</a:t>
            </a:r>
            <a:r>
              <a:rPr dirty="0" sz="3600" spc="-180">
                <a:latin typeface="Arial"/>
                <a:cs typeface="Arial"/>
              </a:rPr>
              <a:t> </a:t>
            </a:r>
            <a:r>
              <a:rPr dirty="0" sz="3600" spc="-50">
                <a:latin typeface="Arial"/>
                <a:cs typeface="Arial"/>
              </a:rPr>
              <a:t>rõ.</a:t>
            </a:r>
            <a:endParaRPr sz="3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3600" spc="-160">
                <a:latin typeface="Arial"/>
                <a:cs typeface="Arial"/>
              </a:rPr>
              <a:t>Ngắt,</a:t>
            </a:r>
            <a:r>
              <a:rPr dirty="0" sz="3600" spc="-155">
                <a:latin typeface="Arial"/>
                <a:cs typeface="Arial"/>
              </a:rPr>
              <a:t> </a:t>
            </a:r>
            <a:r>
              <a:rPr dirty="0" sz="3600" spc="-145">
                <a:latin typeface="Arial"/>
                <a:cs typeface="Arial"/>
              </a:rPr>
              <a:t>nghỉ</a:t>
            </a:r>
            <a:r>
              <a:rPr dirty="0" sz="3600" spc="-150">
                <a:latin typeface="Arial"/>
                <a:cs typeface="Arial"/>
              </a:rPr>
              <a:t> đúng</a:t>
            </a:r>
            <a:r>
              <a:rPr dirty="0" sz="3600" spc="-185">
                <a:latin typeface="Arial"/>
                <a:cs typeface="Arial"/>
              </a:rPr>
              <a:t> </a:t>
            </a:r>
            <a:r>
              <a:rPr dirty="0" sz="3600" spc="-114">
                <a:latin typeface="Arial"/>
                <a:cs typeface="Arial"/>
              </a:rPr>
              <a:t>chỗ</a:t>
            </a:r>
            <a:endParaRPr sz="3600">
              <a:latin typeface="Arial"/>
              <a:cs typeface="Arial"/>
            </a:endParaRPr>
          </a:p>
        </p:txBody>
      </p:sp>
      <p:grpSp>
        <p:nvGrpSpPr>
          <p:cNvPr id="13" name="object 13" descr=""/>
          <p:cNvGrpSpPr/>
          <p:nvPr/>
        </p:nvGrpSpPr>
        <p:grpSpPr>
          <a:xfrm>
            <a:off x="1071651" y="313563"/>
            <a:ext cx="9801860" cy="4316730"/>
            <a:chOff x="1071651" y="313563"/>
            <a:chExt cx="9801860" cy="4316730"/>
          </a:xfrm>
        </p:grpSpPr>
        <p:pic>
          <p:nvPicPr>
            <p:cNvPr id="14" name="object 14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706112" y="3112008"/>
              <a:ext cx="342900" cy="478536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24400" y="3616452"/>
              <a:ext cx="342900" cy="477012"/>
            </a:xfrm>
            <a:prstGeom prst="rect">
              <a:avLst/>
            </a:prstGeom>
          </p:spPr>
        </p:pic>
        <p:pic>
          <p:nvPicPr>
            <p:cNvPr id="16" name="object 16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648200" y="4102608"/>
              <a:ext cx="484631" cy="527304"/>
            </a:xfrm>
            <a:prstGeom prst="rect">
              <a:avLst/>
            </a:prstGeom>
          </p:spPr>
        </p:pic>
        <p:pic>
          <p:nvPicPr>
            <p:cNvPr id="17" name="object 17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356348" y="3174492"/>
              <a:ext cx="451103" cy="364236"/>
            </a:xfrm>
            <a:prstGeom prst="rect">
              <a:avLst/>
            </a:prstGeom>
          </p:spPr>
        </p:pic>
        <p:pic>
          <p:nvPicPr>
            <p:cNvPr id="18" name="object 18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862316" y="3174492"/>
              <a:ext cx="414527" cy="344424"/>
            </a:xfrm>
            <a:prstGeom prst="rect">
              <a:avLst/>
            </a:prstGeom>
          </p:spPr>
        </p:pic>
        <p:pic>
          <p:nvPicPr>
            <p:cNvPr id="19" name="object 19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331708" y="3179064"/>
              <a:ext cx="348996" cy="348996"/>
            </a:xfrm>
            <a:prstGeom prst="rect">
              <a:avLst/>
            </a:prstGeom>
          </p:spPr>
        </p:pic>
        <p:pic>
          <p:nvPicPr>
            <p:cNvPr id="20" name="object 20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301483" y="3611879"/>
              <a:ext cx="449579" cy="362712"/>
            </a:xfrm>
            <a:prstGeom prst="rect">
              <a:avLst/>
            </a:prstGeom>
          </p:spPr>
        </p:pic>
        <p:pic>
          <p:nvPicPr>
            <p:cNvPr id="21" name="object 21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807451" y="3611879"/>
              <a:ext cx="413003" cy="342900"/>
            </a:xfrm>
            <a:prstGeom prst="rect">
              <a:avLst/>
            </a:prstGeom>
          </p:spPr>
        </p:pic>
        <p:pic>
          <p:nvPicPr>
            <p:cNvPr id="22" name="object 22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276844" y="3616452"/>
              <a:ext cx="347472" cy="347472"/>
            </a:xfrm>
            <a:prstGeom prst="rect">
              <a:avLst/>
            </a:prstGeom>
          </p:spPr>
        </p:pic>
        <p:pic>
          <p:nvPicPr>
            <p:cNvPr id="23" name="object 23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447275" y="4162043"/>
              <a:ext cx="496824" cy="400812"/>
            </a:xfrm>
            <a:prstGeom prst="rect">
              <a:avLst/>
            </a:prstGeom>
          </p:spPr>
        </p:pic>
        <p:pic>
          <p:nvPicPr>
            <p:cNvPr id="24" name="object 24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985247" y="4160520"/>
              <a:ext cx="457200" cy="377951"/>
            </a:xfrm>
            <a:prstGeom prst="rect">
              <a:avLst/>
            </a:prstGeom>
          </p:spPr>
        </p:pic>
        <p:pic>
          <p:nvPicPr>
            <p:cNvPr id="25" name="object 25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462260" y="4169664"/>
              <a:ext cx="385572" cy="385572"/>
            </a:xfrm>
            <a:prstGeom prst="rect">
              <a:avLst/>
            </a:prstGeom>
          </p:spPr>
        </p:pic>
        <p:sp>
          <p:nvSpPr>
            <p:cNvPr id="26" name="object 26" descr=""/>
            <p:cNvSpPr/>
            <p:nvPr/>
          </p:nvSpPr>
          <p:spPr>
            <a:xfrm>
              <a:off x="1071651" y="333374"/>
              <a:ext cx="5267325" cy="907415"/>
            </a:xfrm>
            <a:custGeom>
              <a:avLst/>
              <a:gdLst/>
              <a:ahLst/>
              <a:cxnLst/>
              <a:rect l="l" t="t" r="r" b="b"/>
              <a:pathLst>
                <a:path w="5267325" h="907415">
                  <a:moveTo>
                    <a:pt x="527951" y="109601"/>
                  </a:moveTo>
                  <a:lnTo>
                    <a:pt x="523214" y="70358"/>
                  </a:lnTo>
                  <a:lnTo>
                    <a:pt x="521563" y="67056"/>
                  </a:lnTo>
                  <a:lnTo>
                    <a:pt x="519658" y="64643"/>
                  </a:lnTo>
                  <a:lnTo>
                    <a:pt x="517245" y="63246"/>
                  </a:lnTo>
                  <a:lnTo>
                    <a:pt x="514832" y="61722"/>
                  </a:lnTo>
                  <a:lnTo>
                    <a:pt x="15519" y="62357"/>
                  </a:lnTo>
                  <a:lnTo>
                    <a:pt x="0" y="109601"/>
                  </a:lnTo>
                  <a:lnTo>
                    <a:pt x="482" y="115697"/>
                  </a:lnTo>
                  <a:lnTo>
                    <a:pt x="2324" y="125857"/>
                  </a:lnTo>
                  <a:lnTo>
                    <a:pt x="3517" y="129921"/>
                  </a:lnTo>
                  <a:lnTo>
                    <a:pt x="4978" y="132969"/>
                  </a:lnTo>
                  <a:lnTo>
                    <a:pt x="6438" y="136144"/>
                  </a:lnTo>
                  <a:lnTo>
                    <a:pt x="8356" y="138303"/>
                  </a:lnTo>
                  <a:lnTo>
                    <a:pt x="10718" y="139827"/>
                  </a:lnTo>
                  <a:lnTo>
                    <a:pt x="13093" y="141224"/>
                  </a:lnTo>
                  <a:lnTo>
                    <a:pt x="15722" y="141986"/>
                  </a:lnTo>
                  <a:lnTo>
                    <a:pt x="217144" y="141643"/>
                  </a:lnTo>
                  <a:lnTo>
                    <a:pt x="218795" y="756412"/>
                  </a:lnTo>
                  <a:lnTo>
                    <a:pt x="257022" y="770763"/>
                  </a:lnTo>
                  <a:lnTo>
                    <a:pt x="274802" y="770763"/>
                  </a:lnTo>
                  <a:lnTo>
                    <a:pt x="282295" y="770255"/>
                  </a:lnTo>
                  <a:lnTo>
                    <a:pt x="294360" y="768477"/>
                  </a:lnTo>
                  <a:lnTo>
                    <a:pt x="299186" y="767334"/>
                  </a:lnTo>
                  <a:lnTo>
                    <a:pt x="302742" y="766064"/>
                  </a:lnTo>
                  <a:lnTo>
                    <a:pt x="306425" y="764794"/>
                  </a:lnTo>
                  <a:lnTo>
                    <a:pt x="308965" y="763016"/>
                  </a:lnTo>
                  <a:lnTo>
                    <a:pt x="310362" y="760857"/>
                  </a:lnTo>
                  <a:lnTo>
                    <a:pt x="311886" y="758698"/>
                  </a:lnTo>
                  <a:lnTo>
                    <a:pt x="312458" y="756412"/>
                  </a:lnTo>
                  <a:lnTo>
                    <a:pt x="312521" y="753237"/>
                  </a:lnTo>
                  <a:lnTo>
                    <a:pt x="310997" y="141478"/>
                  </a:lnTo>
                  <a:lnTo>
                    <a:pt x="310997" y="141224"/>
                  </a:lnTo>
                  <a:lnTo>
                    <a:pt x="512419" y="140716"/>
                  </a:lnTo>
                  <a:lnTo>
                    <a:pt x="526897" y="119380"/>
                  </a:lnTo>
                  <a:lnTo>
                    <a:pt x="527659" y="114300"/>
                  </a:lnTo>
                  <a:lnTo>
                    <a:pt x="527951" y="109601"/>
                  </a:lnTo>
                  <a:close/>
                </a:path>
                <a:path w="5267325" h="907415">
                  <a:moveTo>
                    <a:pt x="1043787" y="751840"/>
                  </a:moveTo>
                  <a:lnTo>
                    <a:pt x="1042898" y="453009"/>
                  </a:lnTo>
                  <a:lnTo>
                    <a:pt x="1040612" y="403961"/>
                  </a:lnTo>
                  <a:lnTo>
                    <a:pt x="1033716" y="362623"/>
                  </a:lnTo>
                  <a:lnTo>
                    <a:pt x="1015009" y="314960"/>
                  </a:lnTo>
                  <a:lnTo>
                    <a:pt x="1013498" y="312064"/>
                  </a:lnTo>
                  <a:lnTo>
                    <a:pt x="979792" y="272643"/>
                  </a:lnTo>
                  <a:lnTo>
                    <a:pt x="931684" y="246062"/>
                  </a:lnTo>
                  <a:lnTo>
                    <a:pt x="890346" y="237832"/>
                  </a:lnTo>
                  <a:lnTo>
                    <a:pt x="866749" y="236855"/>
                  </a:lnTo>
                  <a:lnTo>
                    <a:pt x="846886" y="238175"/>
                  </a:lnTo>
                  <a:lnTo>
                    <a:pt x="807402" y="248183"/>
                  </a:lnTo>
                  <a:lnTo>
                    <a:pt x="768172" y="268312"/>
                  </a:lnTo>
                  <a:lnTo>
                    <a:pt x="729259" y="298843"/>
                  </a:lnTo>
                  <a:lnTo>
                    <a:pt x="709904" y="318008"/>
                  </a:lnTo>
                  <a:lnTo>
                    <a:pt x="709142" y="21082"/>
                  </a:lnTo>
                  <a:lnTo>
                    <a:pt x="686155" y="7747"/>
                  </a:lnTo>
                  <a:lnTo>
                    <a:pt x="680313" y="6985"/>
                  </a:lnTo>
                  <a:lnTo>
                    <a:pt x="672947" y="6604"/>
                  </a:lnTo>
                  <a:lnTo>
                    <a:pt x="663803" y="6604"/>
                  </a:lnTo>
                  <a:lnTo>
                    <a:pt x="628116" y="11176"/>
                  </a:lnTo>
                  <a:lnTo>
                    <a:pt x="624687" y="12573"/>
                  </a:lnTo>
                  <a:lnTo>
                    <a:pt x="622274" y="14351"/>
                  </a:lnTo>
                  <a:lnTo>
                    <a:pt x="621004" y="16637"/>
                  </a:lnTo>
                  <a:lnTo>
                    <a:pt x="619734" y="18796"/>
                  </a:lnTo>
                  <a:lnTo>
                    <a:pt x="619163" y="21082"/>
                  </a:lnTo>
                  <a:lnTo>
                    <a:pt x="619099" y="24257"/>
                  </a:lnTo>
                  <a:lnTo>
                    <a:pt x="621004" y="755904"/>
                  </a:lnTo>
                  <a:lnTo>
                    <a:pt x="630021" y="765429"/>
                  </a:lnTo>
                  <a:lnTo>
                    <a:pt x="633450" y="766953"/>
                  </a:lnTo>
                  <a:lnTo>
                    <a:pt x="638149" y="767969"/>
                  </a:lnTo>
                  <a:lnTo>
                    <a:pt x="649833" y="769493"/>
                  </a:lnTo>
                  <a:lnTo>
                    <a:pt x="657072" y="769747"/>
                  </a:lnTo>
                  <a:lnTo>
                    <a:pt x="674852" y="769747"/>
                  </a:lnTo>
                  <a:lnTo>
                    <a:pt x="710958" y="755904"/>
                  </a:lnTo>
                  <a:lnTo>
                    <a:pt x="711034" y="751840"/>
                  </a:lnTo>
                  <a:lnTo>
                    <a:pt x="710158" y="409575"/>
                  </a:lnTo>
                  <a:lnTo>
                    <a:pt x="728421" y="387794"/>
                  </a:lnTo>
                  <a:lnTo>
                    <a:pt x="763765" y="352526"/>
                  </a:lnTo>
                  <a:lnTo>
                    <a:pt x="797750" y="328574"/>
                  </a:lnTo>
                  <a:lnTo>
                    <a:pt x="848461" y="314960"/>
                  </a:lnTo>
                  <a:lnTo>
                    <a:pt x="861123" y="315506"/>
                  </a:lnTo>
                  <a:lnTo>
                    <a:pt x="904024" y="330047"/>
                  </a:lnTo>
                  <a:lnTo>
                    <a:pt x="933018" y="362712"/>
                  </a:lnTo>
                  <a:lnTo>
                    <a:pt x="949172" y="410870"/>
                  </a:lnTo>
                  <a:lnTo>
                    <a:pt x="952982" y="464693"/>
                  </a:lnTo>
                  <a:lnTo>
                    <a:pt x="953744" y="755015"/>
                  </a:lnTo>
                  <a:lnTo>
                    <a:pt x="954506" y="757428"/>
                  </a:lnTo>
                  <a:lnTo>
                    <a:pt x="976731" y="767842"/>
                  </a:lnTo>
                  <a:lnTo>
                    <a:pt x="982446" y="768604"/>
                  </a:lnTo>
                  <a:lnTo>
                    <a:pt x="989939" y="768858"/>
                  </a:lnTo>
                  <a:lnTo>
                    <a:pt x="1007719" y="768858"/>
                  </a:lnTo>
                  <a:lnTo>
                    <a:pt x="1015085" y="768477"/>
                  </a:lnTo>
                  <a:lnTo>
                    <a:pt x="1026642" y="766953"/>
                  </a:lnTo>
                  <a:lnTo>
                    <a:pt x="1031214" y="765937"/>
                  </a:lnTo>
                  <a:lnTo>
                    <a:pt x="1034516" y="764413"/>
                  </a:lnTo>
                  <a:lnTo>
                    <a:pt x="1037818" y="763016"/>
                  </a:lnTo>
                  <a:lnTo>
                    <a:pt x="1040104" y="761238"/>
                  </a:lnTo>
                  <a:lnTo>
                    <a:pt x="1041628" y="759206"/>
                  </a:lnTo>
                  <a:lnTo>
                    <a:pt x="1043025" y="757174"/>
                  </a:lnTo>
                  <a:lnTo>
                    <a:pt x="1043698" y="755015"/>
                  </a:lnTo>
                  <a:lnTo>
                    <a:pt x="1043787" y="751840"/>
                  </a:lnTo>
                  <a:close/>
                </a:path>
                <a:path w="5267325" h="907415">
                  <a:moveTo>
                    <a:pt x="1297787" y="751205"/>
                  </a:moveTo>
                  <a:lnTo>
                    <a:pt x="1296517" y="257810"/>
                  </a:lnTo>
                  <a:lnTo>
                    <a:pt x="1295755" y="255397"/>
                  </a:lnTo>
                  <a:lnTo>
                    <a:pt x="1294231" y="253238"/>
                  </a:lnTo>
                  <a:lnTo>
                    <a:pt x="1292834" y="251079"/>
                  </a:lnTo>
                  <a:lnTo>
                    <a:pt x="1290421" y="249174"/>
                  </a:lnTo>
                  <a:lnTo>
                    <a:pt x="1287119" y="247777"/>
                  </a:lnTo>
                  <a:lnTo>
                    <a:pt x="1283944" y="246380"/>
                  </a:lnTo>
                  <a:lnTo>
                    <a:pt x="1279372" y="245237"/>
                  </a:lnTo>
                  <a:lnTo>
                    <a:pt x="1273530" y="244602"/>
                  </a:lnTo>
                  <a:lnTo>
                    <a:pt x="1267688" y="243840"/>
                  </a:lnTo>
                  <a:lnTo>
                    <a:pt x="1260195" y="243459"/>
                  </a:lnTo>
                  <a:lnTo>
                    <a:pt x="1251178" y="243459"/>
                  </a:lnTo>
                  <a:lnTo>
                    <a:pt x="1215491" y="248031"/>
                  </a:lnTo>
                  <a:lnTo>
                    <a:pt x="1211935" y="249428"/>
                  </a:lnTo>
                  <a:lnTo>
                    <a:pt x="1209649" y="251206"/>
                  </a:lnTo>
                  <a:lnTo>
                    <a:pt x="1208379" y="253492"/>
                  </a:lnTo>
                  <a:lnTo>
                    <a:pt x="1207109" y="255651"/>
                  </a:lnTo>
                  <a:lnTo>
                    <a:pt x="1206500" y="257810"/>
                  </a:lnTo>
                  <a:lnTo>
                    <a:pt x="1206474" y="260604"/>
                  </a:lnTo>
                  <a:lnTo>
                    <a:pt x="1207744" y="754380"/>
                  </a:lnTo>
                  <a:lnTo>
                    <a:pt x="1243812" y="768223"/>
                  </a:lnTo>
                  <a:lnTo>
                    <a:pt x="1261592" y="768223"/>
                  </a:lnTo>
                  <a:lnTo>
                    <a:pt x="1269085" y="767842"/>
                  </a:lnTo>
                  <a:lnTo>
                    <a:pt x="1280642" y="766318"/>
                  </a:lnTo>
                  <a:lnTo>
                    <a:pt x="1285214" y="765302"/>
                  </a:lnTo>
                  <a:lnTo>
                    <a:pt x="1288516" y="763778"/>
                  </a:lnTo>
                  <a:lnTo>
                    <a:pt x="1291818" y="762381"/>
                  </a:lnTo>
                  <a:lnTo>
                    <a:pt x="1294104" y="760603"/>
                  </a:lnTo>
                  <a:lnTo>
                    <a:pt x="1295628" y="758571"/>
                  </a:lnTo>
                  <a:lnTo>
                    <a:pt x="1297025" y="756539"/>
                  </a:lnTo>
                  <a:lnTo>
                    <a:pt x="1297698" y="754380"/>
                  </a:lnTo>
                  <a:lnTo>
                    <a:pt x="1297787" y="751205"/>
                  </a:lnTo>
                  <a:close/>
                </a:path>
                <a:path w="5267325" h="907415">
                  <a:moveTo>
                    <a:pt x="1306423" y="94488"/>
                  </a:moveTo>
                  <a:lnTo>
                    <a:pt x="1294612" y="52197"/>
                  </a:lnTo>
                  <a:lnTo>
                    <a:pt x="1251178" y="41148"/>
                  </a:lnTo>
                  <a:lnTo>
                    <a:pt x="1236332" y="41884"/>
                  </a:lnTo>
                  <a:lnTo>
                    <a:pt x="1201788" y="59702"/>
                  </a:lnTo>
                  <a:lnTo>
                    <a:pt x="1195171" y="95885"/>
                  </a:lnTo>
                  <a:lnTo>
                    <a:pt x="1195908" y="110172"/>
                  </a:lnTo>
                  <a:lnTo>
                    <a:pt x="1223733" y="146443"/>
                  </a:lnTo>
                  <a:lnTo>
                    <a:pt x="1250416" y="149098"/>
                  </a:lnTo>
                  <a:lnTo>
                    <a:pt x="1265224" y="148386"/>
                  </a:lnTo>
                  <a:lnTo>
                    <a:pt x="1299718" y="130568"/>
                  </a:lnTo>
                  <a:lnTo>
                    <a:pt x="1306423" y="94488"/>
                  </a:lnTo>
                  <a:close/>
                </a:path>
                <a:path w="5267325" h="907415">
                  <a:moveTo>
                    <a:pt x="2228304" y="118872"/>
                  </a:moveTo>
                  <a:lnTo>
                    <a:pt x="2213076" y="89916"/>
                  </a:lnTo>
                  <a:lnTo>
                    <a:pt x="2137130" y="90170"/>
                  </a:lnTo>
                  <a:lnTo>
                    <a:pt x="2137003" y="19951"/>
                  </a:lnTo>
                  <a:lnTo>
                    <a:pt x="2127097" y="9779"/>
                  </a:lnTo>
                  <a:lnTo>
                    <a:pt x="2123795" y="8509"/>
                  </a:lnTo>
                  <a:lnTo>
                    <a:pt x="2119223" y="7378"/>
                  </a:lnTo>
                  <a:lnTo>
                    <a:pt x="2107666" y="5600"/>
                  </a:lnTo>
                  <a:lnTo>
                    <a:pt x="2100427" y="5207"/>
                  </a:lnTo>
                  <a:lnTo>
                    <a:pt x="2082520" y="5207"/>
                  </a:lnTo>
                  <a:lnTo>
                    <a:pt x="2047849" y="16332"/>
                  </a:lnTo>
                  <a:lnTo>
                    <a:pt x="2047849" y="600329"/>
                  </a:lnTo>
                  <a:lnTo>
                    <a:pt x="2037397" y="613219"/>
                  </a:lnTo>
                  <a:lnTo>
                    <a:pt x="2007590" y="645541"/>
                  </a:lnTo>
                  <a:lnTo>
                    <a:pt x="1971141" y="675259"/>
                  </a:lnTo>
                  <a:lnTo>
                    <a:pt x="1928723" y="693940"/>
                  </a:lnTo>
                  <a:lnTo>
                    <a:pt x="1902561" y="696722"/>
                  </a:lnTo>
                  <a:lnTo>
                    <a:pt x="1885518" y="695756"/>
                  </a:lnTo>
                  <a:lnTo>
                    <a:pt x="1843506" y="680212"/>
                  </a:lnTo>
                  <a:lnTo>
                    <a:pt x="1813496" y="649249"/>
                  </a:lnTo>
                  <a:lnTo>
                    <a:pt x="1793659" y="606755"/>
                  </a:lnTo>
                  <a:lnTo>
                    <a:pt x="1783194" y="555815"/>
                  </a:lnTo>
                  <a:lnTo>
                    <a:pt x="1779879" y="501269"/>
                  </a:lnTo>
                  <a:lnTo>
                    <a:pt x="1780209" y="483654"/>
                  </a:lnTo>
                  <a:lnTo>
                    <a:pt x="1786483" y="431927"/>
                  </a:lnTo>
                  <a:lnTo>
                    <a:pt x="1801139" y="385318"/>
                  </a:lnTo>
                  <a:lnTo>
                    <a:pt x="1825320" y="347624"/>
                  </a:lnTo>
                  <a:lnTo>
                    <a:pt x="1859597" y="321513"/>
                  </a:lnTo>
                  <a:lnTo>
                    <a:pt x="1904847" y="312166"/>
                  </a:lnTo>
                  <a:lnTo>
                    <a:pt x="1923415" y="313651"/>
                  </a:lnTo>
                  <a:lnTo>
                    <a:pt x="1976602" y="336042"/>
                  </a:lnTo>
                  <a:lnTo>
                    <a:pt x="2011349" y="365252"/>
                  </a:lnTo>
                  <a:lnTo>
                    <a:pt x="2047341" y="405130"/>
                  </a:lnTo>
                  <a:lnTo>
                    <a:pt x="2047849" y="600329"/>
                  </a:lnTo>
                  <a:lnTo>
                    <a:pt x="2047849" y="16332"/>
                  </a:lnTo>
                  <a:lnTo>
                    <a:pt x="2047087" y="17780"/>
                  </a:lnTo>
                  <a:lnTo>
                    <a:pt x="2046516" y="19951"/>
                  </a:lnTo>
                  <a:lnTo>
                    <a:pt x="2046579" y="90424"/>
                  </a:lnTo>
                  <a:lnTo>
                    <a:pt x="1910054" y="90678"/>
                  </a:lnTo>
                  <a:lnTo>
                    <a:pt x="1895068" y="132461"/>
                  </a:lnTo>
                  <a:lnTo>
                    <a:pt x="1895449" y="137795"/>
                  </a:lnTo>
                  <a:lnTo>
                    <a:pt x="1910181" y="161671"/>
                  </a:lnTo>
                  <a:lnTo>
                    <a:pt x="2046706" y="161442"/>
                  </a:lnTo>
                  <a:lnTo>
                    <a:pt x="2047087" y="308610"/>
                  </a:lnTo>
                  <a:lnTo>
                    <a:pt x="2011946" y="276961"/>
                  </a:lnTo>
                  <a:lnTo>
                    <a:pt x="1976348" y="253873"/>
                  </a:lnTo>
                  <a:lnTo>
                    <a:pt x="1938718" y="239890"/>
                  </a:lnTo>
                  <a:lnTo>
                    <a:pt x="1897481" y="235331"/>
                  </a:lnTo>
                  <a:lnTo>
                    <a:pt x="1872335" y="236626"/>
                  </a:lnTo>
                  <a:lnTo>
                    <a:pt x="1826666" y="246392"/>
                  </a:lnTo>
                  <a:lnTo>
                    <a:pt x="1787232" y="265633"/>
                  </a:lnTo>
                  <a:lnTo>
                    <a:pt x="1754136" y="293255"/>
                  </a:lnTo>
                  <a:lnTo>
                    <a:pt x="1727542" y="328980"/>
                  </a:lnTo>
                  <a:lnTo>
                    <a:pt x="1707451" y="372275"/>
                  </a:lnTo>
                  <a:lnTo>
                    <a:pt x="1693964" y="422897"/>
                  </a:lnTo>
                  <a:lnTo>
                    <a:pt x="1687296" y="479945"/>
                  </a:lnTo>
                  <a:lnTo>
                    <a:pt x="1686534" y="510794"/>
                  </a:lnTo>
                  <a:lnTo>
                    <a:pt x="1687296" y="537400"/>
                  </a:lnTo>
                  <a:lnTo>
                    <a:pt x="1692871" y="588403"/>
                  </a:lnTo>
                  <a:lnTo>
                    <a:pt x="1703997" y="635800"/>
                  </a:lnTo>
                  <a:lnTo>
                    <a:pt x="1721510" y="677748"/>
                  </a:lnTo>
                  <a:lnTo>
                    <a:pt x="1745437" y="713257"/>
                  </a:lnTo>
                  <a:lnTo>
                    <a:pt x="1776437" y="741591"/>
                  </a:lnTo>
                  <a:lnTo>
                    <a:pt x="1814728" y="762076"/>
                  </a:lnTo>
                  <a:lnTo>
                    <a:pt x="1860880" y="772452"/>
                  </a:lnTo>
                  <a:lnTo>
                    <a:pt x="1886940" y="773684"/>
                  </a:lnTo>
                  <a:lnTo>
                    <a:pt x="1911223" y="772147"/>
                  </a:lnTo>
                  <a:lnTo>
                    <a:pt x="1956892" y="760336"/>
                  </a:lnTo>
                  <a:lnTo>
                    <a:pt x="1998840" y="737108"/>
                  </a:lnTo>
                  <a:lnTo>
                    <a:pt x="2038985" y="704291"/>
                  </a:lnTo>
                  <a:lnTo>
                    <a:pt x="2046414" y="696722"/>
                  </a:lnTo>
                  <a:lnTo>
                    <a:pt x="2058517" y="684403"/>
                  </a:lnTo>
                  <a:lnTo>
                    <a:pt x="2058644" y="752221"/>
                  </a:lnTo>
                  <a:lnTo>
                    <a:pt x="2091918" y="766064"/>
                  </a:lnTo>
                  <a:lnTo>
                    <a:pt x="2106904" y="766064"/>
                  </a:lnTo>
                  <a:lnTo>
                    <a:pt x="2138718" y="752221"/>
                  </a:lnTo>
                  <a:lnTo>
                    <a:pt x="2138603" y="684403"/>
                  </a:lnTo>
                  <a:lnTo>
                    <a:pt x="2137638" y="312166"/>
                  </a:lnTo>
                  <a:lnTo>
                    <a:pt x="2137638" y="308610"/>
                  </a:lnTo>
                  <a:lnTo>
                    <a:pt x="2137257" y="161290"/>
                  </a:lnTo>
                  <a:lnTo>
                    <a:pt x="2137257" y="161036"/>
                  </a:lnTo>
                  <a:lnTo>
                    <a:pt x="2213838" y="160909"/>
                  </a:lnTo>
                  <a:lnTo>
                    <a:pt x="2216251" y="160274"/>
                  </a:lnTo>
                  <a:lnTo>
                    <a:pt x="2218283" y="158877"/>
                  </a:lnTo>
                  <a:lnTo>
                    <a:pt x="2220303" y="157607"/>
                  </a:lnTo>
                  <a:lnTo>
                    <a:pt x="2222093" y="155575"/>
                  </a:lnTo>
                  <a:lnTo>
                    <a:pt x="2228240" y="132461"/>
                  </a:lnTo>
                  <a:lnTo>
                    <a:pt x="2228304" y="118872"/>
                  </a:lnTo>
                  <a:close/>
                </a:path>
                <a:path w="5267325" h="907415">
                  <a:moveTo>
                    <a:pt x="2754414" y="750570"/>
                  </a:moveTo>
                  <a:lnTo>
                    <a:pt x="2754299" y="682752"/>
                  </a:lnTo>
                  <a:lnTo>
                    <a:pt x="2753207" y="253619"/>
                  </a:lnTo>
                  <a:lnTo>
                    <a:pt x="2716631" y="239776"/>
                  </a:lnTo>
                  <a:lnTo>
                    <a:pt x="2698851" y="239776"/>
                  </a:lnTo>
                  <a:lnTo>
                    <a:pt x="2691485" y="240030"/>
                  </a:lnTo>
                  <a:lnTo>
                    <a:pt x="2685897" y="240665"/>
                  </a:lnTo>
                  <a:lnTo>
                    <a:pt x="2680182" y="241173"/>
                  </a:lnTo>
                  <a:lnTo>
                    <a:pt x="2662656" y="257683"/>
                  </a:lnTo>
                  <a:lnTo>
                    <a:pt x="2663545" y="599821"/>
                  </a:lnTo>
                  <a:lnTo>
                    <a:pt x="2645029" y="621677"/>
                  </a:lnTo>
                  <a:lnTo>
                    <a:pt x="2609545" y="657009"/>
                  </a:lnTo>
                  <a:lnTo>
                    <a:pt x="2575826" y="680961"/>
                  </a:lnTo>
                  <a:lnTo>
                    <a:pt x="2525242" y="694563"/>
                  </a:lnTo>
                  <a:lnTo>
                    <a:pt x="2512593" y="694004"/>
                  </a:lnTo>
                  <a:lnTo>
                    <a:pt x="2470010" y="679107"/>
                  </a:lnTo>
                  <a:lnTo>
                    <a:pt x="2440876" y="646747"/>
                  </a:lnTo>
                  <a:lnTo>
                    <a:pt x="2424938" y="598246"/>
                  </a:lnTo>
                  <a:lnTo>
                    <a:pt x="2421229" y="543179"/>
                  </a:lnTo>
                  <a:lnTo>
                    <a:pt x="2420467" y="254508"/>
                  </a:lnTo>
                  <a:lnTo>
                    <a:pt x="2419832" y="252095"/>
                  </a:lnTo>
                  <a:lnTo>
                    <a:pt x="2418308" y="250063"/>
                  </a:lnTo>
                  <a:lnTo>
                    <a:pt x="2416911" y="248031"/>
                  </a:lnTo>
                  <a:lnTo>
                    <a:pt x="2414371" y="246253"/>
                  </a:lnTo>
                  <a:lnTo>
                    <a:pt x="2407513" y="242951"/>
                  </a:lnTo>
                  <a:lnTo>
                    <a:pt x="2402814" y="241935"/>
                  </a:lnTo>
                  <a:lnTo>
                    <a:pt x="2391257" y="240919"/>
                  </a:lnTo>
                  <a:lnTo>
                    <a:pt x="2383891" y="240665"/>
                  </a:lnTo>
                  <a:lnTo>
                    <a:pt x="2366492" y="240665"/>
                  </a:lnTo>
                  <a:lnTo>
                    <a:pt x="2359253" y="240919"/>
                  </a:lnTo>
                  <a:lnTo>
                    <a:pt x="2353411" y="241554"/>
                  </a:lnTo>
                  <a:lnTo>
                    <a:pt x="2347569" y="242062"/>
                  </a:lnTo>
                  <a:lnTo>
                    <a:pt x="2331821" y="250317"/>
                  </a:lnTo>
                  <a:lnTo>
                    <a:pt x="2330551" y="252222"/>
                  </a:lnTo>
                  <a:lnTo>
                    <a:pt x="2329967" y="254508"/>
                  </a:lnTo>
                  <a:lnTo>
                    <a:pt x="2329992" y="256794"/>
                  </a:lnTo>
                  <a:lnTo>
                    <a:pt x="2330043" y="257683"/>
                  </a:lnTo>
                  <a:lnTo>
                    <a:pt x="2330805" y="555498"/>
                  </a:lnTo>
                  <a:lnTo>
                    <a:pt x="2333129" y="604913"/>
                  </a:lnTo>
                  <a:lnTo>
                    <a:pt x="2339949" y="646303"/>
                  </a:lnTo>
                  <a:lnTo>
                    <a:pt x="2360193" y="697014"/>
                  </a:lnTo>
                  <a:lnTo>
                    <a:pt x="2393899" y="736752"/>
                  </a:lnTo>
                  <a:lnTo>
                    <a:pt x="2442006" y="763054"/>
                  </a:lnTo>
                  <a:lnTo>
                    <a:pt x="2483345" y="771156"/>
                  </a:lnTo>
                  <a:lnTo>
                    <a:pt x="2506954" y="772160"/>
                  </a:lnTo>
                  <a:lnTo>
                    <a:pt x="2527846" y="770763"/>
                  </a:lnTo>
                  <a:lnTo>
                    <a:pt x="2569273" y="759980"/>
                  </a:lnTo>
                  <a:lnTo>
                    <a:pt x="2610281" y="738339"/>
                  </a:lnTo>
                  <a:lnTo>
                    <a:pt x="2651671" y="704430"/>
                  </a:lnTo>
                  <a:lnTo>
                    <a:pt x="2661170" y="694563"/>
                  </a:lnTo>
                  <a:lnTo>
                    <a:pt x="2672562" y="682752"/>
                  </a:lnTo>
                  <a:lnTo>
                    <a:pt x="2672689" y="750570"/>
                  </a:lnTo>
                  <a:lnTo>
                    <a:pt x="2693136" y="763397"/>
                  </a:lnTo>
                  <a:lnTo>
                    <a:pt x="2698470" y="764159"/>
                  </a:lnTo>
                  <a:lnTo>
                    <a:pt x="2705328" y="764540"/>
                  </a:lnTo>
                  <a:lnTo>
                    <a:pt x="2713710" y="764540"/>
                  </a:lnTo>
                  <a:lnTo>
                    <a:pt x="2751302" y="756793"/>
                  </a:lnTo>
                  <a:lnTo>
                    <a:pt x="2753842" y="752856"/>
                  </a:lnTo>
                  <a:lnTo>
                    <a:pt x="2754414" y="750570"/>
                  </a:lnTo>
                  <a:close/>
                </a:path>
                <a:path w="5267325" h="907415">
                  <a:moveTo>
                    <a:pt x="3290430" y="751205"/>
                  </a:moveTo>
                  <a:lnTo>
                    <a:pt x="3290405" y="697738"/>
                  </a:lnTo>
                  <a:lnTo>
                    <a:pt x="3289935" y="522732"/>
                  </a:lnTo>
                  <a:lnTo>
                    <a:pt x="3289655" y="415544"/>
                  </a:lnTo>
                  <a:lnTo>
                    <a:pt x="3287001" y="372579"/>
                  </a:lnTo>
                  <a:lnTo>
                    <a:pt x="3273082" y="318960"/>
                  </a:lnTo>
                  <a:lnTo>
                    <a:pt x="3245713" y="277876"/>
                  </a:lnTo>
                  <a:lnTo>
                    <a:pt x="3203308" y="249580"/>
                  </a:lnTo>
                  <a:lnTo>
                    <a:pt x="3200755" y="248627"/>
                  </a:lnTo>
                  <a:lnTo>
                    <a:pt x="3200755" y="626872"/>
                  </a:lnTo>
                  <a:lnTo>
                    <a:pt x="3184360" y="644258"/>
                  </a:lnTo>
                  <a:lnTo>
                    <a:pt x="3152686" y="671880"/>
                  </a:lnTo>
                  <a:lnTo>
                    <a:pt x="3105835" y="695731"/>
                  </a:lnTo>
                  <a:lnTo>
                    <a:pt x="3071723" y="700278"/>
                  </a:lnTo>
                  <a:lnTo>
                    <a:pt x="3051098" y="698944"/>
                  </a:lnTo>
                  <a:lnTo>
                    <a:pt x="3003778" y="677799"/>
                  </a:lnTo>
                  <a:lnTo>
                    <a:pt x="2980855" y="635190"/>
                  </a:lnTo>
                  <a:lnTo>
                    <a:pt x="2979267" y="617093"/>
                  </a:lnTo>
                  <a:lnTo>
                    <a:pt x="2979788" y="606209"/>
                  </a:lnTo>
                  <a:lnTo>
                    <a:pt x="2992437" y="569188"/>
                  </a:lnTo>
                  <a:lnTo>
                    <a:pt x="3023603" y="542201"/>
                  </a:lnTo>
                  <a:lnTo>
                    <a:pt x="3073514" y="526580"/>
                  </a:lnTo>
                  <a:lnTo>
                    <a:pt x="3123539" y="522859"/>
                  </a:lnTo>
                  <a:lnTo>
                    <a:pt x="3200501" y="522808"/>
                  </a:lnTo>
                  <a:lnTo>
                    <a:pt x="3200755" y="626872"/>
                  </a:lnTo>
                  <a:lnTo>
                    <a:pt x="3200755" y="248627"/>
                  </a:lnTo>
                  <a:lnTo>
                    <a:pt x="3144520" y="233997"/>
                  </a:lnTo>
                  <a:lnTo>
                    <a:pt x="3095599" y="231140"/>
                  </a:lnTo>
                  <a:lnTo>
                    <a:pt x="3081426" y="231482"/>
                  </a:lnTo>
                  <a:lnTo>
                    <a:pt x="3039338" y="236474"/>
                  </a:lnTo>
                  <a:lnTo>
                    <a:pt x="3000146" y="245859"/>
                  </a:lnTo>
                  <a:lnTo>
                    <a:pt x="2956052" y="262547"/>
                  </a:lnTo>
                  <a:lnTo>
                    <a:pt x="2921482" y="283972"/>
                  </a:lnTo>
                  <a:lnTo>
                    <a:pt x="2910306" y="311404"/>
                  </a:lnTo>
                  <a:lnTo>
                    <a:pt x="2910332" y="326466"/>
                  </a:lnTo>
                  <a:lnTo>
                    <a:pt x="2920962" y="353275"/>
                  </a:lnTo>
                  <a:lnTo>
                    <a:pt x="2923006" y="354711"/>
                  </a:lnTo>
                  <a:lnTo>
                    <a:pt x="2925546" y="355346"/>
                  </a:lnTo>
                  <a:lnTo>
                    <a:pt x="2932785" y="355346"/>
                  </a:lnTo>
                  <a:lnTo>
                    <a:pt x="2939389" y="352679"/>
                  </a:lnTo>
                  <a:lnTo>
                    <a:pt x="2955366" y="343382"/>
                  </a:lnTo>
                  <a:lnTo>
                    <a:pt x="2963291" y="339102"/>
                  </a:lnTo>
                  <a:lnTo>
                    <a:pt x="3003054" y="320700"/>
                  </a:lnTo>
                  <a:lnTo>
                    <a:pt x="3041497" y="308800"/>
                  </a:lnTo>
                  <a:lnTo>
                    <a:pt x="3087598" y="304292"/>
                  </a:lnTo>
                  <a:lnTo>
                    <a:pt x="3102495" y="304673"/>
                  </a:lnTo>
                  <a:lnTo>
                    <a:pt x="3150082" y="315607"/>
                  </a:lnTo>
                  <a:lnTo>
                    <a:pt x="3180880" y="340868"/>
                  </a:lnTo>
                  <a:lnTo>
                    <a:pt x="3196755" y="380733"/>
                  </a:lnTo>
                  <a:lnTo>
                    <a:pt x="3200247" y="419608"/>
                  </a:lnTo>
                  <a:lnTo>
                    <a:pt x="3200374" y="457835"/>
                  </a:lnTo>
                  <a:lnTo>
                    <a:pt x="3132683" y="457962"/>
                  </a:lnTo>
                  <a:lnTo>
                    <a:pt x="3104743" y="458685"/>
                  </a:lnTo>
                  <a:lnTo>
                    <a:pt x="3053257" y="463829"/>
                  </a:lnTo>
                  <a:lnTo>
                    <a:pt x="3007626" y="474014"/>
                  </a:lnTo>
                  <a:lnTo>
                    <a:pt x="2968904" y="489254"/>
                  </a:lnTo>
                  <a:lnTo>
                    <a:pt x="2924352" y="521627"/>
                  </a:lnTo>
                  <a:lnTo>
                    <a:pt x="2896489" y="565594"/>
                  </a:lnTo>
                  <a:lnTo>
                    <a:pt x="2887065" y="621665"/>
                  </a:lnTo>
                  <a:lnTo>
                    <a:pt x="2887916" y="638911"/>
                  </a:lnTo>
                  <a:lnTo>
                    <a:pt x="2899511" y="684911"/>
                  </a:lnTo>
                  <a:lnTo>
                    <a:pt x="2923603" y="721702"/>
                  </a:lnTo>
                  <a:lnTo>
                    <a:pt x="2958503" y="748538"/>
                  </a:lnTo>
                  <a:lnTo>
                    <a:pt x="3003689" y="765136"/>
                  </a:lnTo>
                  <a:lnTo>
                    <a:pt x="3057626" y="770636"/>
                  </a:lnTo>
                  <a:lnTo>
                    <a:pt x="3079432" y="769429"/>
                  </a:lnTo>
                  <a:lnTo>
                    <a:pt x="3121291" y="759764"/>
                  </a:lnTo>
                  <a:lnTo>
                    <a:pt x="3160649" y="740841"/>
                  </a:lnTo>
                  <a:lnTo>
                    <a:pt x="3196463" y="714032"/>
                  </a:lnTo>
                  <a:lnTo>
                    <a:pt x="3210369" y="700278"/>
                  </a:lnTo>
                  <a:lnTo>
                    <a:pt x="3212947" y="697738"/>
                  </a:lnTo>
                  <a:lnTo>
                    <a:pt x="3213112" y="751332"/>
                  </a:lnTo>
                  <a:lnTo>
                    <a:pt x="3229203" y="761492"/>
                  </a:lnTo>
                  <a:lnTo>
                    <a:pt x="3234791" y="762635"/>
                  </a:lnTo>
                  <a:lnTo>
                    <a:pt x="3242411" y="763143"/>
                  </a:lnTo>
                  <a:lnTo>
                    <a:pt x="3251809" y="763143"/>
                  </a:lnTo>
                  <a:lnTo>
                    <a:pt x="3261715" y="763016"/>
                  </a:lnTo>
                  <a:lnTo>
                    <a:pt x="3269081" y="762508"/>
                  </a:lnTo>
                  <a:lnTo>
                    <a:pt x="3274161" y="761365"/>
                  </a:lnTo>
                  <a:lnTo>
                    <a:pt x="3279241" y="760349"/>
                  </a:lnTo>
                  <a:lnTo>
                    <a:pt x="3283305" y="758698"/>
                  </a:lnTo>
                  <a:lnTo>
                    <a:pt x="3286226" y="756412"/>
                  </a:lnTo>
                  <a:lnTo>
                    <a:pt x="3289147" y="754253"/>
                  </a:lnTo>
                  <a:lnTo>
                    <a:pt x="3290430" y="751205"/>
                  </a:lnTo>
                  <a:close/>
                </a:path>
                <a:path w="5267325" h="907415">
                  <a:moveTo>
                    <a:pt x="4218660" y="113665"/>
                  </a:moveTo>
                  <a:lnTo>
                    <a:pt x="4208246" y="86487"/>
                  </a:lnTo>
                  <a:lnTo>
                    <a:pt x="4205960" y="85344"/>
                  </a:lnTo>
                  <a:lnTo>
                    <a:pt x="4204043" y="84963"/>
                  </a:lnTo>
                  <a:lnTo>
                    <a:pt x="4203420" y="84836"/>
                  </a:lnTo>
                  <a:lnTo>
                    <a:pt x="4127474" y="84963"/>
                  </a:lnTo>
                  <a:lnTo>
                    <a:pt x="4127347" y="14859"/>
                  </a:lnTo>
                  <a:lnTo>
                    <a:pt x="4090644" y="0"/>
                  </a:lnTo>
                  <a:lnTo>
                    <a:pt x="4082008" y="0"/>
                  </a:lnTo>
                  <a:lnTo>
                    <a:pt x="4072864" y="127"/>
                  </a:lnTo>
                  <a:lnTo>
                    <a:pt x="4065498" y="508"/>
                  </a:lnTo>
                  <a:lnTo>
                    <a:pt x="4059910" y="1524"/>
                  </a:lnTo>
                  <a:lnTo>
                    <a:pt x="4054195" y="2425"/>
                  </a:lnTo>
                  <a:lnTo>
                    <a:pt x="4038193" y="11049"/>
                  </a:lnTo>
                  <a:lnTo>
                    <a:pt x="4038193" y="595249"/>
                  </a:lnTo>
                  <a:lnTo>
                    <a:pt x="4027741" y="608139"/>
                  </a:lnTo>
                  <a:lnTo>
                    <a:pt x="3997934" y="640334"/>
                  </a:lnTo>
                  <a:lnTo>
                    <a:pt x="3961485" y="670179"/>
                  </a:lnTo>
                  <a:lnTo>
                    <a:pt x="3919067" y="688860"/>
                  </a:lnTo>
                  <a:lnTo>
                    <a:pt x="3892905" y="691642"/>
                  </a:lnTo>
                  <a:lnTo>
                    <a:pt x="3875862" y="690626"/>
                  </a:lnTo>
                  <a:lnTo>
                    <a:pt x="3833850" y="675132"/>
                  </a:lnTo>
                  <a:lnTo>
                    <a:pt x="3803840" y="644118"/>
                  </a:lnTo>
                  <a:lnTo>
                    <a:pt x="3784003" y="601649"/>
                  </a:lnTo>
                  <a:lnTo>
                    <a:pt x="3773538" y="550672"/>
                  </a:lnTo>
                  <a:lnTo>
                    <a:pt x="3770096" y="496189"/>
                  </a:lnTo>
                  <a:lnTo>
                    <a:pt x="3770503" y="478523"/>
                  </a:lnTo>
                  <a:lnTo>
                    <a:pt x="3776827" y="426847"/>
                  </a:lnTo>
                  <a:lnTo>
                    <a:pt x="3791483" y="380225"/>
                  </a:lnTo>
                  <a:lnTo>
                    <a:pt x="3815664" y="342544"/>
                  </a:lnTo>
                  <a:lnTo>
                    <a:pt x="3849941" y="316420"/>
                  </a:lnTo>
                  <a:lnTo>
                    <a:pt x="3895191" y="307086"/>
                  </a:lnTo>
                  <a:lnTo>
                    <a:pt x="3913733" y="308521"/>
                  </a:lnTo>
                  <a:lnTo>
                    <a:pt x="3966946" y="330835"/>
                  </a:lnTo>
                  <a:lnTo>
                    <a:pt x="4001693" y="360095"/>
                  </a:lnTo>
                  <a:lnTo>
                    <a:pt x="4037685" y="399923"/>
                  </a:lnTo>
                  <a:lnTo>
                    <a:pt x="4038193" y="595249"/>
                  </a:lnTo>
                  <a:lnTo>
                    <a:pt x="4038193" y="11049"/>
                  </a:lnTo>
                  <a:lnTo>
                    <a:pt x="4037431" y="12573"/>
                  </a:lnTo>
                  <a:lnTo>
                    <a:pt x="4036860" y="14859"/>
                  </a:lnTo>
                  <a:lnTo>
                    <a:pt x="4036923" y="85217"/>
                  </a:lnTo>
                  <a:lnTo>
                    <a:pt x="3900398" y="85598"/>
                  </a:lnTo>
                  <a:lnTo>
                    <a:pt x="3897858" y="86106"/>
                  </a:lnTo>
                  <a:lnTo>
                    <a:pt x="3895699" y="87249"/>
                  </a:lnTo>
                  <a:lnTo>
                    <a:pt x="3893413" y="88392"/>
                  </a:lnTo>
                  <a:lnTo>
                    <a:pt x="3891508" y="90297"/>
                  </a:lnTo>
                  <a:lnTo>
                    <a:pt x="3889984" y="93218"/>
                  </a:lnTo>
                  <a:lnTo>
                    <a:pt x="3888333" y="96139"/>
                  </a:lnTo>
                  <a:lnTo>
                    <a:pt x="3887190" y="99949"/>
                  </a:lnTo>
                  <a:lnTo>
                    <a:pt x="3885666" y="108966"/>
                  </a:lnTo>
                  <a:lnTo>
                    <a:pt x="3885450" y="113665"/>
                  </a:lnTo>
                  <a:lnTo>
                    <a:pt x="3885412" y="127254"/>
                  </a:lnTo>
                  <a:lnTo>
                    <a:pt x="3885793" y="132588"/>
                  </a:lnTo>
                  <a:lnTo>
                    <a:pt x="3886555" y="137160"/>
                  </a:lnTo>
                  <a:lnTo>
                    <a:pt x="3887190" y="141732"/>
                  </a:lnTo>
                  <a:lnTo>
                    <a:pt x="3888460" y="145415"/>
                  </a:lnTo>
                  <a:lnTo>
                    <a:pt x="3891762" y="151257"/>
                  </a:lnTo>
                  <a:lnTo>
                    <a:pt x="3893667" y="153416"/>
                  </a:lnTo>
                  <a:lnTo>
                    <a:pt x="3895826" y="154559"/>
                  </a:lnTo>
                  <a:lnTo>
                    <a:pt x="3897985" y="155829"/>
                  </a:lnTo>
                  <a:lnTo>
                    <a:pt x="3900525" y="156464"/>
                  </a:lnTo>
                  <a:lnTo>
                    <a:pt x="4037050" y="156311"/>
                  </a:lnTo>
                  <a:lnTo>
                    <a:pt x="4037431" y="303403"/>
                  </a:lnTo>
                  <a:lnTo>
                    <a:pt x="4002290" y="271818"/>
                  </a:lnTo>
                  <a:lnTo>
                    <a:pt x="3966692" y="248793"/>
                  </a:lnTo>
                  <a:lnTo>
                    <a:pt x="3929062" y="234797"/>
                  </a:lnTo>
                  <a:lnTo>
                    <a:pt x="3887825" y="230124"/>
                  </a:lnTo>
                  <a:lnTo>
                    <a:pt x="3862679" y="231432"/>
                  </a:lnTo>
                  <a:lnTo>
                    <a:pt x="3817010" y="241287"/>
                  </a:lnTo>
                  <a:lnTo>
                    <a:pt x="3777577" y="260553"/>
                  </a:lnTo>
                  <a:lnTo>
                    <a:pt x="3744480" y="288175"/>
                  </a:lnTo>
                  <a:lnTo>
                    <a:pt x="3717887" y="323900"/>
                  </a:lnTo>
                  <a:lnTo>
                    <a:pt x="3697795" y="367195"/>
                  </a:lnTo>
                  <a:lnTo>
                    <a:pt x="3684295" y="417791"/>
                  </a:lnTo>
                  <a:lnTo>
                    <a:pt x="3677640" y="474751"/>
                  </a:lnTo>
                  <a:lnTo>
                    <a:pt x="3676878" y="505587"/>
                  </a:lnTo>
                  <a:lnTo>
                    <a:pt x="3677640" y="532257"/>
                  </a:lnTo>
                  <a:lnTo>
                    <a:pt x="3683216" y="583260"/>
                  </a:lnTo>
                  <a:lnTo>
                    <a:pt x="3694379" y="630809"/>
                  </a:lnTo>
                  <a:lnTo>
                    <a:pt x="3711854" y="672668"/>
                  </a:lnTo>
                  <a:lnTo>
                    <a:pt x="3735781" y="708164"/>
                  </a:lnTo>
                  <a:lnTo>
                    <a:pt x="3766782" y="736447"/>
                  </a:lnTo>
                  <a:lnTo>
                    <a:pt x="3805072" y="756945"/>
                  </a:lnTo>
                  <a:lnTo>
                    <a:pt x="3851224" y="767372"/>
                  </a:lnTo>
                  <a:lnTo>
                    <a:pt x="3877284" y="768604"/>
                  </a:lnTo>
                  <a:lnTo>
                    <a:pt x="3901567" y="767054"/>
                  </a:lnTo>
                  <a:lnTo>
                    <a:pt x="3947185" y="755192"/>
                  </a:lnTo>
                  <a:lnTo>
                    <a:pt x="3989133" y="731964"/>
                  </a:lnTo>
                  <a:lnTo>
                    <a:pt x="4029329" y="699109"/>
                  </a:lnTo>
                  <a:lnTo>
                    <a:pt x="4036644" y="691642"/>
                  </a:lnTo>
                  <a:lnTo>
                    <a:pt x="4048861" y="679196"/>
                  </a:lnTo>
                  <a:lnTo>
                    <a:pt x="4048988" y="747014"/>
                  </a:lnTo>
                  <a:lnTo>
                    <a:pt x="4070832" y="759841"/>
                  </a:lnTo>
                  <a:lnTo>
                    <a:pt x="4075912" y="760603"/>
                  </a:lnTo>
                  <a:lnTo>
                    <a:pt x="4082262" y="760984"/>
                  </a:lnTo>
                  <a:lnTo>
                    <a:pt x="4097248" y="760984"/>
                  </a:lnTo>
                  <a:lnTo>
                    <a:pt x="4129087" y="747014"/>
                  </a:lnTo>
                  <a:lnTo>
                    <a:pt x="4128947" y="679196"/>
                  </a:lnTo>
                  <a:lnTo>
                    <a:pt x="4127982" y="307086"/>
                  </a:lnTo>
                  <a:lnTo>
                    <a:pt x="4127982" y="303403"/>
                  </a:lnTo>
                  <a:lnTo>
                    <a:pt x="4127601" y="156210"/>
                  </a:lnTo>
                  <a:lnTo>
                    <a:pt x="4127601" y="155956"/>
                  </a:lnTo>
                  <a:lnTo>
                    <a:pt x="4204182" y="155702"/>
                  </a:lnTo>
                  <a:lnTo>
                    <a:pt x="4206595" y="155067"/>
                  </a:lnTo>
                  <a:lnTo>
                    <a:pt x="4218597" y="127254"/>
                  </a:lnTo>
                  <a:lnTo>
                    <a:pt x="4218660" y="113665"/>
                  </a:lnTo>
                  <a:close/>
                </a:path>
                <a:path w="5267325" h="907415">
                  <a:moveTo>
                    <a:pt x="4590770" y="853440"/>
                  </a:moveTo>
                  <a:lnTo>
                    <a:pt x="4578959" y="812927"/>
                  </a:lnTo>
                  <a:lnTo>
                    <a:pt x="4536668" y="801751"/>
                  </a:lnTo>
                  <a:lnTo>
                    <a:pt x="4522330" y="802551"/>
                  </a:lnTo>
                  <a:lnTo>
                    <a:pt x="4485068" y="829614"/>
                  </a:lnTo>
                  <a:lnTo>
                    <a:pt x="4482185" y="855345"/>
                  </a:lnTo>
                  <a:lnTo>
                    <a:pt x="4482973" y="868972"/>
                  </a:lnTo>
                  <a:lnTo>
                    <a:pt x="4510036" y="904379"/>
                  </a:lnTo>
                  <a:lnTo>
                    <a:pt x="4535779" y="907034"/>
                  </a:lnTo>
                  <a:lnTo>
                    <a:pt x="4550181" y="906310"/>
                  </a:lnTo>
                  <a:lnTo>
                    <a:pt x="4584065" y="888580"/>
                  </a:lnTo>
                  <a:lnTo>
                    <a:pt x="4590770" y="853440"/>
                  </a:lnTo>
                  <a:close/>
                </a:path>
                <a:path w="5267325" h="907415">
                  <a:moveTo>
                    <a:pt x="4780254" y="491363"/>
                  </a:moveTo>
                  <a:lnTo>
                    <a:pt x="4776330" y="432854"/>
                  </a:lnTo>
                  <a:lnTo>
                    <a:pt x="4764887" y="380619"/>
                  </a:lnTo>
                  <a:lnTo>
                    <a:pt x="4746041" y="335305"/>
                  </a:lnTo>
                  <a:lnTo>
                    <a:pt x="4723841" y="302641"/>
                  </a:lnTo>
                  <a:lnTo>
                    <a:pt x="4686795" y="267868"/>
                  </a:lnTo>
                  <a:lnTo>
                    <a:pt x="4686795" y="502412"/>
                  </a:lnTo>
                  <a:lnTo>
                    <a:pt x="4686427" y="518401"/>
                  </a:lnTo>
                  <a:lnTo>
                    <a:pt x="4682147" y="557403"/>
                  </a:lnTo>
                  <a:lnTo>
                    <a:pt x="4667161" y="608647"/>
                  </a:lnTo>
                  <a:lnTo>
                    <a:pt x="4640986" y="648931"/>
                  </a:lnTo>
                  <a:lnTo>
                    <a:pt x="4603216" y="676656"/>
                  </a:lnTo>
                  <a:lnTo>
                    <a:pt x="4553597" y="690105"/>
                  </a:lnTo>
                  <a:lnTo>
                    <a:pt x="4534382" y="691007"/>
                  </a:lnTo>
                  <a:lnTo>
                    <a:pt x="4513542" y="690130"/>
                  </a:lnTo>
                  <a:lnTo>
                    <a:pt x="4461738" y="675767"/>
                  </a:lnTo>
                  <a:lnTo>
                    <a:pt x="4424553" y="646341"/>
                  </a:lnTo>
                  <a:lnTo>
                    <a:pt x="4400194" y="605180"/>
                  </a:lnTo>
                  <a:lnTo>
                    <a:pt x="4386897" y="553986"/>
                  </a:lnTo>
                  <a:lnTo>
                    <a:pt x="4383087" y="516077"/>
                  </a:lnTo>
                  <a:lnTo>
                    <a:pt x="4382643" y="497586"/>
                  </a:lnTo>
                  <a:lnTo>
                    <a:pt x="4382719" y="491363"/>
                  </a:lnTo>
                  <a:lnTo>
                    <a:pt x="4387520" y="436867"/>
                  </a:lnTo>
                  <a:lnTo>
                    <a:pt x="4402848" y="385610"/>
                  </a:lnTo>
                  <a:lnTo>
                    <a:pt x="4429036" y="345020"/>
                  </a:lnTo>
                  <a:lnTo>
                    <a:pt x="4466564" y="317119"/>
                  </a:lnTo>
                  <a:lnTo>
                    <a:pt x="4516259" y="303618"/>
                  </a:lnTo>
                  <a:lnTo>
                    <a:pt x="4535652" y="302641"/>
                  </a:lnTo>
                  <a:lnTo>
                    <a:pt x="4556480" y="303606"/>
                  </a:lnTo>
                  <a:lnTo>
                    <a:pt x="4608296" y="318008"/>
                  </a:lnTo>
                  <a:lnTo>
                    <a:pt x="4645330" y="347548"/>
                  </a:lnTo>
                  <a:lnTo>
                    <a:pt x="4669396" y="389039"/>
                  </a:lnTo>
                  <a:lnTo>
                    <a:pt x="4682617" y="440283"/>
                  </a:lnTo>
                  <a:lnTo>
                    <a:pt x="4686757" y="491363"/>
                  </a:lnTo>
                  <a:lnTo>
                    <a:pt x="4686795" y="502412"/>
                  </a:lnTo>
                  <a:lnTo>
                    <a:pt x="4686795" y="267868"/>
                  </a:lnTo>
                  <a:lnTo>
                    <a:pt x="4644618" y="245110"/>
                  </a:lnTo>
                  <a:lnTo>
                    <a:pt x="4595634" y="231762"/>
                  </a:lnTo>
                  <a:lnTo>
                    <a:pt x="4538954" y="227457"/>
                  </a:lnTo>
                  <a:lnTo>
                    <a:pt x="4508589" y="228803"/>
                  </a:lnTo>
                  <a:lnTo>
                    <a:pt x="4453775" y="239001"/>
                  </a:lnTo>
                  <a:lnTo>
                    <a:pt x="4406887" y="259054"/>
                  </a:lnTo>
                  <a:lnTo>
                    <a:pt x="4367835" y="287528"/>
                  </a:lnTo>
                  <a:lnTo>
                    <a:pt x="4336618" y="323977"/>
                  </a:lnTo>
                  <a:lnTo>
                    <a:pt x="4313326" y="367550"/>
                  </a:lnTo>
                  <a:lnTo>
                    <a:pt x="4297896" y="417766"/>
                  </a:lnTo>
                  <a:lnTo>
                    <a:pt x="4290225" y="473011"/>
                  </a:lnTo>
                  <a:lnTo>
                    <a:pt x="4289272" y="502412"/>
                  </a:lnTo>
                  <a:lnTo>
                    <a:pt x="4290288" y="532714"/>
                  </a:lnTo>
                  <a:lnTo>
                    <a:pt x="4297858" y="588302"/>
                  </a:lnTo>
                  <a:lnTo>
                    <a:pt x="4312755" y="637247"/>
                  </a:lnTo>
                  <a:lnTo>
                    <a:pt x="4335246" y="678916"/>
                  </a:lnTo>
                  <a:lnTo>
                    <a:pt x="4365256" y="713105"/>
                  </a:lnTo>
                  <a:lnTo>
                    <a:pt x="4402823" y="739203"/>
                  </a:lnTo>
                  <a:lnTo>
                    <a:pt x="4447921" y="756996"/>
                  </a:lnTo>
                  <a:lnTo>
                    <a:pt x="4500740" y="765860"/>
                  </a:lnTo>
                  <a:lnTo>
                    <a:pt x="4530064" y="766953"/>
                  </a:lnTo>
                  <a:lnTo>
                    <a:pt x="4560176" y="765581"/>
                  </a:lnTo>
                  <a:lnTo>
                    <a:pt x="4614799" y="755154"/>
                  </a:lnTo>
                  <a:lnTo>
                    <a:pt x="4661878" y="734847"/>
                  </a:lnTo>
                  <a:lnTo>
                    <a:pt x="4701095" y="706272"/>
                  </a:lnTo>
                  <a:lnTo>
                    <a:pt x="4715802" y="691007"/>
                  </a:lnTo>
                  <a:lnTo>
                    <a:pt x="4717770" y="688975"/>
                  </a:lnTo>
                  <a:lnTo>
                    <a:pt x="4745101" y="648893"/>
                  </a:lnTo>
                  <a:lnTo>
                    <a:pt x="4764633" y="601853"/>
                  </a:lnTo>
                  <a:lnTo>
                    <a:pt x="4776394" y="548995"/>
                  </a:lnTo>
                  <a:lnTo>
                    <a:pt x="4779289" y="520776"/>
                  </a:lnTo>
                  <a:lnTo>
                    <a:pt x="4780254" y="491363"/>
                  </a:lnTo>
                  <a:close/>
                </a:path>
                <a:path w="5267325" h="907415">
                  <a:moveTo>
                    <a:pt x="5266791" y="659003"/>
                  </a:moveTo>
                  <a:lnTo>
                    <a:pt x="5266537" y="652780"/>
                  </a:lnTo>
                  <a:lnTo>
                    <a:pt x="5265902" y="647446"/>
                  </a:lnTo>
                  <a:lnTo>
                    <a:pt x="5265394" y="642239"/>
                  </a:lnTo>
                  <a:lnTo>
                    <a:pt x="5254472" y="624840"/>
                  </a:lnTo>
                  <a:lnTo>
                    <a:pt x="5247614" y="624840"/>
                  </a:lnTo>
                  <a:lnTo>
                    <a:pt x="5241518" y="628015"/>
                  </a:lnTo>
                  <a:lnTo>
                    <a:pt x="5233771" y="634492"/>
                  </a:lnTo>
                  <a:lnTo>
                    <a:pt x="5227548" y="639406"/>
                  </a:lnTo>
                  <a:lnTo>
                    <a:pt x="5195849" y="661606"/>
                  </a:lnTo>
                  <a:lnTo>
                    <a:pt x="5152110" y="681761"/>
                  </a:lnTo>
                  <a:lnTo>
                    <a:pt x="5109819" y="687451"/>
                  </a:lnTo>
                  <a:lnTo>
                    <a:pt x="5093881" y="686739"/>
                  </a:lnTo>
                  <a:lnTo>
                    <a:pt x="5051653" y="675767"/>
                  </a:lnTo>
                  <a:lnTo>
                    <a:pt x="5017986" y="651433"/>
                  </a:lnTo>
                  <a:lnTo>
                    <a:pt x="4993310" y="613321"/>
                  </a:lnTo>
                  <a:lnTo>
                    <a:pt x="4978171" y="561975"/>
                  </a:lnTo>
                  <a:lnTo>
                    <a:pt x="4973548" y="520446"/>
                  </a:lnTo>
                  <a:lnTo>
                    <a:pt x="4972913" y="497459"/>
                  </a:lnTo>
                  <a:lnTo>
                    <a:pt x="4974983" y="452767"/>
                  </a:lnTo>
                  <a:lnTo>
                    <a:pt x="4981384" y="413702"/>
                  </a:lnTo>
                  <a:lnTo>
                    <a:pt x="5007203" y="352425"/>
                  </a:lnTo>
                  <a:lnTo>
                    <a:pt x="5049304" y="314921"/>
                  </a:lnTo>
                  <a:lnTo>
                    <a:pt x="5106644" y="302260"/>
                  </a:lnTo>
                  <a:lnTo>
                    <a:pt x="5121922" y="302818"/>
                  </a:lnTo>
                  <a:lnTo>
                    <a:pt x="5161508" y="311150"/>
                  </a:lnTo>
                  <a:lnTo>
                    <a:pt x="5201005" y="330962"/>
                  </a:lnTo>
                  <a:lnTo>
                    <a:pt x="5235168" y="356870"/>
                  </a:lnTo>
                  <a:lnTo>
                    <a:pt x="5241518" y="359791"/>
                  </a:lnTo>
                  <a:lnTo>
                    <a:pt x="5251678" y="359791"/>
                  </a:lnTo>
                  <a:lnTo>
                    <a:pt x="5255615" y="356997"/>
                  </a:lnTo>
                  <a:lnTo>
                    <a:pt x="5263731" y="314921"/>
                  </a:lnTo>
                  <a:lnTo>
                    <a:pt x="5263489" y="309499"/>
                  </a:lnTo>
                  <a:lnTo>
                    <a:pt x="5262842" y="302260"/>
                  </a:lnTo>
                  <a:lnTo>
                    <a:pt x="5262727" y="300863"/>
                  </a:lnTo>
                  <a:lnTo>
                    <a:pt x="5239258" y="266928"/>
                  </a:lnTo>
                  <a:lnTo>
                    <a:pt x="5202758" y="245732"/>
                  </a:lnTo>
                  <a:lnTo>
                    <a:pt x="5163832" y="233108"/>
                  </a:lnTo>
                  <a:lnTo>
                    <a:pt x="5119154" y="226707"/>
                  </a:lnTo>
                  <a:lnTo>
                    <a:pt x="5107533" y="226441"/>
                  </a:lnTo>
                  <a:lnTo>
                    <a:pt x="5083670" y="227545"/>
                  </a:lnTo>
                  <a:lnTo>
                    <a:pt x="5038471" y="235750"/>
                  </a:lnTo>
                  <a:lnTo>
                    <a:pt x="4997056" y="251993"/>
                  </a:lnTo>
                  <a:lnTo>
                    <a:pt x="4960861" y="276758"/>
                  </a:lnTo>
                  <a:lnTo>
                    <a:pt x="4930318" y="310210"/>
                  </a:lnTo>
                  <a:lnTo>
                    <a:pt x="4906175" y="352971"/>
                  </a:lnTo>
                  <a:lnTo>
                    <a:pt x="4888839" y="405193"/>
                  </a:lnTo>
                  <a:lnTo>
                    <a:pt x="4880076" y="467537"/>
                  </a:lnTo>
                  <a:lnTo>
                    <a:pt x="4879060" y="502539"/>
                  </a:lnTo>
                  <a:lnTo>
                    <a:pt x="4880051" y="533527"/>
                  </a:lnTo>
                  <a:lnTo>
                    <a:pt x="4887480" y="589864"/>
                  </a:lnTo>
                  <a:lnTo>
                    <a:pt x="4901984" y="638619"/>
                  </a:lnTo>
                  <a:lnTo>
                    <a:pt x="4923079" y="679716"/>
                  </a:lnTo>
                  <a:lnTo>
                    <a:pt x="4950726" y="713105"/>
                  </a:lnTo>
                  <a:lnTo>
                    <a:pt x="4985016" y="738543"/>
                  </a:lnTo>
                  <a:lnTo>
                    <a:pt x="5025872" y="755865"/>
                  </a:lnTo>
                  <a:lnTo>
                    <a:pt x="5072786" y="764438"/>
                  </a:lnTo>
                  <a:lnTo>
                    <a:pt x="5098516" y="765429"/>
                  </a:lnTo>
                  <a:lnTo>
                    <a:pt x="5111254" y="765111"/>
                  </a:lnTo>
                  <a:lnTo>
                    <a:pt x="5159934" y="757694"/>
                  </a:lnTo>
                  <a:lnTo>
                    <a:pt x="5202555" y="743381"/>
                  </a:lnTo>
                  <a:lnTo>
                    <a:pt x="5236908" y="724509"/>
                  </a:lnTo>
                  <a:lnTo>
                    <a:pt x="5263489" y="696976"/>
                  </a:lnTo>
                  <a:lnTo>
                    <a:pt x="5264378" y="693801"/>
                  </a:lnTo>
                  <a:lnTo>
                    <a:pt x="5265394" y="690753"/>
                  </a:lnTo>
                  <a:lnTo>
                    <a:pt x="5265826" y="687451"/>
                  </a:lnTo>
                  <a:lnTo>
                    <a:pt x="5265915" y="686739"/>
                  </a:lnTo>
                  <a:lnTo>
                    <a:pt x="5266664" y="677799"/>
                  </a:lnTo>
                  <a:lnTo>
                    <a:pt x="5266791" y="659003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7" name="object 27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644513" y="317754"/>
              <a:ext cx="2504185" cy="778129"/>
            </a:xfrm>
            <a:prstGeom prst="rect">
              <a:avLst/>
            </a:prstGeom>
          </p:spPr>
        </p:pic>
        <p:sp>
          <p:nvSpPr>
            <p:cNvPr id="28" name="object 28" descr=""/>
            <p:cNvSpPr/>
            <p:nvPr/>
          </p:nvSpPr>
          <p:spPr>
            <a:xfrm>
              <a:off x="9518014" y="313563"/>
              <a:ext cx="1355090" cy="962660"/>
            </a:xfrm>
            <a:custGeom>
              <a:avLst/>
              <a:gdLst/>
              <a:ahLst/>
              <a:cxnLst/>
              <a:rect l="l" t="t" r="r" b="b"/>
              <a:pathLst>
                <a:path w="1355090" h="962660">
                  <a:moveTo>
                    <a:pt x="53720" y="6350"/>
                  </a:moveTo>
                  <a:lnTo>
                    <a:pt x="35940" y="6350"/>
                  </a:lnTo>
                  <a:lnTo>
                    <a:pt x="28701" y="6730"/>
                  </a:lnTo>
                  <a:lnTo>
                    <a:pt x="17017" y="8254"/>
                  </a:lnTo>
                  <a:lnTo>
                    <a:pt x="12445" y="9270"/>
                  </a:lnTo>
                  <a:lnTo>
                    <a:pt x="9016" y="10794"/>
                  </a:lnTo>
                  <a:lnTo>
                    <a:pt x="5460" y="12191"/>
                  </a:lnTo>
                  <a:lnTo>
                    <a:pt x="3175" y="14096"/>
                  </a:lnTo>
                  <a:lnTo>
                    <a:pt x="634" y="18414"/>
                  </a:lnTo>
                  <a:lnTo>
                    <a:pt x="63" y="20700"/>
                  </a:lnTo>
                  <a:lnTo>
                    <a:pt x="0" y="23875"/>
                  </a:lnTo>
                  <a:lnTo>
                    <a:pt x="1904" y="755522"/>
                  </a:lnTo>
                  <a:lnTo>
                    <a:pt x="24764" y="768349"/>
                  </a:lnTo>
                  <a:lnTo>
                    <a:pt x="30606" y="769111"/>
                  </a:lnTo>
                  <a:lnTo>
                    <a:pt x="37973" y="769492"/>
                  </a:lnTo>
                  <a:lnTo>
                    <a:pt x="46608" y="769365"/>
                  </a:lnTo>
                  <a:lnTo>
                    <a:pt x="55752" y="769365"/>
                  </a:lnTo>
                  <a:lnTo>
                    <a:pt x="63245" y="768984"/>
                  </a:lnTo>
                  <a:lnTo>
                    <a:pt x="68960" y="768222"/>
                  </a:lnTo>
                  <a:lnTo>
                    <a:pt x="74802" y="767587"/>
                  </a:lnTo>
                  <a:lnTo>
                    <a:pt x="79375" y="766444"/>
                  </a:lnTo>
                  <a:lnTo>
                    <a:pt x="82676" y="764920"/>
                  </a:lnTo>
                  <a:lnTo>
                    <a:pt x="85851" y="763523"/>
                  </a:lnTo>
                  <a:lnTo>
                    <a:pt x="88264" y="761745"/>
                  </a:lnTo>
                  <a:lnTo>
                    <a:pt x="89661" y="759713"/>
                  </a:lnTo>
                  <a:lnTo>
                    <a:pt x="91185" y="757808"/>
                  </a:lnTo>
                  <a:lnTo>
                    <a:pt x="91948" y="755268"/>
                  </a:lnTo>
                  <a:lnTo>
                    <a:pt x="91820" y="752347"/>
                  </a:lnTo>
                  <a:lnTo>
                    <a:pt x="90042" y="20700"/>
                  </a:lnTo>
                  <a:lnTo>
                    <a:pt x="89280" y="18160"/>
                  </a:lnTo>
                  <a:lnTo>
                    <a:pt x="87756" y="16001"/>
                  </a:lnTo>
                  <a:lnTo>
                    <a:pt x="86359" y="13842"/>
                  </a:lnTo>
                  <a:lnTo>
                    <a:pt x="83946" y="12064"/>
                  </a:lnTo>
                  <a:lnTo>
                    <a:pt x="80644" y="10667"/>
                  </a:lnTo>
                  <a:lnTo>
                    <a:pt x="77469" y="9143"/>
                  </a:lnTo>
                  <a:lnTo>
                    <a:pt x="72898" y="8127"/>
                  </a:lnTo>
                  <a:lnTo>
                    <a:pt x="61213" y="6603"/>
                  </a:lnTo>
                  <a:lnTo>
                    <a:pt x="53720" y="6350"/>
                  </a:lnTo>
                  <a:close/>
                </a:path>
                <a:path w="1355090" h="962660">
                  <a:moveTo>
                    <a:pt x="472566" y="235965"/>
                  </a:moveTo>
                  <a:lnTo>
                    <a:pt x="413813" y="241220"/>
                  </a:lnTo>
                  <a:lnTo>
                    <a:pt x="362965" y="256666"/>
                  </a:lnTo>
                  <a:lnTo>
                    <a:pt x="320008" y="281225"/>
                  </a:lnTo>
                  <a:lnTo>
                    <a:pt x="284860" y="313689"/>
                  </a:lnTo>
                  <a:lnTo>
                    <a:pt x="257540" y="353488"/>
                  </a:lnTo>
                  <a:lnTo>
                    <a:pt x="238125" y="400430"/>
                  </a:lnTo>
                  <a:lnTo>
                    <a:pt x="226695" y="453294"/>
                  </a:lnTo>
                  <a:lnTo>
                    <a:pt x="222884" y="510920"/>
                  </a:lnTo>
                  <a:lnTo>
                    <a:pt x="223906" y="541234"/>
                  </a:lnTo>
                  <a:lnTo>
                    <a:pt x="231475" y="596860"/>
                  </a:lnTo>
                  <a:lnTo>
                    <a:pt x="246360" y="645798"/>
                  </a:lnTo>
                  <a:lnTo>
                    <a:pt x="268751" y="687431"/>
                  </a:lnTo>
                  <a:lnTo>
                    <a:pt x="298827" y="721606"/>
                  </a:lnTo>
                  <a:lnTo>
                    <a:pt x="336442" y="747704"/>
                  </a:lnTo>
                  <a:lnTo>
                    <a:pt x="381486" y="765514"/>
                  </a:lnTo>
                  <a:lnTo>
                    <a:pt x="434290" y="774416"/>
                  </a:lnTo>
                  <a:lnTo>
                    <a:pt x="463550" y="775461"/>
                  </a:lnTo>
                  <a:lnTo>
                    <a:pt x="493744" y="774102"/>
                  </a:lnTo>
                  <a:lnTo>
                    <a:pt x="548417" y="763764"/>
                  </a:lnTo>
                  <a:lnTo>
                    <a:pt x="595499" y="743454"/>
                  </a:lnTo>
                  <a:lnTo>
                    <a:pt x="634654" y="714791"/>
                  </a:lnTo>
                  <a:lnTo>
                    <a:pt x="649185" y="699642"/>
                  </a:lnTo>
                  <a:lnTo>
                    <a:pt x="467994" y="699642"/>
                  </a:lnTo>
                  <a:lnTo>
                    <a:pt x="447147" y="698686"/>
                  </a:lnTo>
                  <a:lnTo>
                    <a:pt x="395350" y="684275"/>
                  </a:lnTo>
                  <a:lnTo>
                    <a:pt x="358167" y="654915"/>
                  </a:lnTo>
                  <a:lnTo>
                    <a:pt x="333819" y="613679"/>
                  </a:lnTo>
                  <a:lnTo>
                    <a:pt x="320516" y="562490"/>
                  </a:lnTo>
                  <a:lnTo>
                    <a:pt x="316706" y="524581"/>
                  </a:lnTo>
                  <a:lnTo>
                    <a:pt x="316263" y="506094"/>
                  </a:lnTo>
                  <a:lnTo>
                    <a:pt x="316342" y="499871"/>
                  </a:lnTo>
                  <a:lnTo>
                    <a:pt x="321141" y="445369"/>
                  </a:lnTo>
                  <a:lnTo>
                    <a:pt x="336470" y="394207"/>
                  </a:lnTo>
                  <a:lnTo>
                    <a:pt x="362654" y="353974"/>
                  </a:lnTo>
                  <a:lnTo>
                    <a:pt x="400176" y="325881"/>
                  </a:lnTo>
                  <a:lnTo>
                    <a:pt x="449879" y="312201"/>
                  </a:lnTo>
                  <a:lnTo>
                    <a:pt x="469264" y="311276"/>
                  </a:lnTo>
                  <a:lnTo>
                    <a:pt x="656740" y="311276"/>
                  </a:lnTo>
                  <a:lnTo>
                    <a:pt x="650319" y="303117"/>
                  </a:lnTo>
                  <a:lnTo>
                    <a:pt x="604138" y="266191"/>
                  </a:lnTo>
                  <a:lnTo>
                    <a:pt x="545020" y="243411"/>
                  </a:lnTo>
                  <a:lnTo>
                    <a:pt x="510448" y="237777"/>
                  </a:lnTo>
                  <a:lnTo>
                    <a:pt x="472566" y="235965"/>
                  </a:lnTo>
                  <a:close/>
                </a:path>
                <a:path w="1355090" h="962660">
                  <a:moveTo>
                    <a:pt x="656740" y="311276"/>
                  </a:moveTo>
                  <a:lnTo>
                    <a:pt x="469264" y="311276"/>
                  </a:lnTo>
                  <a:lnTo>
                    <a:pt x="490098" y="312160"/>
                  </a:lnTo>
                  <a:lnTo>
                    <a:pt x="509158" y="315007"/>
                  </a:lnTo>
                  <a:lnTo>
                    <a:pt x="555817" y="335071"/>
                  </a:lnTo>
                  <a:lnTo>
                    <a:pt x="588517" y="368807"/>
                  </a:lnTo>
                  <a:lnTo>
                    <a:pt x="608913" y="413742"/>
                  </a:lnTo>
                  <a:lnTo>
                    <a:pt x="618648" y="467407"/>
                  </a:lnTo>
                  <a:lnTo>
                    <a:pt x="620412" y="510920"/>
                  </a:lnTo>
                  <a:lnTo>
                    <a:pt x="620047" y="526960"/>
                  </a:lnTo>
                  <a:lnTo>
                    <a:pt x="615717" y="565977"/>
                  </a:lnTo>
                  <a:lnTo>
                    <a:pt x="600757" y="617172"/>
                  </a:lnTo>
                  <a:lnTo>
                    <a:pt x="574605" y="657431"/>
                  </a:lnTo>
                  <a:lnTo>
                    <a:pt x="537082" y="685291"/>
                  </a:lnTo>
                  <a:lnTo>
                    <a:pt x="487340" y="698688"/>
                  </a:lnTo>
                  <a:lnTo>
                    <a:pt x="467994" y="699642"/>
                  </a:lnTo>
                  <a:lnTo>
                    <a:pt x="649185" y="699642"/>
                  </a:lnTo>
                  <a:lnTo>
                    <a:pt x="678703" y="657399"/>
                  </a:lnTo>
                  <a:lnTo>
                    <a:pt x="698245" y="610361"/>
                  </a:lnTo>
                  <a:lnTo>
                    <a:pt x="710009" y="557498"/>
                  </a:lnTo>
                  <a:lnTo>
                    <a:pt x="713866" y="499871"/>
                  </a:lnTo>
                  <a:lnTo>
                    <a:pt x="713624" y="487233"/>
                  </a:lnTo>
                  <a:lnTo>
                    <a:pt x="709439" y="439648"/>
                  </a:lnTo>
                  <a:lnTo>
                    <a:pt x="703706" y="407161"/>
                  </a:lnTo>
                  <a:lnTo>
                    <a:pt x="715946" y="404038"/>
                  </a:lnTo>
                  <a:lnTo>
                    <a:pt x="758265" y="383835"/>
                  </a:lnTo>
                  <a:lnTo>
                    <a:pt x="785210" y="353186"/>
                  </a:lnTo>
                  <a:lnTo>
                    <a:pt x="684021" y="353186"/>
                  </a:lnTo>
                  <a:lnTo>
                    <a:pt x="668736" y="326520"/>
                  </a:lnTo>
                  <a:lnTo>
                    <a:pt x="656740" y="311276"/>
                  </a:lnTo>
                  <a:close/>
                </a:path>
                <a:path w="1355090" h="962660">
                  <a:moveTo>
                    <a:pt x="776604" y="180593"/>
                  </a:moveTo>
                  <a:lnTo>
                    <a:pt x="767587" y="180593"/>
                  </a:lnTo>
                  <a:lnTo>
                    <a:pt x="758062" y="180720"/>
                  </a:lnTo>
                  <a:lnTo>
                    <a:pt x="750442" y="181228"/>
                  </a:lnTo>
                  <a:lnTo>
                    <a:pt x="738758" y="183514"/>
                  </a:lnTo>
                  <a:lnTo>
                    <a:pt x="734313" y="185673"/>
                  </a:lnTo>
                  <a:lnTo>
                    <a:pt x="731011" y="188975"/>
                  </a:lnTo>
                  <a:lnTo>
                    <a:pt x="727709" y="192150"/>
                  </a:lnTo>
                  <a:lnTo>
                    <a:pt x="725424" y="196722"/>
                  </a:lnTo>
                  <a:lnTo>
                    <a:pt x="724280" y="202564"/>
                  </a:lnTo>
                  <a:lnTo>
                    <a:pt x="723010" y="208406"/>
                  </a:lnTo>
                  <a:lnTo>
                    <a:pt x="722397" y="215772"/>
                  </a:lnTo>
                  <a:lnTo>
                    <a:pt x="722499" y="256666"/>
                  </a:lnTo>
                  <a:lnTo>
                    <a:pt x="721881" y="276994"/>
                  </a:lnTo>
                  <a:lnTo>
                    <a:pt x="712469" y="322071"/>
                  </a:lnTo>
                  <a:lnTo>
                    <a:pt x="684021" y="353186"/>
                  </a:lnTo>
                  <a:lnTo>
                    <a:pt x="785210" y="353186"/>
                  </a:lnTo>
                  <a:lnTo>
                    <a:pt x="803528" y="304926"/>
                  </a:lnTo>
                  <a:lnTo>
                    <a:pt x="810333" y="248062"/>
                  </a:lnTo>
                  <a:lnTo>
                    <a:pt x="810767" y="215772"/>
                  </a:lnTo>
                  <a:lnTo>
                    <a:pt x="810132" y="208152"/>
                  </a:lnTo>
                  <a:lnTo>
                    <a:pt x="808989" y="202310"/>
                  </a:lnTo>
                  <a:lnTo>
                    <a:pt x="807974" y="196595"/>
                  </a:lnTo>
                  <a:lnTo>
                    <a:pt x="789685" y="182244"/>
                  </a:lnTo>
                  <a:lnTo>
                    <a:pt x="783970" y="181101"/>
                  </a:lnTo>
                  <a:lnTo>
                    <a:pt x="776604" y="180593"/>
                  </a:lnTo>
                  <a:close/>
                </a:path>
                <a:path w="1355090" h="962660">
                  <a:moveTo>
                    <a:pt x="578103" y="0"/>
                  </a:moveTo>
                  <a:lnTo>
                    <a:pt x="567943" y="126"/>
                  </a:lnTo>
                  <a:lnTo>
                    <a:pt x="559307" y="126"/>
                  </a:lnTo>
                  <a:lnTo>
                    <a:pt x="551814" y="507"/>
                  </a:lnTo>
                  <a:lnTo>
                    <a:pt x="539495" y="2031"/>
                  </a:lnTo>
                  <a:lnTo>
                    <a:pt x="534288" y="3047"/>
                  </a:lnTo>
                  <a:lnTo>
                    <a:pt x="530098" y="4571"/>
                  </a:lnTo>
                  <a:lnTo>
                    <a:pt x="525906" y="5968"/>
                  </a:lnTo>
                  <a:lnTo>
                    <a:pt x="522350" y="8000"/>
                  </a:lnTo>
                  <a:lnTo>
                    <a:pt x="516508" y="13080"/>
                  </a:lnTo>
                  <a:lnTo>
                    <a:pt x="513968" y="16382"/>
                  </a:lnTo>
                  <a:lnTo>
                    <a:pt x="511809" y="20446"/>
                  </a:lnTo>
                  <a:lnTo>
                    <a:pt x="430529" y="150621"/>
                  </a:lnTo>
                  <a:lnTo>
                    <a:pt x="429005" y="154050"/>
                  </a:lnTo>
                  <a:lnTo>
                    <a:pt x="427989" y="159892"/>
                  </a:lnTo>
                  <a:lnTo>
                    <a:pt x="428625" y="162305"/>
                  </a:lnTo>
                  <a:lnTo>
                    <a:pt x="432688" y="165861"/>
                  </a:lnTo>
                  <a:lnTo>
                    <a:pt x="435990" y="167385"/>
                  </a:lnTo>
                  <a:lnTo>
                    <a:pt x="440816" y="168401"/>
                  </a:lnTo>
                  <a:lnTo>
                    <a:pt x="445515" y="169544"/>
                  </a:lnTo>
                  <a:lnTo>
                    <a:pt x="451865" y="170052"/>
                  </a:lnTo>
                  <a:lnTo>
                    <a:pt x="459866" y="170052"/>
                  </a:lnTo>
                  <a:lnTo>
                    <a:pt x="490092" y="166369"/>
                  </a:lnTo>
                  <a:lnTo>
                    <a:pt x="493267" y="165099"/>
                  </a:lnTo>
                  <a:lnTo>
                    <a:pt x="604646" y="25018"/>
                  </a:lnTo>
                  <a:lnTo>
                    <a:pt x="607440" y="21843"/>
                  </a:lnTo>
                  <a:lnTo>
                    <a:pt x="609091" y="18668"/>
                  </a:lnTo>
                  <a:lnTo>
                    <a:pt x="609853" y="12445"/>
                  </a:lnTo>
                  <a:lnTo>
                    <a:pt x="608710" y="9651"/>
                  </a:lnTo>
                  <a:lnTo>
                    <a:pt x="606170" y="7365"/>
                  </a:lnTo>
                  <a:lnTo>
                    <a:pt x="603630" y="4952"/>
                  </a:lnTo>
                  <a:lnTo>
                    <a:pt x="599185" y="3175"/>
                  </a:lnTo>
                  <a:lnTo>
                    <a:pt x="586485" y="634"/>
                  </a:lnTo>
                  <a:lnTo>
                    <a:pt x="578103" y="0"/>
                  </a:lnTo>
                  <a:close/>
                </a:path>
                <a:path w="1355090" h="962660">
                  <a:moveTo>
                    <a:pt x="949705" y="242315"/>
                  </a:moveTo>
                  <a:lnTo>
                    <a:pt x="942085" y="242442"/>
                  </a:lnTo>
                  <a:lnTo>
                    <a:pt x="934719" y="242442"/>
                  </a:lnTo>
                  <a:lnTo>
                    <a:pt x="928624" y="242696"/>
                  </a:lnTo>
                  <a:lnTo>
                    <a:pt x="904493" y="251459"/>
                  </a:lnTo>
                  <a:lnTo>
                    <a:pt x="903351" y="253491"/>
                  </a:lnTo>
                  <a:lnTo>
                    <a:pt x="902891" y="255904"/>
                  </a:lnTo>
                  <a:lnTo>
                    <a:pt x="902957" y="303720"/>
                  </a:lnTo>
                  <a:lnTo>
                    <a:pt x="904620" y="947927"/>
                  </a:lnTo>
                  <a:lnTo>
                    <a:pt x="940688" y="962405"/>
                  </a:lnTo>
                  <a:lnTo>
                    <a:pt x="958468" y="962405"/>
                  </a:lnTo>
                  <a:lnTo>
                    <a:pt x="992377" y="952499"/>
                  </a:lnTo>
                  <a:lnTo>
                    <a:pt x="993901" y="950213"/>
                  </a:lnTo>
                  <a:lnTo>
                    <a:pt x="994473" y="947927"/>
                  </a:lnTo>
                  <a:lnTo>
                    <a:pt x="994536" y="944752"/>
                  </a:lnTo>
                  <a:lnTo>
                    <a:pt x="993901" y="699388"/>
                  </a:lnTo>
                  <a:lnTo>
                    <a:pt x="1300305" y="699388"/>
                  </a:lnTo>
                  <a:lnTo>
                    <a:pt x="1300733" y="698880"/>
                  </a:lnTo>
                  <a:lnTo>
                    <a:pt x="1302524" y="696213"/>
                  </a:lnTo>
                  <a:lnTo>
                    <a:pt x="1134999" y="696213"/>
                  </a:lnTo>
                  <a:lnTo>
                    <a:pt x="1116808" y="694789"/>
                  </a:lnTo>
                  <a:lnTo>
                    <a:pt x="1064640" y="672464"/>
                  </a:lnTo>
                  <a:lnTo>
                    <a:pt x="1030144" y="643207"/>
                  </a:lnTo>
                  <a:lnTo>
                    <a:pt x="993648" y="603376"/>
                  </a:lnTo>
                  <a:lnTo>
                    <a:pt x="993139" y="408050"/>
                  </a:lnTo>
                  <a:lnTo>
                    <a:pt x="1003684" y="395220"/>
                  </a:lnTo>
                  <a:lnTo>
                    <a:pt x="1033652" y="362965"/>
                  </a:lnTo>
                  <a:lnTo>
                    <a:pt x="1070355" y="333374"/>
                  </a:lnTo>
                  <a:lnTo>
                    <a:pt x="1084693" y="325246"/>
                  </a:lnTo>
                  <a:lnTo>
                    <a:pt x="982090" y="325246"/>
                  </a:lnTo>
                  <a:lnTo>
                    <a:pt x="981963" y="255904"/>
                  </a:lnTo>
                  <a:lnTo>
                    <a:pt x="981201" y="253237"/>
                  </a:lnTo>
                  <a:lnTo>
                    <a:pt x="979931" y="251332"/>
                  </a:lnTo>
                  <a:lnTo>
                    <a:pt x="978661" y="249300"/>
                  </a:lnTo>
                  <a:lnTo>
                    <a:pt x="960881" y="243204"/>
                  </a:lnTo>
                  <a:lnTo>
                    <a:pt x="955928" y="242569"/>
                  </a:lnTo>
                  <a:lnTo>
                    <a:pt x="949705" y="242315"/>
                  </a:lnTo>
                  <a:close/>
                </a:path>
                <a:path w="1355090" h="962660">
                  <a:moveTo>
                    <a:pt x="1300305" y="699388"/>
                  </a:moveTo>
                  <a:lnTo>
                    <a:pt x="993901" y="699388"/>
                  </a:lnTo>
                  <a:lnTo>
                    <a:pt x="1003645" y="708604"/>
                  </a:lnTo>
                  <a:lnTo>
                    <a:pt x="1039879" y="739276"/>
                  </a:lnTo>
                  <a:lnTo>
                    <a:pt x="1075326" y="760188"/>
                  </a:lnTo>
                  <a:lnTo>
                    <a:pt x="1112192" y="771326"/>
                  </a:lnTo>
                  <a:lnTo>
                    <a:pt x="1143000" y="773683"/>
                  </a:lnTo>
                  <a:lnTo>
                    <a:pt x="1167979" y="772396"/>
                  </a:lnTo>
                  <a:lnTo>
                    <a:pt x="1213508" y="762629"/>
                  </a:lnTo>
                  <a:lnTo>
                    <a:pt x="1253156" y="743386"/>
                  </a:lnTo>
                  <a:lnTo>
                    <a:pt x="1286494" y="715764"/>
                  </a:lnTo>
                  <a:lnTo>
                    <a:pt x="1300305" y="699388"/>
                  </a:lnTo>
                  <a:close/>
                </a:path>
                <a:path w="1355090" h="962660">
                  <a:moveTo>
                    <a:pt x="1309215" y="311657"/>
                  </a:moveTo>
                  <a:lnTo>
                    <a:pt x="1139443" y="311657"/>
                  </a:lnTo>
                  <a:lnTo>
                    <a:pt x="1156329" y="312662"/>
                  </a:lnTo>
                  <a:lnTo>
                    <a:pt x="1171749" y="315690"/>
                  </a:lnTo>
                  <a:lnTo>
                    <a:pt x="1209460" y="336774"/>
                  </a:lnTo>
                  <a:lnTo>
                    <a:pt x="1235963" y="371474"/>
                  </a:lnTo>
                  <a:lnTo>
                    <a:pt x="1252448" y="416784"/>
                  </a:lnTo>
                  <a:lnTo>
                    <a:pt x="1260270" y="469673"/>
                  </a:lnTo>
                  <a:lnTo>
                    <a:pt x="1261871" y="506602"/>
                  </a:lnTo>
                  <a:lnTo>
                    <a:pt x="1261441" y="523795"/>
                  </a:lnTo>
                  <a:lnTo>
                    <a:pt x="1254886" y="574801"/>
                  </a:lnTo>
                  <a:lnTo>
                    <a:pt x="1239813" y="621968"/>
                  </a:lnTo>
                  <a:lnTo>
                    <a:pt x="1215437" y="660574"/>
                  </a:lnTo>
                  <a:lnTo>
                    <a:pt x="1180629" y="686944"/>
                  </a:lnTo>
                  <a:lnTo>
                    <a:pt x="1134999" y="696213"/>
                  </a:lnTo>
                  <a:lnTo>
                    <a:pt x="1302524" y="696213"/>
                  </a:lnTo>
                  <a:lnTo>
                    <a:pt x="1324414" y="659151"/>
                  </a:lnTo>
                  <a:lnTo>
                    <a:pt x="1341501" y="611758"/>
                  </a:lnTo>
                  <a:lnTo>
                    <a:pt x="1351772" y="557148"/>
                  </a:lnTo>
                  <a:lnTo>
                    <a:pt x="1355089" y="496061"/>
                  </a:lnTo>
                  <a:lnTo>
                    <a:pt x="1354323" y="469645"/>
                  </a:lnTo>
                  <a:lnTo>
                    <a:pt x="1348749" y="419088"/>
                  </a:lnTo>
                  <a:lnTo>
                    <a:pt x="1337581" y="371766"/>
                  </a:lnTo>
                  <a:lnTo>
                    <a:pt x="1320107" y="329995"/>
                  </a:lnTo>
                  <a:lnTo>
                    <a:pt x="1309215" y="311657"/>
                  </a:lnTo>
                  <a:close/>
                </a:path>
                <a:path w="1355090" h="962660">
                  <a:moveTo>
                    <a:pt x="1156334" y="234187"/>
                  </a:moveTo>
                  <a:lnTo>
                    <a:pt x="1109726" y="240029"/>
                  </a:lnTo>
                  <a:lnTo>
                    <a:pt x="1066673" y="257047"/>
                  </a:lnTo>
                  <a:lnTo>
                    <a:pt x="1025016" y="285241"/>
                  </a:lnTo>
                  <a:lnTo>
                    <a:pt x="993138" y="314102"/>
                  </a:lnTo>
                  <a:lnTo>
                    <a:pt x="982090" y="325246"/>
                  </a:lnTo>
                  <a:lnTo>
                    <a:pt x="1084693" y="325246"/>
                  </a:lnTo>
                  <a:lnTo>
                    <a:pt x="1087770" y="323659"/>
                  </a:lnTo>
                  <a:lnTo>
                    <a:pt x="1096377" y="319944"/>
                  </a:lnTo>
                  <a:lnTo>
                    <a:pt x="1139443" y="311657"/>
                  </a:lnTo>
                  <a:lnTo>
                    <a:pt x="1309215" y="311657"/>
                  </a:lnTo>
                  <a:lnTo>
                    <a:pt x="1308988" y="311276"/>
                  </a:lnTo>
                  <a:lnTo>
                    <a:pt x="1281731" y="279145"/>
                  </a:lnTo>
                  <a:lnTo>
                    <a:pt x="1247520" y="254634"/>
                  </a:lnTo>
                  <a:lnTo>
                    <a:pt x="1205880" y="239220"/>
                  </a:lnTo>
                  <a:lnTo>
                    <a:pt x="1182102" y="235400"/>
                  </a:lnTo>
                  <a:lnTo>
                    <a:pt x="1156334" y="234187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158495"/>
            <a:ext cx="11887200" cy="6699884"/>
            <a:chOff x="0" y="158495"/>
            <a:chExt cx="11887200" cy="6699884"/>
          </a:xfrm>
        </p:grpSpPr>
        <p:sp>
          <p:nvSpPr>
            <p:cNvPr id="3" name="object 3" descr=""/>
            <p:cNvSpPr/>
            <p:nvPr/>
          </p:nvSpPr>
          <p:spPr>
            <a:xfrm>
              <a:off x="304800" y="158495"/>
              <a:ext cx="11582400" cy="6541134"/>
            </a:xfrm>
            <a:custGeom>
              <a:avLst/>
              <a:gdLst/>
              <a:ahLst/>
              <a:cxnLst/>
              <a:rect l="l" t="t" r="r" b="b"/>
              <a:pathLst>
                <a:path w="11582400" h="6541134">
                  <a:moveTo>
                    <a:pt x="11012297" y="0"/>
                  </a:moveTo>
                  <a:lnTo>
                    <a:pt x="570115" y="0"/>
                  </a:lnTo>
                  <a:lnTo>
                    <a:pt x="523356" y="1890"/>
                  </a:lnTo>
                  <a:lnTo>
                    <a:pt x="477638" y="7462"/>
                  </a:lnTo>
                  <a:lnTo>
                    <a:pt x="433108" y="16570"/>
                  </a:lnTo>
                  <a:lnTo>
                    <a:pt x="389913" y="29066"/>
                  </a:lnTo>
                  <a:lnTo>
                    <a:pt x="348198" y="44805"/>
                  </a:lnTo>
                  <a:lnTo>
                    <a:pt x="308112" y="63638"/>
                  </a:lnTo>
                  <a:lnTo>
                    <a:pt x="269800" y="85420"/>
                  </a:lnTo>
                  <a:lnTo>
                    <a:pt x="233410" y="110004"/>
                  </a:lnTo>
                  <a:lnTo>
                    <a:pt x="199088" y="137242"/>
                  </a:lnTo>
                  <a:lnTo>
                    <a:pt x="166981" y="166989"/>
                  </a:lnTo>
                  <a:lnTo>
                    <a:pt x="137235" y="199096"/>
                  </a:lnTo>
                  <a:lnTo>
                    <a:pt x="109997" y="233418"/>
                  </a:lnTo>
                  <a:lnTo>
                    <a:pt x="85415" y="269808"/>
                  </a:lnTo>
                  <a:lnTo>
                    <a:pt x="63634" y="308119"/>
                  </a:lnTo>
                  <a:lnTo>
                    <a:pt x="44801" y="348204"/>
                  </a:lnTo>
                  <a:lnTo>
                    <a:pt x="29064" y="389916"/>
                  </a:lnTo>
                  <a:lnTo>
                    <a:pt x="16568" y="433109"/>
                  </a:lnTo>
                  <a:lnTo>
                    <a:pt x="7461" y="477635"/>
                  </a:lnTo>
                  <a:lnTo>
                    <a:pt x="1889" y="523349"/>
                  </a:lnTo>
                  <a:lnTo>
                    <a:pt x="0" y="570102"/>
                  </a:lnTo>
                  <a:lnTo>
                    <a:pt x="0" y="5970892"/>
                  </a:lnTo>
                  <a:lnTo>
                    <a:pt x="1889" y="6017651"/>
                  </a:lnTo>
                  <a:lnTo>
                    <a:pt x="7461" y="6063369"/>
                  </a:lnTo>
                  <a:lnTo>
                    <a:pt x="16568" y="6107899"/>
                  </a:lnTo>
                  <a:lnTo>
                    <a:pt x="29064" y="6151094"/>
                  </a:lnTo>
                  <a:lnTo>
                    <a:pt x="44801" y="6192809"/>
                  </a:lnTo>
                  <a:lnTo>
                    <a:pt x="63634" y="6232895"/>
                  </a:lnTo>
                  <a:lnTo>
                    <a:pt x="85415" y="6271207"/>
                  </a:lnTo>
                  <a:lnTo>
                    <a:pt x="109997" y="6307597"/>
                  </a:lnTo>
                  <a:lnTo>
                    <a:pt x="137235" y="6341919"/>
                  </a:lnTo>
                  <a:lnTo>
                    <a:pt x="166981" y="6374026"/>
                  </a:lnTo>
                  <a:lnTo>
                    <a:pt x="199088" y="6403772"/>
                  </a:lnTo>
                  <a:lnTo>
                    <a:pt x="233410" y="6431010"/>
                  </a:lnTo>
                  <a:lnTo>
                    <a:pt x="269800" y="6455592"/>
                  </a:lnTo>
                  <a:lnTo>
                    <a:pt x="308112" y="6477373"/>
                  </a:lnTo>
                  <a:lnTo>
                    <a:pt x="348198" y="6496206"/>
                  </a:lnTo>
                  <a:lnTo>
                    <a:pt x="389913" y="6511943"/>
                  </a:lnTo>
                  <a:lnTo>
                    <a:pt x="433108" y="6524439"/>
                  </a:lnTo>
                  <a:lnTo>
                    <a:pt x="477638" y="6533546"/>
                  </a:lnTo>
                  <a:lnTo>
                    <a:pt x="523356" y="6539118"/>
                  </a:lnTo>
                  <a:lnTo>
                    <a:pt x="570115" y="6541008"/>
                  </a:lnTo>
                  <a:lnTo>
                    <a:pt x="11012297" y="6541008"/>
                  </a:lnTo>
                  <a:lnTo>
                    <a:pt x="11059050" y="6539118"/>
                  </a:lnTo>
                  <a:lnTo>
                    <a:pt x="11104764" y="6533546"/>
                  </a:lnTo>
                  <a:lnTo>
                    <a:pt x="11149290" y="6524439"/>
                  </a:lnTo>
                  <a:lnTo>
                    <a:pt x="11192483" y="6511943"/>
                  </a:lnTo>
                  <a:lnTo>
                    <a:pt x="11234195" y="6496206"/>
                  </a:lnTo>
                  <a:lnTo>
                    <a:pt x="11274280" y="6477373"/>
                  </a:lnTo>
                  <a:lnTo>
                    <a:pt x="11312591" y="6455592"/>
                  </a:lnTo>
                  <a:lnTo>
                    <a:pt x="11348981" y="6431010"/>
                  </a:lnTo>
                  <a:lnTo>
                    <a:pt x="11383303" y="6403772"/>
                  </a:lnTo>
                  <a:lnTo>
                    <a:pt x="11415410" y="6374026"/>
                  </a:lnTo>
                  <a:lnTo>
                    <a:pt x="11445157" y="6341919"/>
                  </a:lnTo>
                  <a:lnTo>
                    <a:pt x="11472395" y="6307597"/>
                  </a:lnTo>
                  <a:lnTo>
                    <a:pt x="11496979" y="6271207"/>
                  </a:lnTo>
                  <a:lnTo>
                    <a:pt x="11518761" y="6232895"/>
                  </a:lnTo>
                  <a:lnTo>
                    <a:pt x="11537594" y="6192809"/>
                  </a:lnTo>
                  <a:lnTo>
                    <a:pt x="11553333" y="6151094"/>
                  </a:lnTo>
                  <a:lnTo>
                    <a:pt x="11565829" y="6107899"/>
                  </a:lnTo>
                  <a:lnTo>
                    <a:pt x="11574937" y="6063369"/>
                  </a:lnTo>
                  <a:lnTo>
                    <a:pt x="11580509" y="6017651"/>
                  </a:lnTo>
                  <a:lnTo>
                    <a:pt x="11582400" y="5970892"/>
                  </a:lnTo>
                  <a:lnTo>
                    <a:pt x="11582400" y="570102"/>
                  </a:lnTo>
                  <a:lnTo>
                    <a:pt x="11580509" y="523349"/>
                  </a:lnTo>
                  <a:lnTo>
                    <a:pt x="11574937" y="477635"/>
                  </a:lnTo>
                  <a:lnTo>
                    <a:pt x="11565829" y="433109"/>
                  </a:lnTo>
                  <a:lnTo>
                    <a:pt x="11553333" y="389916"/>
                  </a:lnTo>
                  <a:lnTo>
                    <a:pt x="11537594" y="348204"/>
                  </a:lnTo>
                  <a:lnTo>
                    <a:pt x="11518761" y="308119"/>
                  </a:lnTo>
                  <a:lnTo>
                    <a:pt x="11496979" y="269808"/>
                  </a:lnTo>
                  <a:lnTo>
                    <a:pt x="11472395" y="233418"/>
                  </a:lnTo>
                  <a:lnTo>
                    <a:pt x="11445157" y="199096"/>
                  </a:lnTo>
                  <a:lnTo>
                    <a:pt x="11415410" y="166989"/>
                  </a:lnTo>
                  <a:lnTo>
                    <a:pt x="11383303" y="137242"/>
                  </a:lnTo>
                  <a:lnTo>
                    <a:pt x="11348981" y="110004"/>
                  </a:lnTo>
                  <a:lnTo>
                    <a:pt x="11312591" y="85420"/>
                  </a:lnTo>
                  <a:lnTo>
                    <a:pt x="11274280" y="63638"/>
                  </a:lnTo>
                  <a:lnTo>
                    <a:pt x="11234195" y="44805"/>
                  </a:lnTo>
                  <a:lnTo>
                    <a:pt x="11192483" y="29066"/>
                  </a:lnTo>
                  <a:lnTo>
                    <a:pt x="11149290" y="16570"/>
                  </a:lnTo>
                  <a:lnTo>
                    <a:pt x="11104764" y="7462"/>
                  </a:lnTo>
                  <a:lnTo>
                    <a:pt x="11059050" y="1890"/>
                  </a:lnTo>
                  <a:lnTo>
                    <a:pt x="11012297" y="0"/>
                  </a:lnTo>
                  <a:close/>
                </a:path>
              </a:pathLst>
            </a:custGeom>
            <a:solidFill>
              <a:srgbClr val="FFFFFF">
                <a:alpha val="85096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099559" y="3436619"/>
              <a:ext cx="3686555" cy="3204972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84903" y="1213104"/>
              <a:ext cx="3183636" cy="3182112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70075" y="2450591"/>
              <a:ext cx="2289048" cy="3171443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453883" y="1496568"/>
              <a:ext cx="2289048" cy="3171443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976359" y="3686554"/>
              <a:ext cx="2289048" cy="3171443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4433316"/>
              <a:ext cx="1584960" cy="2424681"/>
            </a:xfrm>
            <a:prstGeom prst="rect">
              <a:avLst/>
            </a:prstGeom>
          </p:spPr>
        </p:pic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3843273" y="-11480"/>
            <a:ext cx="5440680" cy="167195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 marR="5080" indent="1290320">
              <a:lnSpc>
                <a:spcPct val="100000"/>
              </a:lnSpc>
              <a:spcBef>
                <a:spcPts val="100"/>
              </a:spcBef>
            </a:pPr>
            <a:r>
              <a:rPr dirty="0" sz="5400" spc="-480" b="1">
                <a:solidFill>
                  <a:srgbClr val="FF0000"/>
                </a:solidFill>
                <a:latin typeface="Arial"/>
                <a:cs typeface="Arial"/>
              </a:rPr>
              <a:t>Bình</a:t>
            </a:r>
            <a:r>
              <a:rPr dirty="0" sz="5400" spc="-285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5400" spc="-540" b="1">
                <a:solidFill>
                  <a:srgbClr val="FF0000"/>
                </a:solidFill>
                <a:latin typeface="Arial"/>
                <a:cs typeface="Arial"/>
              </a:rPr>
              <a:t>chọn </a:t>
            </a:r>
            <a:r>
              <a:rPr dirty="0" sz="5400" spc="-425" b="1">
                <a:solidFill>
                  <a:srgbClr val="FF0000"/>
                </a:solidFill>
                <a:latin typeface="Arial"/>
                <a:cs typeface="Arial"/>
              </a:rPr>
              <a:t>Nhóm</a:t>
            </a:r>
            <a:r>
              <a:rPr dirty="0" sz="5400" spc="-270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5400" spc="-484" b="1">
                <a:solidFill>
                  <a:srgbClr val="FF0000"/>
                </a:solidFill>
                <a:latin typeface="Arial"/>
                <a:cs typeface="Arial"/>
              </a:rPr>
              <a:t>đọc</a:t>
            </a:r>
            <a:r>
              <a:rPr dirty="0" sz="5400" spc="-275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5400" spc="-95" b="1">
                <a:solidFill>
                  <a:srgbClr val="FF0000"/>
                </a:solidFill>
                <a:latin typeface="Arial"/>
                <a:cs typeface="Arial"/>
              </a:rPr>
              <a:t>tốt</a:t>
            </a:r>
            <a:r>
              <a:rPr dirty="0" sz="5400" spc="-260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5400" spc="-295" b="1">
                <a:solidFill>
                  <a:srgbClr val="FF0000"/>
                </a:solidFill>
                <a:latin typeface="Arial"/>
                <a:cs typeface="Arial"/>
              </a:rPr>
              <a:t>nhất</a:t>
            </a:r>
            <a:endParaRPr sz="5400">
              <a:latin typeface="Arial"/>
              <a:cs typeface="Arial"/>
            </a:endParaRPr>
          </a:p>
        </p:txBody>
      </p:sp>
      <p:grpSp>
        <p:nvGrpSpPr>
          <p:cNvPr id="11" name="object 11" descr=""/>
          <p:cNvGrpSpPr/>
          <p:nvPr/>
        </p:nvGrpSpPr>
        <p:grpSpPr>
          <a:xfrm>
            <a:off x="153923" y="245356"/>
            <a:ext cx="3163570" cy="795020"/>
            <a:chOff x="153923" y="245356"/>
            <a:chExt cx="3163570" cy="795020"/>
          </a:xfrm>
        </p:grpSpPr>
        <p:sp>
          <p:nvSpPr>
            <p:cNvPr id="12" name="object 12" descr=""/>
            <p:cNvSpPr/>
            <p:nvPr/>
          </p:nvSpPr>
          <p:spPr>
            <a:xfrm>
              <a:off x="153911" y="245363"/>
              <a:ext cx="3163570" cy="795020"/>
            </a:xfrm>
            <a:custGeom>
              <a:avLst/>
              <a:gdLst/>
              <a:ahLst/>
              <a:cxnLst/>
              <a:rect l="l" t="t" r="r" b="b"/>
              <a:pathLst>
                <a:path w="3163570" h="795019">
                  <a:moveTo>
                    <a:pt x="3163239" y="0"/>
                  </a:moveTo>
                  <a:lnTo>
                    <a:pt x="3150679" y="0"/>
                  </a:lnTo>
                  <a:lnTo>
                    <a:pt x="3150679" y="781786"/>
                  </a:lnTo>
                  <a:lnTo>
                    <a:pt x="0" y="781786"/>
                  </a:lnTo>
                  <a:lnTo>
                    <a:pt x="0" y="794448"/>
                  </a:lnTo>
                  <a:lnTo>
                    <a:pt x="3150679" y="794448"/>
                  </a:lnTo>
                  <a:lnTo>
                    <a:pt x="3163239" y="794448"/>
                  </a:lnTo>
                  <a:lnTo>
                    <a:pt x="316323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153911" y="245363"/>
              <a:ext cx="3150870" cy="782320"/>
            </a:xfrm>
            <a:custGeom>
              <a:avLst/>
              <a:gdLst/>
              <a:ahLst/>
              <a:cxnLst/>
              <a:rect l="l" t="t" r="r" b="b"/>
              <a:pathLst>
                <a:path w="3150870" h="782319">
                  <a:moveTo>
                    <a:pt x="3150717" y="0"/>
                  </a:moveTo>
                  <a:lnTo>
                    <a:pt x="12763" y="0"/>
                  </a:lnTo>
                  <a:lnTo>
                    <a:pt x="0" y="0"/>
                  </a:lnTo>
                  <a:lnTo>
                    <a:pt x="0" y="781786"/>
                  </a:lnTo>
                  <a:lnTo>
                    <a:pt x="12763" y="781786"/>
                  </a:lnTo>
                  <a:lnTo>
                    <a:pt x="12763" y="12649"/>
                  </a:lnTo>
                  <a:lnTo>
                    <a:pt x="3150717" y="12661"/>
                  </a:lnTo>
                  <a:lnTo>
                    <a:pt x="3150717" y="0"/>
                  </a:lnTo>
                  <a:close/>
                </a:path>
              </a:pathLst>
            </a:custGeom>
            <a:solidFill>
              <a:srgbClr val="9F9F9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166674" y="258025"/>
              <a:ext cx="3138170" cy="769620"/>
            </a:xfrm>
            <a:custGeom>
              <a:avLst/>
              <a:gdLst/>
              <a:ahLst/>
              <a:cxnLst/>
              <a:rect l="l" t="t" r="r" b="b"/>
              <a:pathLst>
                <a:path w="3138170" h="769619">
                  <a:moveTo>
                    <a:pt x="3131426" y="762901"/>
                  </a:moveTo>
                  <a:lnTo>
                    <a:pt x="0" y="762901"/>
                  </a:lnTo>
                  <a:lnTo>
                    <a:pt x="0" y="769124"/>
                  </a:lnTo>
                  <a:lnTo>
                    <a:pt x="3131426" y="769124"/>
                  </a:lnTo>
                  <a:lnTo>
                    <a:pt x="3131426" y="762901"/>
                  </a:lnTo>
                  <a:close/>
                </a:path>
                <a:path w="3138170" h="769619">
                  <a:moveTo>
                    <a:pt x="3137954" y="0"/>
                  </a:moveTo>
                  <a:lnTo>
                    <a:pt x="3131477" y="0"/>
                  </a:lnTo>
                  <a:lnTo>
                    <a:pt x="3131477" y="769124"/>
                  </a:lnTo>
                  <a:lnTo>
                    <a:pt x="3137954" y="769124"/>
                  </a:lnTo>
                  <a:lnTo>
                    <a:pt x="3137954" y="0"/>
                  </a:lnTo>
                  <a:close/>
                </a:path>
              </a:pathLst>
            </a:custGeom>
            <a:solidFill>
              <a:srgbClr val="E2E2E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166674" y="258012"/>
              <a:ext cx="3131820" cy="763270"/>
            </a:xfrm>
            <a:custGeom>
              <a:avLst/>
              <a:gdLst/>
              <a:ahLst/>
              <a:cxnLst/>
              <a:rect l="l" t="t" r="r" b="b"/>
              <a:pathLst>
                <a:path w="3131820" h="763269">
                  <a:moveTo>
                    <a:pt x="3131426" y="0"/>
                  </a:moveTo>
                  <a:lnTo>
                    <a:pt x="6273" y="0"/>
                  </a:lnTo>
                  <a:lnTo>
                    <a:pt x="0" y="0"/>
                  </a:lnTo>
                  <a:lnTo>
                    <a:pt x="0" y="762914"/>
                  </a:lnTo>
                  <a:lnTo>
                    <a:pt x="6273" y="762914"/>
                  </a:lnTo>
                  <a:lnTo>
                    <a:pt x="6273" y="6235"/>
                  </a:lnTo>
                  <a:lnTo>
                    <a:pt x="3131426" y="6235"/>
                  </a:lnTo>
                  <a:lnTo>
                    <a:pt x="3131426" y="0"/>
                  </a:lnTo>
                  <a:close/>
                </a:path>
              </a:pathLst>
            </a:custGeom>
            <a:solidFill>
              <a:srgbClr val="69696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172959" y="264244"/>
              <a:ext cx="3125470" cy="756920"/>
            </a:xfrm>
            <a:custGeom>
              <a:avLst/>
              <a:gdLst/>
              <a:ahLst/>
              <a:cxnLst/>
              <a:rect l="l" t="t" r="r" b="b"/>
              <a:pathLst>
                <a:path w="3125470" h="756919">
                  <a:moveTo>
                    <a:pt x="3125150" y="0"/>
                  </a:moveTo>
                  <a:lnTo>
                    <a:pt x="0" y="0"/>
                  </a:lnTo>
                  <a:lnTo>
                    <a:pt x="0" y="756677"/>
                  </a:lnTo>
                  <a:lnTo>
                    <a:pt x="3125150" y="756678"/>
                  </a:lnTo>
                  <a:lnTo>
                    <a:pt x="3125150" y="0"/>
                  </a:lnTo>
                  <a:close/>
                </a:path>
              </a:pathLst>
            </a:custGeom>
            <a:solidFill>
              <a:srgbClr val="FFFFE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 descr=""/>
          <p:cNvSpPr txBox="1"/>
          <p:nvPr/>
        </p:nvSpPr>
        <p:spPr>
          <a:xfrm>
            <a:off x="172959" y="251039"/>
            <a:ext cx="3125470" cy="51054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920750">
              <a:lnSpc>
                <a:spcPct val="100000"/>
              </a:lnSpc>
              <a:spcBef>
                <a:spcPts val="130"/>
              </a:spcBef>
            </a:pPr>
            <a:r>
              <a:rPr dirty="0" sz="3150" spc="-10" b="1">
                <a:latin typeface="Arial"/>
                <a:cs typeface="Arial"/>
              </a:rPr>
              <a:t>NHÓM:</a:t>
            </a:r>
            <a:endParaRPr sz="31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2164060" cy="6858000"/>
            <a:chOff x="0" y="0"/>
            <a:chExt cx="12164060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63864" cy="6857996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12569" y="1756155"/>
              <a:ext cx="1158494" cy="486410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80411" y="2156332"/>
              <a:ext cx="105282" cy="97662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265171" y="2008758"/>
              <a:ext cx="118745" cy="99694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941702" y="1898269"/>
              <a:ext cx="153289" cy="203326"/>
            </a:xfrm>
            <a:prstGeom prst="rect">
              <a:avLst/>
            </a:prstGeom>
          </p:spPr>
        </p:pic>
        <p:sp>
          <p:nvSpPr>
            <p:cNvPr id="8" name="object 8" descr=""/>
            <p:cNvSpPr/>
            <p:nvPr/>
          </p:nvSpPr>
          <p:spPr>
            <a:xfrm>
              <a:off x="1512569" y="1756155"/>
              <a:ext cx="1158875" cy="394335"/>
            </a:xfrm>
            <a:custGeom>
              <a:avLst/>
              <a:gdLst/>
              <a:ahLst/>
              <a:cxnLst/>
              <a:rect l="l" t="t" r="r" b="b"/>
              <a:pathLst>
                <a:path w="1158875" h="394335">
                  <a:moveTo>
                    <a:pt x="816102" y="94361"/>
                  </a:moveTo>
                  <a:lnTo>
                    <a:pt x="857946" y="97790"/>
                  </a:lnTo>
                  <a:lnTo>
                    <a:pt x="898394" y="113297"/>
                  </a:lnTo>
                  <a:lnTo>
                    <a:pt x="926846" y="151765"/>
                  </a:lnTo>
                  <a:lnTo>
                    <a:pt x="933450" y="199136"/>
                  </a:lnTo>
                  <a:lnTo>
                    <a:pt x="933450" y="377698"/>
                  </a:lnTo>
                  <a:lnTo>
                    <a:pt x="933450" y="380492"/>
                  </a:lnTo>
                  <a:lnTo>
                    <a:pt x="910463" y="388747"/>
                  </a:lnTo>
                  <a:lnTo>
                    <a:pt x="902207" y="388747"/>
                  </a:lnTo>
                  <a:lnTo>
                    <a:pt x="893318" y="388747"/>
                  </a:lnTo>
                  <a:lnTo>
                    <a:pt x="871474" y="380492"/>
                  </a:lnTo>
                  <a:lnTo>
                    <a:pt x="871474" y="377698"/>
                  </a:lnTo>
                  <a:lnTo>
                    <a:pt x="871474" y="356616"/>
                  </a:lnTo>
                  <a:lnTo>
                    <a:pt x="834136" y="383921"/>
                  </a:lnTo>
                  <a:lnTo>
                    <a:pt x="787527" y="393827"/>
                  </a:lnTo>
                  <a:lnTo>
                    <a:pt x="777241" y="393471"/>
                  </a:lnTo>
                  <a:lnTo>
                    <a:pt x="732234" y="381381"/>
                  </a:lnTo>
                  <a:lnTo>
                    <a:pt x="701948" y="352675"/>
                  </a:lnTo>
                  <a:lnTo>
                    <a:pt x="690880" y="307467"/>
                  </a:lnTo>
                  <a:lnTo>
                    <a:pt x="691449" y="296227"/>
                  </a:lnTo>
                  <a:lnTo>
                    <a:pt x="705018" y="258943"/>
                  </a:lnTo>
                  <a:lnTo>
                    <a:pt x="736596" y="233646"/>
                  </a:lnTo>
                  <a:lnTo>
                    <a:pt x="785735" y="220043"/>
                  </a:lnTo>
                  <a:lnTo>
                    <a:pt x="834009" y="217043"/>
                  </a:lnTo>
                  <a:lnTo>
                    <a:pt x="859917" y="217043"/>
                  </a:lnTo>
                  <a:lnTo>
                    <a:pt x="859917" y="200914"/>
                  </a:lnTo>
                  <a:lnTo>
                    <a:pt x="859917" y="192532"/>
                  </a:lnTo>
                  <a:lnTo>
                    <a:pt x="859028" y="185293"/>
                  </a:lnTo>
                  <a:lnTo>
                    <a:pt x="857377" y="179070"/>
                  </a:lnTo>
                  <a:lnTo>
                    <a:pt x="855726" y="172720"/>
                  </a:lnTo>
                  <a:lnTo>
                    <a:pt x="852932" y="167513"/>
                  </a:lnTo>
                  <a:lnTo>
                    <a:pt x="848994" y="163449"/>
                  </a:lnTo>
                  <a:lnTo>
                    <a:pt x="845185" y="159258"/>
                  </a:lnTo>
                  <a:lnTo>
                    <a:pt x="839978" y="156210"/>
                  </a:lnTo>
                  <a:lnTo>
                    <a:pt x="833628" y="154178"/>
                  </a:lnTo>
                  <a:lnTo>
                    <a:pt x="827151" y="152146"/>
                  </a:lnTo>
                  <a:lnTo>
                    <a:pt x="819150" y="151257"/>
                  </a:lnTo>
                  <a:lnTo>
                    <a:pt x="809625" y="151257"/>
                  </a:lnTo>
                  <a:lnTo>
                    <a:pt x="768975" y="157466"/>
                  </a:lnTo>
                  <a:lnTo>
                    <a:pt x="731138" y="173863"/>
                  </a:lnTo>
                  <a:lnTo>
                    <a:pt x="726186" y="176657"/>
                  </a:lnTo>
                  <a:lnTo>
                    <a:pt x="721994" y="177927"/>
                  </a:lnTo>
                  <a:lnTo>
                    <a:pt x="718819" y="177927"/>
                  </a:lnTo>
                  <a:lnTo>
                    <a:pt x="716661" y="177927"/>
                  </a:lnTo>
                  <a:lnTo>
                    <a:pt x="714756" y="177292"/>
                  </a:lnTo>
                  <a:lnTo>
                    <a:pt x="712978" y="175895"/>
                  </a:lnTo>
                  <a:lnTo>
                    <a:pt x="711327" y="174498"/>
                  </a:lnTo>
                  <a:lnTo>
                    <a:pt x="709930" y="172593"/>
                  </a:lnTo>
                  <a:lnTo>
                    <a:pt x="708913" y="169926"/>
                  </a:lnTo>
                  <a:lnTo>
                    <a:pt x="707771" y="167386"/>
                  </a:lnTo>
                  <a:lnTo>
                    <a:pt x="706882" y="164211"/>
                  </a:lnTo>
                  <a:lnTo>
                    <a:pt x="706374" y="160401"/>
                  </a:lnTo>
                  <a:lnTo>
                    <a:pt x="705738" y="156718"/>
                  </a:lnTo>
                  <a:lnTo>
                    <a:pt x="705485" y="152527"/>
                  </a:lnTo>
                  <a:lnTo>
                    <a:pt x="705485" y="147955"/>
                  </a:lnTo>
                  <a:lnTo>
                    <a:pt x="705485" y="141732"/>
                  </a:lnTo>
                  <a:lnTo>
                    <a:pt x="712597" y="123698"/>
                  </a:lnTo>
                  <a:lnTo>
                    <a:pt x="715391" y="120777"/>
                  </a:lnTo>
                  <a:lnTo>
                    <a:pt x="751586" y="104521"/>
                  </a:lnTo>
                  <a:lnTo>
                    <a:pt x="790402" y="95914"/>
                  </a:lnTo>
                  <a:lnTo>
                    <a:pt x="807408" y="94529"/>
                  </a:lnTo>
                  <a:lnTo>
                    <a:pt x="816102" y="94361"/>
                  </a:lnTo>
                  <a:close/>
                </a:path>
                <a:path w="1158875" h="394335">
                  <a:moveTo>
                    <a:pt x="509016" y="94361"/>
                  </a:moveTo>
                  <a:lnTo>
                    <a:pt x="557272" y="99772"/>
                  </a:lnTo>
                  <a:lnTo>
                    <a:pt x="594883" y="115951"/>
                  </a:lnTo>
                  <a:lnTo>
                    <a:pt x="629189" y="153320"/>
                  </a:lnTo>
                  <a:lnTo>
                    <a:pt x="643366" y="192778"/>
                  </a:lnTo>
                  <a:lnTo>
                    <a:pt x="648081" y="241427"/>
                  </a:lnTo>
                  <a:lnTo>
                    <a:pt x="647511" y="258002"/>
                  </a:lnTo>
                  <a:lnTo>
                    <a:pt x="639063" y="303276"/>
                  </a:lnTo>
                  <a:lnTo>
                    <a:pt x="620508" y="340941"/>
                  </a:lnTo>
                  <a:lnTo>
                    <a:pt x="591566" y="369443"/>
                  </a:lnTo>
                  <a:lnTo>
                    <a:pt x="552259" y="387611"/>
                  </a:lnTo>
                  <a:lnTo>
                    <a:pt x="502538" y="393827"/>
                  </a:lnTo>
                  <a:lnTo>
                    <a:pt x="485394" y="393207"/>
                  </a:lnTo>
                  <a:lnTo>
                    <a:pt x="440817" y="383921"/>
                  </a:lnTo>
                  <a:lnTo>
                    <a:pt x="406598" y="364204"/>
                  </a:lnTo>
                  <a:lnTo>
                    <a:pt x="382381" y="334486"/>
                  </a:lnTo>
                  <a:lnTo>
                    <a:pt x="368188" y="295052"/>
                  </a:lnTo>
                  <a:lnTo>
                    <a:pt x="363474" y="246761"/>
                  </a:lnTo>
                  <a:lnTo>
                    <a:pt x="364045" y="230163"/>
                  </a:lnTo>
                  <a:lnTo>
                    <a:pt x="372618" y="184658"/>
                  </a:lnTo>
                  <a:lnTo>
                    <a:pt x="391298" y="147046"/>
                  </a:lnTo>
                  <a:lnTo>
                    <a:pt x="420227" y="118633"/>
                  </a:lnTo>
                  <a:lnTo>
                    <a:pt x="459349" y="100576"/>
                  </a:lnTo>
                  <a:lnTo>
                    <a:pt x="509016" y="94361"/>
                  </a:lnTo>
                  <a:close/>
                </a:path>
                <a:path w="1158875" h="394335">
                  <a:moveTo>
                    <a:pt x="1051306" y="29464"/>
                  </a:moveTo>
                  <a:lnTo>
                    <a:pt x="1058672" y="29464"/>
                  </a:lnTo>
                  <a:lnTo>
                    <a:pt x="1064768" y="29718"/>
                  </a:lnTo>
                  <a:lnTo>
                    <a:pt x="1069721" y="30226"/>
                  </a:lnTo>
                  <a:lnTo>
                    <a:pt x="1074547" y="30734"/>
                  </a:lnTo>
                  <a:lnTo>
                    <a:pt x="1078357" y="31496"/>
                  </a:lnTo>
                  <a:lnTo>
                    <a:pt x="1081151" y="32639"/>
                  </a:lnTo>
                  <a:lnTo>
                    <a:pt x="1083945" y="33655"/>
                  </a:lnTo>
                  <a:lnTo>
                    <a:pt x="1085850" y="35052"/>
                  </a:lnTo>
                  <a:lnTo>
                    <a:pt x="1087120" y="36576"/>
                  </a:lnTo>
                  <a:lnTo>
                    <a:pt x="1088263" y="38227"/>
                  </a:lnTo>
                  <a:lnTo>
                    <a:pt x="1088898" y="40005"/>
                  </a:lnTo>
                  <a:lnTo>
                    <a:pt x="1088898" y="41910"/>
                  </a:lnTo>
                  <a:lnTo>
                    <a:pt x="1088898" y="101219"/>
                  </a:lnTo>
                  <a:lnTo>
                    <a:pt x="1146556" y="101219"/>
                  </a:lnTo>
                  <a:lnTo>
                    <a:pt x="1148588" y="101219"/>
                  </a:lnTo>
                  <a:lnTo>
                    <a:pt x="1150366" y="101727"/>
                  </a:lnTo>
                  <a:lnTo>
                    <a:pt x="1151763" y="102743"/>
                  </a:lnTo>
                  <a:lnTo>
                    <a:pt x="1153287" y="103632"/>
                  </a:lnTo>
                  <a:lnTo>
                    <a:pt x="1154557" y="105283"/>
                  </a:lnTo>
                  <a:lnTo>
                    <a:pt x="1155573" y="107569"/>
                  </a:lnTo>
                  <a:lnTo>
                    <a:pt x="1156589" y="109855"/>
                  </a:lnTo>
                  <a:lnTo>
                    <a:pt x="1157224" y="113030"/>
                  </a:lnTo>
                  <a:lnTo>
                    <a:pt x="1157732" y="116967"/>
                  </a:lnTo>
                  <a:lnTo>
                    <a:pt x="1158240" y="120904"/>
                  </a:lnTo>
                  <a:lnTo>
                    <a:pt x="1158494" y="125857"/>
                  </a:lnTo>
                  <a:lnTo>
                    <a:pt x="1158494" y="131572"/>
                  </a:lnTo>
                  <a:lnTo>
                    <a:pt x="1158494" y="142494"/>
                  </a:lnTo>
                  <a:lnTo>
                    <a:pt x="1157478" y="150241"/>
                  </a:lnTo>
                  <a:lnTo>
                    <a:pt x="1155573" y="154940"/>
                  </a:lnTo>
                  <a:lnTo>
                    <a:pt x="1153541" y="159639"/>
                  </a:lnTo>
                  <a:lnTo>
                    <a:pt x="1150620" y="161925"/>
                  </a:lnTo>
                  <a:lnTo>
                    <a:pt x="1146937" y="161925"/>
                  </a:lnTo>
                  <a:lnTo>
                    <a:pt x="1088898" y="161925"/>
                  </a:lnTo>
                  <a:lnTo>
                    <a:pt x="1088898" y="286639"/>
                  </a:lnTo>
                  <a:lnTo>
                    <a:pt x="1089326" y="296828"/>
                  </a:lnTo>
                  <a:lnTo>
                    <a:pt x="1112043" y="329404"/>
                  </a:lnTo>
                  <a:lnTo>
                    <a:pt x="1120140" y="330073"/>
                  </a:lnTo>
                  <a:lnTo>
                    <a:pt x="1124077" y="330073"/>
                  </a:lnTo>
                  <a:lnTo>
                    <a:pt x="1139317" y="326644"/>
                  </a:lnTo>
                  <a:lnTo>
                    <a:pt x="1141857" y="325755"/>
                  </a:lnTo>
                  <a:lnTo>
                    <a:pt x="1143889" y="324993"/>
                  </a:lnTo>
                  <a:lnTo>
                    <a:pt x="1145540" y="324231"/>
                  </a:lnTo>
                  <a:lnTo>
                    <a:pt x="1147318" y="323596"/>
                  </a:lnTo>
                  <a:lnTo>
                    <a:pt x="1148842" y="323215"/>
                  </a:lnTo>
                  <a:lnTo>
                    <a:pt x="1150239" y="323215"/>
                  </a:lnTo>
                  <a:lnTo>
                    <a:pt x="1151382" y="323215"/>
                  </a:lnTo>
                  <a:lnTo>
                    <a:pt x="1156081" y="328422"/>
                  </a:lnTo>
                  <a:lnTo>
                    <a:pt x="1156716" y="330581"/>
                  </a:lnTo>
                  <a:lnTo>
                    <a:pt x="1157224" y="333375"/>
                  </a:lnTo>
                  <a:lnTo>
                    <a:pt x="1157732" y="336931"/>
                  </a:lnTo>
                  <a:lnTo>
                    <a:pt x="1158240" y="340487"/>
                  </a:lnTo>
                  <a:lnTo>
                    <a:pt x="1158494" y="345059"/>
                  </a:lnTo>
                  <a:lnTo>
                    <a:pt x="1158494" y="350647"/>
                  </a:lnTo>
                  <a:lnTo>
                    <a:pt x="1158494" y="359410"/>
                  </a:lnTo>
                  <a:lnTo>
                    <a:pt x="1157986" y="366014"/>
                  </a:lnTo>
                  <a:lnTo>
                    <a:pt x="1156843" y="370713"/>
                  </a:lnTo>
                  <a:lnTo>
                    <a:pt x="1155827" y="375412"/>
                  </a:lnTo>
                  <a:lnTo>
                    <a:pt x="1154303" y="378714"/>
                  </a:lnTo>
                  <a:lnTo>
                    <a:pt x="1152525" y="380492"/>
                  </a:lnTo>
                  <a:lnTo>
                    <a:pt x="1150747" y="382397"/>
                  </a:lnTo>
                  <a:lnTo>
                    <a:pt x="1148207" y="384175"/>
                  </a:lnTo>
                  <a:lnTo>
                    <a:pt x="1144651" y="385572"/>
                  </a:lnTo>
                  <a:lnTo>
                    <a:pt x="1141222" y="387096"/>
                  </a:lnTo>
                  <a:lnTo>
                    <a:pt x="1106297" y="392938"/>
                  </a:lnTo>
                  <a:lnTo>
                    <a:pt x="1100709" y="392938"/>
                  </a:lnTo>
                  <a:lnTo>
                    <a:pt x="1062101" y="387223"/>
                  </a:lnTo>
                  <a:lnTo>
                    <a:pt x="1029997" y="363557"/>
                  </a:lnTo>
                  <a:lnTo>
                    <a:pt x="1015396" y="320706"/>
                  </a:lnTo>
                  <a:lnTo>
                    <a:pt x="1014094" y="297942"/>
                  </a:lnTo>
                  <a:lnTo>
                    <a:pt x="1014094" y="161925"/>
                  </a:lnTo>
                  <a:lnTo>
                    <a:pt x="982344" y="161925"/>
                  </a:lnTo>
                  <a:lnTo>
                    <a:pt x="978535" y="161925"/>
                  </a:lnTo>
                  <a:lnTo>
                    <a:pt x="975613" y="159639"/>
                  </a:lnTo>
                  <a:lnTo>
                    <a:pt x="973709" y="154940"/>
                  </a:lnTo>
                  <a:lnTo>
                    <a:pt x="971677" y="150241"/>
                  </a:lnTo>
                  <a:lnTo>
                    <a:pt x="970661" y="142494"/>
                  </a:lnTo>
                  <a:lnTo>
                    <a:pt x="970661" y="131572"/>
                  </a:lnTo>
                  <a:lnTo>
                    <a:pt x="970661" y="125857"/>
                  </a:lnTo>
                  <a:lnTo>
                    <a:pt x="970915" y="120904"/>
                  </a:lnTo>
                  <a:lnTo>
                    <a:pt x="971423" y="116967"/>
                  </a:lnTo>
                  <a:lnTo>
                    <a:pt x="971931" y="113030"/>
                  </a:lnTo>
                  <a:lnTo>
                    <a:pt x="972693" y="109855"/>
                  </a:lnTo>
                  <a:lnTo>
                    <a:pt x="973709" y="107569"/>
                  </a:lnTo>
                  <a:lnTo>
                    <a:pt x="974725" y="105283"/>
                  </a:lnTo>
                  <a:lnTo>
                    <a:pt x="975868" y="103632"/>
                  </a:lnTo>
                  <a:lnTo>
                    <a:pt x="977392" y="102743"/>
                  </a:lnTo>
                  <a:lnTo>
                    <a:pt x="978916" y="101727"/>
                  </a:lnTo>
                  <a:lnTo>
                    <a:pt x="980567" y="101219"/>
                  </a:lnTo>
                  <a:lnTo>
                    <a:pt x="982599" y="101219"/>
                  </a:lnTo>
                  <a:lnTo>
                    <a:pt x="1014094" y="101219"/>
                  </a:lnTo>
                  <a:lnTo>
                    <a:pt x="1014094" y="41910"/>
                  </a:lnTo>
                  <a:lnTo>
                    <a:pt x="1014094" y="40005"/>
                  </a:lnTo>
                  <a:lnTo>
                    <a:pt x="1014730" y="38227"/>
                  </a:lnTo>
                  <a:lnTo>
                    <a:pt x="1015746" y="36576"/>
                  </a:lnTo>
                  <a:lnTo>
                    <a:pt x="1016888" y="35052"/>
                  </a:lnTo>
                  <a:lnTo>
                    <a:pt x="1018921" y="33655"/>
                  </a:lnTo>
                  <a:lnTo>
                    <a:pt x="1021715" y="32639"/>
                  </a:lnTo>
                  <a:lnTo>
                    <a:pt x="1024636" y="31496"/>
                  </a:lnTo>
                  <a:lnTo>
                    <a:pt x="1028446" y="30734"/>
                  </a:lnTo>
                  <a:lnTo>
                    <a:pt x="1033399" y="30226"/>
                  </a:lnTo>
                  <a:lnTo>
                    <a:pt x="1038225" y="29718"/>
                  </a:lnTo>
                  <a:lnTo>
                    <a:pt x="1044194" y="29464"/>
                  </a:lnTo>
                  <a:lnTo>
                    <a:pt x="1051306" y="29464"/>
                  </a:lnTo>
                  <a:close/>
                </a:path>
                <a:path w="1158875" h="394335">
                  <a:moveTo>
                    <a:pt x="39243" y="0"/>
                  </a:moveTo>
                  <a:lnTo>
                    <a:pt x="46990" y="0"/>
                  </a:lnTo>
                  <a:lnTo>
                    <a:pt x="53340" y="254"/>
                  </a:lnTo>
                  <a:lnTo>
                    <a:pt x="58293" y="889"/>
                  </a:lnTo>
                  <a:lnTo>
                    <a:pt x="63246" y="1524"/>
                  </a:lnTo>
                  <a:lnTo>
                    <a:pt x="67310" y="2286"/>
                  </a:lnTo>
                  <a:lnTo>
                    <a:pt x="70231" y="3302"/>
                  </a:lnTo>
                  <a:lnTo>
                    <a:pt x="73152" y="4318"/>
                  </a:lnTo>
                  <a:lnTo>
                    <a:pt x="75311" y="5588"/>
                  </a:lnTo>
                  <a:lnTo>
                    <a:pt x="76454" y="7112"/>
                  </a:lnTo>
                  <a:lnTo>
                    <a:pt x="77724" y="8763"/>
                  </a:lnTo>
                  <a:lnTo>
                    <a:pt x="78232" y="10541"/>
                  </a:lnTo>
                  <a:lnTo>
                    <a:pt x="78232" y="12446"/>
                  </a:lnTo>
                  <a:lnTo>
                    <a:pt x="78232" y="153924"/>
                  </a:lnTo>
                  <a:lnTo>
                    <a:pt x="222377" y="153924"/>
                  </a:lnTo>
                  <a:lnTo>
                    <a:pt x="222377" y="12446"/>
                  </a:lnTo>
                  <a:lnTo>
                    <a:pt x="222377" y="10541"/>
                  </a:lnTo>
                  <a:lnTo>
                    <a:pt x="230505" y="3302"/>
                  </a:lnTo>
                  <a:lnTo>
                    <a:pt x="233425" y="2286"/>
                  </a:lnTo>
                  <a:lnTo>
                    <a:pt x="237362" y="1524"/>
                  </a:lnTo>
                  <a:lnTo>
                    <a:pt x="242443" y="889"/>
                  </a:lnTo>
                  <a:lnTo>
                    <a:pt x="247523" y="254"/>
                  </a:lnTo>
                  <a:lnTo>
                    <a:pt x="253873" y="0"/>
                  </a:lnTo>
                  <a:lnTo>
                    <a:pt x="261619" y="0"/>
                  </a:lnTo>
                  <a:lnTo>
                    <a:pt x="269113" y="0"/>
                  </a:lnTo>
                  <a:lnTo>
                    <a:pt x="275463" y="254"/>
                  </a:lnTo>
                  <a:lnTo>
                    <a:pt x="280416" y="889"/>
                  </a:lnTo>
                  <a:lnTo>
                    <a:pt x="285369" y="1524"/>
                  </a:lnTo>
                  <a:lnTo>
                    <a:pt x="289306" y="2286"/>
                  </a:lnTo>
                  <a:lnTo>
                    <a:pt x="292227" y="3302"/>
                  </a:lnTo>
                  <a:lnTo>
                    <a:pt x="295275" y="4318"/>
                  </a:lnTo>
                  <a:lnTo>
                    <a:pt x="297434" y="5588"/>
                  </a:lnTo>
                  <a:lnTo>
                    <a:pt x="298704" y="7112"/>
                  </a:lnTo>
                  <a:lnTo>
                    <a:pt x="299974" y="8763"/>
                  </a:lnTo>
                  <a:lnTo>
                    <a:pt x="300609" y="10541"/>
                  </a:lnTo>
                  <a:lnTo>
                    <a:pt x="300609" y="12446"/>
                  </a:lnTo>
                  <a:lnTo>
                    <a:pt x="300609" y="376174"/>
                  </a:lnTo>
                  <a:lnTo>
                    <a:pt x="300609" y="378206"/>
                  </a:lnTo>
                  <a:lnTo>
                    <a:pt x="299974" y="379984"/>
                  </a:lnTo>
                  <a:lnTo>
                    <a:pt x="298704" y="381635"/>
                  </a:lnTo>
                  <a:lnTo>
                    <a:pt x="297434" y="383159"/>
                  </a:lnTo>
                  <a:lnTo>
                    <a:pt x="295275" y="384429"/>
                  </a:lnTo>
                  <a:lnTo>
                    <a:pt x="292227" y="385445"/>
                  </a:lnTo>
                  <a:lnTo>
                    <a:pt x="289306" y="386461"/>
                  </a:lnTo>
                  <a:lnTo>
                    <a:pt x="285369" y="387223"/>
                  </a:lnTo>
                  <a:lnTo>
                    <a:pt x="280416" y="387858"/>
                  </a:lnTo>
                  <a:lnTo>
                    <a:pt x="275463" y="388493"/>
                  </a:lnTo>
                  <a:lnTo>
                    <a:pt x="269113" y="388747"/>
                  </a:lnTo>
                  <a:lnTo>
                    <a:pt x="261619" y="388747"/>
                  </a:lnTo>
                  <a:lnTo>
                    <a:pt x="253873" y="388747"/>
                  </a:lnTo>
                  <a:lnTo>
                    <a:pt x="247523" y="388493"/>
                  </a:lnTo>
                  <a:lnTo>
                    <a:pt x="242443" y="387858"/>
                  </a:lnTo>
                  <a:lnTo>
                    <a:pt x="237362" y="387223"/>
                  </a:lnTo>
                  <a:lnTo>
                    <a:pt x="233425" y="386461"/>
                  </a:lnTo>
                  <a:lnTo>
                    <a:pt x="230505" y="385445"/>
                  </a:lnTo>
                  <a:lnTo>
                    <a:pt x="227584" y="384429"/>
                  </a:lnTo>
                  <a:lnTo>
                    <a:pt x="225552" y="383159"/>
                  </a:lnTo>
                  <a:lnTo>
                    <a:pt x="224281" y="381635"/>
                  </a:lnTo>
                  <a:lnTo>
                    <a:pt x="223012" y="379984"/>
                  </a:lnTo>
                  <a:lnTo>
                    <a:pt x="222377" y="378206"/>
                  </a:lnTo>
                  <a:lnTo>
                    <a:pt x="222377" y="376174"/>
                  </a:lnTo>
                  <a:lnTo>
                    <a:pt x="222377" y="220599"/>
                  </a:lnTo>
                  <a:lnTo>
                    <a:pt x="78232" y="220599"/>
                  </a:lnTo>
                  <a:lnTo>
                    <a:pt x="78232" y="376174"/>
                  </a:lnTo>
                  <a:lnTo>
                    <a:pt x="78232" y="378206"/>
                  </a:lnTo>
                  <a:lnTo>
                    <a:pt x="77724" y="379984"/>
                  </a:lnTo>
                  <a:lnTo>
                    <a:pt x="76454" y="381635"/>
                  </a:lnTo>
                  <a:lnTo>
                    <a:pt x="75311" y="383159"/>
                  </a:lnTo>
                  <a:lnTo>
                    <a:pt x="73152" y="384429"/>
                  </a:lnTo>
                  <a:lnTo>
                    <a:pt x="70231" y="385445"/>
                  </a:lnTo>
                  <a:lnTo>
                    <a:pt x="67310" y="386461"/>
                  </a:lnTo>
                  <a:lnTo>
                    <a:pt x="63246" y="387223"/>
                  </a:lnTo>
                  <a:lnTo>
                    <a:pt x="58293" y="387858"/>
                  </a:lnTo>
                  <a:lnTo>
                    <a:pt x="53340" y="388493"/>
                  </a:lnTo>
                  <a:lnTo>
                    <a:pt x="46990" y="388747"/>
                  </a:lnTo>
                  <a:lnTo>
                    <a:pt x="39243" y="388747"/>
                  </a:lnTo>
                  <a:lnTo>
                    <a:pt x="31750" y="388747"/>
                  </a:lnTo>
                  <a:lnTo>
                    <a:pt x="0" y="378206"/>
                  </a:lnTo>
                  <a:lnTo>
                    <a:pt x="0" y="376174"/>
                  </a:lnTo>
                  <a:lnTo>
                    <a:pt x="0" y="12446"/>
                  </a:lnTo>
                  <a:lnTo>
                    <a:pt x="0" y="10541"/>
                  </a:lnTo>
                  <a:lnTo>
                    <a:pt x="635" y="8763"/>
                  </a:lnTo>
                  <a:lnTo>
                    <a:pt x="31750" y="0"/>
                  </a:lnTo>
                  <a:lnTo>
                    <a:pt x="39243" y="0"/>
                  </a:lnTo>
                  <a:close/>
                </a:path>
              </a:pathLst>
            </a:custGeom>
            <a:ln w="22860">
              <a:solidFill>
                <a:srgbClr val="0D0D0D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849319" y="1725167"/>
              <a:ext cx="1257225" cy="526542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285870" y="2156332"/>
              <a:ext cx="105409" cy="97662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898645" y="2119502"/>
              <a:ext cx="140715" cy="92455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914014" y="1903983"/>
              <a:ext cx="139319" cy="193928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261487" y="1898269"/>
              <a:ext cx="153288" cy="203326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909441" y="1892045"/>
              <a:ext cx="112394" cy="113029"/>
            </a:xfrm>
            <a:prstGeom prst="rect">
              <a:avLst/>
            </a:prstGeom>
          </p:spPr>
        </p:pic>
        <p:sp>
          <p:nvSpPr>
            <p:cNvPr id="15" name="object 15" descr=""/>
            <p:cNvSpPr/>
            <p:nvPr/>
          </p:nvSpPr>
          <p:spPr>
            <a:xfrm>
              <a:off x="2849245" y="1729613"/>
              <a:ext cx="1257300" cy="522605"/>
            </a:xfrm>
            <a:custGeom>
              <a:avLst/>
              <a:gdLst/>
              <a:ahLst/>
              <a:cxnLst/>
              <a:rect l="l" t="t" r="r" b="b"/>
              <a:pathLst>
                <a:path w="1257300" h="522605">
                  <a:moveTo>
                    <a:pt x="1116457" y="122047"/>
                  </a:moveTo>
                  <a:lnTo>
                    <a:pt x="1124839" y="122047"/>
                  </a:lnTo>
                  <a:lnTo>
                    <a:pt x="1132840" y="122554"/>
                  </a:lnTo>
                  <a:lnTo>
                    <a:pt x="1140459" y="123571"/>
                  </a:lnTo>
                  <a:lnTo>
                    <a:pt x="1148080" y="124587"/>
                  </a:lnTo>
                  <a:lnTo>
                    <a:pt x="1155192" y="125984"/>
                  </a:lnTo>
                  <a:lnTo>
                    <a:pt x="1161795" y="127762"/>
                  </a:lnTo>
                  <a:lnTo>
                    <a:pt x="1245996" y="127762"/>
                  </a:lnTo>
                  <a:lnTo>
                    <a:pt x="1249426" y="127762"/>
                  </a:lnTo>
                  <a:lnTo>
                    <a:pt x="1252093" y="129921"/>
                  </a:lnTo>
                  <a:lnTo>
                    <a:pt x="1254125" y="134238"/>
                  </a:lnTo>
                  <a:lnTo>
                    <a:pt x="1256283" y="138684"/>
                  </a:lnTo>
                  <a:lnTo>
                    <a:pt x="1257300" y="146050"/>
                  </a:lnTo>
                  <a:lnTo>
                    <a:pt x="1257300" y="156337"/>
                  </a:lnTo>
                  <a:lnTo>
                    <a:pt x="1257300" y="165862"/>
                  </a:lnTo>
                  <a:lnTo>
                    <a:pt x="1256157" y="172847"/>
                  </a:lnTo>
                  <a:lnTo>
                    <a:pt x="1253997" y="177419"/>
                  </a:lnTo>
                  <a:lnTo>
                    <a:pt x="1251839" y="181990"/>
                  </a:lnTo>
                  <a:lnTo>
                    <a:pt x="1249171" y="184276"/>
                  </a:lnTo>
                  <a:lnTo>
                    <a:pt x="1245996" y="184276"/>
                  </a:lnTo>
                  <a:lnTo>
                    <a:pt x="1214755" y="184276"/>
                  </a:lnTo>
                  <a:lnTo>
                    <a:pt x="1226946" y="212851"/>
                  </a:lnTo>
                  <a:lnTo>
                    <a:pt x="1226946" y="219456"/>
                  </a:lnTo>
                  <a:lnTo>
                    <a:pt x="1219200" y="260603"/>
                  </a:lnTo>
                  <a:lnTo>
                    <a:pt x="1189430" y="296769"/>
                  </a:lnTo>
                  <a:lnTo>
                    <a:pt x="1151699" y="312566"/>
                  </a:lnTo>
                  <a:lnTo>
                    <a:pt x="1116838" y="316102"/>
                  </a:lnTo>
                  <a:lnTo>
                    <a:pt x="1108329" y="316102"/>
                  </a:lnTo>
                  <a:lnTo>
                    <a:pt x="1074546" y="305688"/>
                  </a:lnTo>
                  <a:lnTo>
                    <a:pt x="1072133" y="308356"/>
                  </a:lnTo>
                  <a:lnTo>
                    <a:pt x="1069975" y="311403"/>
                  </a:lnTo>
                  <a:lnTo>
                    <a:pt x="1068196" y="314960"/>
                  </a:lnTo>
                  <a:lnTo>
                    <a:pt x="1066292" y="318515"/>
                  </a:lnTo>
                  <a:lnTo>
                    <a:pt x="1065276" y="322452"/>
                  </a:lnTo>
                  <a:lnTo>
                    <a:pt x="1065276" y="326898"/>
                  </a:lnTo>
                  <a:lnTo>
                    <a:pt x="1065276" y="332613"/>
                  </a:lnTo>
                  <a:lnTo>
                    <a:pt x="1158747" y="349503"/>
                  </a:lnTo>
                  <a:lnTo>
                    <a:pt x="1169773" y="350246"/>
                  </a:lnTo>
                  <a:lnTo>
                    <a:pt x="1207635" y="358900"/>
                  </a:lnTo>
                  <a:lnTo>
                    <a:pt x="1239551" y="382349"/>
                  </a:lnTo>
                  <a:lnTo>
                    <a:pt x="1253341" y="418514"/>
                  </a:lnTo>
                  <a:lnTo>
                    <a:pt x="1253744" y="427227"/>
                  </a:lnTo>
                  <a:lnTo>
                    <a:pt x="1253198" y="436895"/>
                  </a:lnTo>
                  <a:lnTo>
                    <a:pt x="1234344" y="480488"/>
                  </a:lnTo>
                  <a:lnTo>
                    <a:pt x="1199737" y="505904"/>
                  </a:lnTo>
                  <a:lnTo>
                    <a:pt x="1162315" y="517971"/>
                  </a:lnTo>
                  <a:lnTo>
                    <a:pt x="1115059" y="522097"/>
                  </a:lnTo>
                  <a:lnTo>
                    <a:pt x="1098724" y="521763"/>
                  </a:lnTo>
                  <a:lnTo>
                    <a:pt x="1057147" y="516763"/>
                  </a:lnTo>
                  <a:lnTo>
                    <a:pt x="1017905" y="501903"/>
                  </a:lnTo>
                  <a:lnTo>
                    <a:pt x="992479" y="472358"/>
                  </a:lnTo>
                  <a:lnTo>
                    <a:pt x="988568" y="450088"/>
                  </a:lnTo>
                  <a:lnTo>
                    <a:pt x="988568" y="443611"/>
                  </a:lnTo>
                  <a:lnTo>
                    <a:pt x="989330" y="437261"/>
                  </a:lnTo>
                  <a:lnTo>
                    <a:pt x="991107" y="431291"/>
                  </a:lnTo>
                  <a:lnTo>
                    <a:pt x="992758" y="425450"/>
                  </a:lnTo>
                  <a:lnTo>
                    <a:pt x="995171" y="419735"/>
                  </a:lnTo>
                  <a:lnTo>
                    <a:pt x="998474" y="414274"/>
                  </a:lnTo>
                  <a:lnTo>
                    <a:pt x="1001776" y="408813"/>
                  </a:lnTo>
                  <a:lnTo>
                    <a:pt x="1026921" y="384301"/>
                  </a:lnTo>
                  <a:lnTo>
                    <a:pt x="1020897" y="380565"/>
                  </a:lnTo>
                  <a:lnTo>
                    <a:pt x="1000555" y="346811"/>
                  </a:lnTo>
                  <a:lnTo>
                    <a:pt x="1000125" y="339978"/>
                  </a:lnTo>
                  <a:lnTo>
                    <a:pt x="1000625" y="331406"/>
                  </a:lnTo>
                  <a:lnTo>
                    <a:pt x="1017396" y="294243"/>
                  </a:lnTo>
                  <a:lnTo>
                    <a:pt x="1028954" y="281939"/>
                  </a:lnTo>
                  <a:lnTo>
                    <a:pt x="1024050" y="276459"/>
                  </a:lnTo>
                  <a:lnTo>
                    <a:pt x="1007633" y="240522"/>
                  </a:lnTo>
                  <a:lnTo>
                    <a:pt x="1006094" y="220599"/>
                  </a:lnTo>
                  <a:lnTo>
                    <a:pt x="1006596" y="209288"/>
                  </a:lnTo>
                  <a:lnTo>
                    <a:pt x="1018722" y="170281"/>
                  </a:lnTo>
                  <a:lnTo>
                    <a:pt x="1044698" y="142154"/>
                  </a:lnTo>
                  <a:lnTo>
                    <a:pt x="1082238" y="125851"/>
                  </a:lnTo>
                  <a:lnTo>
                    <a:pt x="1104526" y="122473"/>
                  </a:lnTo>
                  <a:lnTo>
                    <a:pt x="1116457" y="122047"/>
                  </a:lnTo>
                  <a:close/>
                </a:path>
                <a:path w="1257300" h="522605">
                  <a:moveTo>
                    <a:pt x="846582" y="120903"/>
                  </a:moveTo>
                  <a:lnTo>
                    <a:pt x="892302" y="129794"/>
                  </a:lnTo>
                  <a:lnTo>
                    <a:pt x="922401" y="154050"/>
                  </a:lnTo>
                  <a:lnTo>
                    <a:pt x="938910" y="189991"/>
                  </a:lnTo>
                  <a:lnTo>
                    <a:pt x="943991" y="239395"/>
                  </a:lnTo>
                  <a:lnTo>
                    <a:pt x="943991" y="403351"/>
                  </a:lnTo>
                  <a:lnTo>
                    <a:pt x="943991" y="405384"/>
                  </a:lnTo>
                  <a:lnTo>
                    <a:pt x="943356" y="407035"/>
                  </a:lnTo>
                  <a:lnTo>
                    <a:pt x="942085" y="408559"/>
                  </a:lnTo>
                  <a:lnTo>
                    <a:pt x="940943" y="410083"/>
                  </a:lnTo>
                  <a:lnTo>
                    <a:pt x="938910" y="411352"/>
                  </a:lnTo>
                  <a:lnTo>
                    <a:pt x="936244" y="412241"/>
                  </a:lnTo>
                  <a:lnTo>
                    <a:pt x="933450" y="413258"/>
                  </a:lnTo>
                  <a:lnTo>
                    <a:pt x="929640" y="414020"/>
                  </a:lnTo>
                  <a:lnTo>
                    <a:pt x="924687" y="414527"/>
                  </a:lnTo>
                  <a:lnTo>
                    <a:pt x="919860" y="415036"/>
                  </a:lnTo>
                  <a:lnTo>
                    <a:pt x="913892" y="415289"/>
                  </a:lnTo>
                  <a:lnTo>
                    <a:pt x="906780" y="415289"/>
                  </a:lnTo>
                  <a:lnTo>
                    <a:pt x="899414" y="415289"/>
                  </a:lnTo>
                  <a:lnTo>
                    <a:pt x="876934" y="412241"/>
                  </a:lnTo>
                  <a:lnTo>
                    <a:pt x="874141" y="411352"/>
                  </a:lnTo>
                  <a:lnTo>
                    <a:pt x="872235" y="410083"/>
                  </a:lnTo>
                  <a:lnTo>
                    <a:pt x="870966" y="408559"/>
                  </a:lnTo>
                  <a:lnTo>
                    <a:pt x="869822" y="407035"/>
                  </a:lnTo>
                  <a:lnTo>
                    <a:pt x="869188" y="405384"/>
                  </a:lnTo>
                  <a:lnTo>
                    <a:pt x="869188" y="403351"/>
                  </a:lnTo>
                  <a:lnTo>
                    <a:pt x="869188" y="251840"/>
                  </a:lnTo>
                  <a:lnTo>
                    <a:pt x="861821" y="207899"/>
                  </a:lnTo>
                  <a:lnTo>
                    <a:pt x="832104" y="186054"/>
                  </a:lnTo>
                  <a:lnTo>
                    <a:pt x="824610" y="186054"/>
                  </a:lnTo>
                  <a:lnTo>
                    <a:pt x="788322" y="202301"/>
                  </a:lnTo>
                  <a:lnTo>
                    <a:pt x="765302" y="226822"/>
                  </a:lnTo>
                  <a:lnTo>
                    <a:pt x="765302" y="403351"/>
                  </a:lnTo>
                  <a:lnTo>
                    <a:pt x="765302" y="405384"/>
                  </a:lnTo>
                  <a:lnTo>
                    <a:pt x="764794" y="407035"/>
                  </a:lnTo>
                  <a:lnTo>
                    <a:pt x="763524" y="408559"/>
                  </a:lnTo>
                  <a:lnTo>
                    <a:pt x="762381" y="410083"/>
                  </a:lnTo>
                  <a:lnTo>
                    <a:pt x="760349" y="411352"/>
                  </a:lnTo>
                  <a:lnTo>
                    <a:pt x="757428" y="412241"/>
                  </a:lnTo>
                  <a:lnTo>
                    <a:pt x="754633" y="413258"/>
                  </a:lnTo>
                  <a:lnTo>
                    <a:pt x="750696" y="414020"/>
                  </a:lnTo>
                  <a:lnTo>
                    <a:pt x="745997" y="414527"/>
                  </a:lnTo>
                  <a:lnTo>
                    <a:pt x="741171" y="415036"/>
                  </a:lnTo>
                  <a:lnTo>
                    <a:pt x="735203" y="415289"/>
                  </a:lnTo>
                  <a:lnTo>
                    <a:pt x="727837" y="415289"/>
                  </a:lnTo>
                  <a:lnTo>
                    <a:pt x="720470" y="415289"/>
                  </a:lnTo>
                  <a:lnTo>
                    <a:pt x="698245" y="412241"/>
                  </a:lnTo>
                  <a:lnTo>
                    <a:pt x="695325" y="411352"/>
                  </a:lnTo>
                  <a:lnTo>
                    <a:pt x="693293" y="410083"/>
                  </a:lnTo>
                  <a:lnTo>
                    <a:pt x="692150" y="408559"/>
                  </a:lnTo>
                  <a:lnTo>
                    <a:pt x="690880" y="407035"/>
                  </a:lnTo>
                  <a:lnTo>
                    <a:pt x="690371" y="405384"/>
                  </a:lnTo>
                  <a:lnTo>
                    <a:pt x="690371" y="403351"/>
                  </a:lnTo>
                  <a:lnTo>
                    <a:pt x="690371" y="137795"/>
                  </a:lnTo>
                  <a:lnTo>
                    <a:pt x="690371" y="135889"/>
                  </a:lnTo>
                  <a:lnTo>
                    <a:pt x="690880" y="134112"/>
                  </a:lnTo>
                  <a:lnTo>
                    <a:pt x="691769" y="132587"/>
                  </a:lnTo>
                  <a:lnTo>
                    <a:pt x="692784" y="131190"/>
                  </a:lnTo>
                  <a:lnTo>
                    <a:pt x="694563" y="129921"/>
                  </a:lnTo>
                  <a:lnTo>
                    <a:pt x="697230" y="128904"/>
                  </a:lnTo>
                  <a:lnTo>
                    <a:pt x="699769" y="127888"/>
                  </a:lnTo>
                  <a:lnTo>
                    <a:pt x="703071" y="127253"/>
                  </a:lnTo>
                  <a:lnTo>
                    <a:pt x="707135" y="126746"/>
                  </a:lnTo>
                  <a:lnTo>
                    <a:pt x="711200" y="126237"/>
                  </a:lnTo>
                  <a:lnTo>
                    <a:pt x="716280" y="125984"/>
                  </a:lnTo>
                  <a:lnTo>
                    <a:pt x="722503" y="125984"/>
                  </a:lnTo>
                  <a:lnTo>
                    <a:pt x="728853" y="125984"/>
                  </a:lnTo>
                  <a:lnTo>
                    <a:pt x="734059" y="126237"/>
                  </a:lnTo>
                  <a:lnTo>
                    <a:pt x="738251" y="126746"/>
                  </a:lnTo>
                  <a:lnTo>
                    <a:pt x="742442" y="127253"/>
                  </a:lnTo>
                  <a:lnTo>
                    <a:pt x="754380" y="135889"/>
                  </a:lnTo>
                  <a:lnTo>
                    <a:pt x="754380" y="137795"/>
                  </a:lnTo>
                  <a:lnTo>
                    <a:pt x="754380" y="168528"/>
                  </a:lnTo>
                  <a:lnTo>
                    <a:pt x="787777" y="139507"/>
                  </a:lnTo>
                  <a:lnTo>
                    <a:pt x="834338" y="121644"/>
                  </a:lnTo>
                  <a:lnTo>
                    <a:pt x="846582" y="120903"/>
                  </a:lnTo>
                  <a:close/>
                </a:path>
                <a:path w="1257300" h="522605">
                  <a:moveTo>
                    <a:pt x="492125" y="120903"/>
                  </a:moveTo>
                  <a:lnTo>
                    <a:pt x="540381" y="126315"/>
                  </a:lnTo>
                  <a:lnTo>
                    <a:pt x="577992" y="142494"/>
                  </a:lnTo>
                  <a:lnTo>
                    <a:pt x="612298" y="179863"/>
                  </a:lnTo>
                  <a:lnTo>
                    <a:pt x="626475" y="219321"/>
                  </a:lnTo>
                  <a:lnTo>
                    <a:pt x="631190" y="267970"/>
                  </a:lnTo>
                  <a:lnTo>
                    <a:pt x="630620" y="284545"/>
                  </a:lnTo>
                  <a:lnTo>
                    <a:pt x="622172" y="329819"/>
                  </a:lnTo>
                  <a:lnTo>
                    <a:pt x="603617" y="367484"/>
                  </a:lnTo>
                  <a:lnTo>
                    <a:pt x="574675" y="395986"/>
                  </a:lnTo>
                  <a:lnTo>
                    <a:pt x="535368" y="414154"/>
                  </a:lnTo>
                  <a:lnTo>
                    <a:pt x="485647" y="420370"/>
                  </a:lnTo>
                  <a:lnTo>
                    <a:pt x="468503" y="419750"/>
                  </a:lnTo>
                  <a:lnTo>
                    <a:pt x="423926" y="410463"/>
                  </a:lnTo>
                  <a:lnTo>
                    <a:pt x="389707" y="390747"/>
                  </a:lnTo>
                  <a:lnTo>
                    <a:pt x="365490" y="361029"/>
                  </a:lnTo>
                  <a:lnTo>
                    <a:pt x="351297" y="321595"/>
                  </a:lnTo>
                  <a:lnTo>
                    <a:pt x="346582" y="273303"/>
                  </a:lnTo>
                  <a:lnTo>
                    <a:pt x="347154" y="256706"/>
                  </a:lnTo>
                  <a:lnTo>
                    <a:pt x="355727" y="211200"/>
                  </a:lnTo>
                  <a:lnTo>
                    <a:pt x="374407" y="173589"/>
                  </a:lnTo>
                  <a:lnTo>
                    <a:pt x="403336" y="145176"/>
                  </a:lnTo>
                  <a:lnTo>
                    <a:pt x="442458" y="127119"/>
                  </a:lnTo>
                  <a:lnTo>
                    <a:pt x="492125" y="120903"/>
                  </a:lnTo>
                  <a:close/>
                </a:path>
                <a:path w="1257300" h="522605">
                  <a:moveTo>
                    <a:pt x="229869" y="0"/>
                  </a:moveTo>
                  <a:lnTo>
                    <a:pt x="237109" y="0"/>
                  </a:lnTo>
                  <a:lnTo>
                    <a:pt x="243205" y="381"/>
                  </a:lnTo>
                  <a:lnTo>
                    <a:pt x="265175" y="7492"/>
                  </a:lnTo>
                  <a:lnTo>
                    <a:pt x="266446" y="9016"/>
                  </a:lnTo>
                  <a:lnTo>
                    <a:pt x="266954" y="10795"/>
                  </a:lnTo>
                  <a:lnTo>
                    <a:pt x="266954" y="12826"/>
                  </a:lnTo>
                  <a:lnTo>
                    <a:pt x="266954" y="39370"/>
                  </a:lnTo>
                  <a:lnTo>
                    <a:pt x="300355" y="39370"/>
                  </a:lnTo>
                  <a:lnTo>
                    <a:pt x="302387" y="39370"/>
                  </a:lnTo>
                  <a:lnTo>
                    <a:pt x="304038" y="39624"/>
                  </a:lnTo>
                  <a:lnTo>
                    <a:pt x="305562" y="40386"/>
                  </a:lnTo>
                  <a:lnTo>
                    <a:pt x="307086" y="41021"/>
                  </a:lnTo>
                  <a:lnTo>
                    <a:pt x="308229" y="42417"/>
                  </a:lnTo>
                  <a:lnTo>
                    <a:pt x="309244" y="44450"/>
                  </a:lnTo>
                  <a:lnTo>
                    <a:pt x="310261" y="46354"/>
                  </a:lnTo>
                  <a:lnTo>
                    <a:pt x="311023" y="49149"/>
                  </a:lnTo>
                  <a:lnTo>
                    <a:pt x="311531" y="52704"/>
                  </a:lnTo>
                  <a:lnTo>
                    <a:pt x="312038" y="56261"/>
                  </a:lnTo>
                  <a:lnTo>
                    <a:pt x="312293" y="60833"/>
                  </a:lnTo>
                  <a:lnTo>
                    <a:pt x="312293" y="66421"/>
                  </a:lnTo>
                  <a:lnTo>
                    <a:pt x="312293" y="72009"/>
                  </a:lnTo>
                  <a:lnTo>
                    <a:pt x="312038" y="76581"/>
                  </a:lnTo>
                  <a:lnTo>
                    <a:pt x="311531" y="80137"/>
                  </a:lnTo>
                  <a:lnTo>
                    <a:pt x="311023" y="83692"/>
                  </a:lnTo>
                  <a:lnTo>
                    <a:pt x="310388" y="86487"/>
                  </a:lnTo>
                  <a:lnTo>
                    <a:pt x="309372" y="88646"/>
                  </a:lnTo>
                  <a:lnTo>
                    <a:pt x="308482" y="90677"/>
                  </a:lnTo>
                  <a:lnTo>
                    <a:pt x="307340" y="92075"/>
                  </a:lnTo>
                  <a:lnTo>
                    <a:pt x="306069" y="92963"/>
                  </a:lnTo>
                  <a:lnTo>
                    <a:pt x="304673" y="93725"/>
                  </a:lnTo>
                  <a:lnTo>
                    <a:pt x="302894" y="94107"/>
                  </a:lnTo>
                  <a:lnTo>
                    <a:pt x="300990" y="94107"/>
                  </a:lnTo>
                  <a:lnTo>
                    <a:pt x="266954" y="94107"/>
                  </a:lnTo>
                  <a:lnTo>
                    <a:pt x="266954" y="403351"/>
                  </a:lnTo>
                  <a:lnTo>
                    <a:pt x="266954" y="405511"/>
                  </a:lnTo>
                  <a:lnTo>
                    <a:pt x="266573" y="407415"/>
                  </a:lnTo>
                  <a:lnTo>
                    <a:pt x="265556" y="408813"/>
                  </a:lnTo>
                  <a:lnTo>
                    <a:pt x="264541" y="410337"/>
                  </a:lnTo>
                  <a:lnTo>
                    <a:pt x="262890" y="411607"/>
                  </a:lnTo>
                  <a:lnTo>
                    <a:pt x="260477" y="412623"/>
                  </a:lnTo>
                  <a:lnTo>
                    <a:pt x="258063" y="413638"/>
                  </a:lnTo>
                  <a:lnTo>
                    <a:pt x="254888" y="414274"/>
                  </a:lnTo>
                  <a:lnTo>
                    <a:pt x="250825" y="414654"/>
                  </a:lnTo>
                  <a:lnTo>
                    <a:pt x="246761" y="415036"/>
                  </a:lnTo>
                  <a:lnTo>
                    <a:pt x="241681" y="415289"/>
                  </a:lnTo>
                  <a:lnTo>
                    <a:pt x="235712" y="415289"/>
                  </a:lnTo>
                  <a:lnTo>
                    <a:pt x="229362" y="415289"/>
                  </a:lnTo>
                  <a:lnTo>
                    <a:pt x="224281" y="415036"/>
                  </a:lnTo>
                  <a:lnTo>
                    <a:pt x="220344" y="414654"/>
                  </a:lnTo>
                  <a:lnTo>
                    <a:pt x="216281" y="414274"/>
                  </a:lnTo>
                  <a:lnTo>
                    <a:pt x="203581" y="405511"/>
                  </a:lnTo>
                  <a:lnTo>
                    <a:pt x="203581" y="403351"/>
                  </a:lnTo>
                  <a:lnTo>
                    <a:pt x="203581" y="373888"/>
                  </a:lnTo>
                  <a:lnTo>
                    <a:pt x="171755" y="401462"/>
                  </a:lnTo>
                  <a:lnTo>
                    <a:pt x="136937" y="417322"/>
                  </a:lnTo>
                  <a:lnTo>
                    <a:pt x="110743" y="420370"/>
                  </a:lnTo>
                  <a:lnTo>
                    <a:pt x="96172" y="419633"/>
                  </a:lnTo>
                  <a:lnTo>
                    <a:pt x="59436" y="408686"/>
                  </a:lnTo>
                  <a:lnTo>
                    <a:pt x="25146" y="377189"/>
                  </a:lnTo>
                  <a:lnTo>
                    <a:pt x="5968" y="330708"/>
                  </a:lnTo>
                  <a:lnTo>
                    <a:pt x="379" y="289327"/>
                  </a:lnTo>
                  <a:lnTo>
                    <a:pt x="0" y="274827"/>
                  </a:lnTo>
                  <a:lnTo>
                    <a:pt x="476" y="257563"/>
                  </a:lnTo>
                  <a:lnTo>
                    <a:pt x="7619" y="211200"/>
                  </a:lnTo>
                  <a:lnTo>
                    <a:pt x="22961" y="173749"/>
                  </a:lnTo>
                  <a:lnTo>
                    <a:pt x="55633" y="138801"/>
                  </a:lnTo>
                  <a:lnTo>
                    <a:pt x="102383" y="123074"/>
                  </a:lnTo>
                  <a:lnTo>
                    <a:pt x="116078" y="122427"/>
                  </a:lnTo>
                  <a:lnTo>
                    <a:pt x="126960" y="122979"/>
                  </a:lnTo>
                  <a:lnTo>
                    <a:pt x="165441" y="136519"/>
                  </a:lnTo>
                  <a:lnTo>
                    <a:pt x="192659" y="157861"/>
                  </a:lnTo>
                  <a:lnTo>
                    <a:pt x="192659" y="94107"/>
                  </a:lnTo>
                  <a:lnTo>
                    <a:pt x="132206" y="94107"/>
                  </a:lnTo>
                  <a:lnTo>
                    <a:pt x="130429" y="94107"/>
                  </a:lnTo>
                  <a:lnTo>
                    <a:pt x="128778" y="93725"/>
                  </a:lnTo>
                  <a:lnTo>
                    <a:pt x="121285" y="80137"/>
                  </a:lnTo>
                  <a:lnTo>
                    <a:pt x="120777" y="76581"/>
                  </a:lnTo>
                  <a:lnTo>
                    <a:pt x="120523" y="72009"/>
                  </a:lnTo>
                  <a:lnTo>
                    <a:pt x="120523" y="66421"/>
                  </a:lnTo>
                  <a:lnTo>
                    <a:pt x="120523" y="60833"/>
                  </a:lnTo>
                  <a:lnTo>
                    <a:pt x="123571" y="44450"/>
                  </a:lnTo>
                  <a:lnTo>
                    <a:pt x="124587" y="42417"/>
                  </a:lnTo>
                  <a:lnTo>
                    <a:pt x="125730" y="41021"/>
                  </a:lnTo>
                  <a:lnTo>
                    <a:pt x="127254" y="40386"/>
                  </a:lnTo>
                  <a:lnTo>
                    <a:pt x="128778" y="39624"/>
                  </a:lnTo>
                  <a:lnTo>
                    <a:pt x="130429" y="39370"/>
                  </a:lnTo>
                  <a:lnTo>
                    <a:pt x="132206" y="39370"/>
                  </a:lnTo>
                  <a:lnTo>
                    <a:pt x="192659" y="39370"/>
                  </a:lnTo>
                  <a:lnTo>
                    <a:pt x="192659" y="12826"/>
                  </a:lnTo>
                  <a:lnTo>
                    <a:pt x="192659" y="10795"/>
                  </a:lnTo>
                  <a:lnTo>
                    <a:pt x="193167" y="9016"/>
                  </a:lnTo>
                  <a:lnTo>
                    <a:pt x="222504" y="0"/>
                  </a:lnTo>
                  <a:lnTo>
                    <a:pt x="229869" y="0"/>
                  </a:lnTo>
                  <a:close/>
                </a:path>
              </a:pathLst>
            </a:custGeom>
            <a:ln w="22860">
              <a:solidFill>
                <a:srgbClr val="0D0D0D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6" name="object 16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233420" y="1713738"/>
              <a:ext cx="207644" cy="118490"/>
            </a:xfrm>
            <a:prstGeom prst="rect">
              <a:avLst/>
            </a:prstGeom>
          </p:spPr>
        </p:pic>
        <p:pic>
          <p:nvPicPr>
            <p:cNvPr id="17" name="object 17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243071" y="3122676"/>
              <a:ext cx="5570982" cy="1146810"/>
            </a:xfrm>
            <a:prstGeom prst="rect">
              <a:avLst/>
            </a:prstGeom>
          </p:spPr>
        </p:pic>
        <p:pic>
          <p:nvPicPr>
            <p:cNvPr id="18" name="object 18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233801" y="3114039"/>
              <a:ext cx="5545582" cy="1121664"/>
            </a:xfrm>
            <a:prstGeom prst="rect">
              <a:avLst/>
            </a:prstGeom>
          </p:spPr>
        </p:pic>
        <p:pic>
          <p:nvPicPr>
            <p:cNvPr id="19" name="object 19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371087" y="3488448"/>
              <a:ext cx="308610" cy="529577"/>
            </a:xfrm>
            <a:prstGeom prst="rect">
              <a:avLst/>
            </a:prstGeom>
          </p:spPr>
        </p:pic>
        <p:sp>
          <p:nvSpPr>
            <p:cNvPr id="20" name="object 20" descr=""/>
            <p:cNvSpPr/>
            <p:nvPr/>
          </p:nvSpPr>
          <p:spPr>
            <a:xfrm>
              <a:off x="3371723" y="3489705"/>
              <a:ext cx="264795" cy="483870"/>
            </a:xfrm>
            <a:custGeom>
              <a:avLst/>
              <a:gdLst/>
              <a:ahLst/>
              <a:cxnLst/>
              <a:rect l="l" t="t" r="r" b="b"/>
              <a:pathLst>
                <a:path w="264795" h="483870">
                  <a:moveTo>
                    <a:pt x="58800" y="0"/>
                  </a:moveTo>
                  <a:lnTo>
                    <a:pt x="49149" y="0"/>
                  </a:lnTo>
                  <a:lnTo>
                    <a:pt x="39750" y="0"/>
                  </a:lnTo>
                  <a:lnTo>
                    <a:pt x="31876" y="381"/>
                  </a:lnTo>
                  <a:lnTo>
                    <a:pt x="0" y="13208"/>
                  </a:lnTo>
                  <a:lnTo>
                    <a:pt x="0" y="463804"/>
                  </a:lnTo>
                  <a:lnTo>
                    <a:pt x="2793" y="471678"/>
                  </a:lnTo>
                  <a:lnTo>
                    <a:pt x="13969" y="481330"/>
                  </a:lnTo>
                  <a:lnTo>
                    <a:pt x="20827" y="483743"/>
                  </a:lnTo>
                  <a:lnTo>
                    <a:pt x="252094" y="483743"/>
                  </a:lnTo>
                  <a:lnTo>
                    <a:pt x="264540" y="450215"/>
                  </a:lnTo>
                  <a:lnTo>
                    <a:pt x="264540" y="435356"/>
                  </a:lnTo>
                  <a:lnTo>
                    <a:pt x="98171" y="402971"/>
                  </a:lnTo>
                  <a:lnTo>
                    <a:pt x="98171" y="13208"/>
                  </a:lnTo>
                  <a:lnTo>
                    <a:pt x="66675" y="381"/>
                  </a:lnTo>
                  <a:lnTo>
                    <a:pt x="58800" y="0"/>
                  </a:lnTo>
                  <a:close/>
                </a:path>
              </a:pathLst>
            </a:custGeom>
            <a:solidFill>
              <a:srgbClr val="CC99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 descr=""/>
            <p:cNvSpPr/>
            <p:nvPr/>
          </p:nvSpPr>
          <p:spPr>
            <a:xfrm>
              <a:off x="3371723" y="3489705"/>
              <a:ext cx="264795" cy="483870"/>
            </a:xfrm>
            <a:custGeom>
              <a:avLst/>
              <a:gdLst/>
              <a:ahLst/>
              <a:cxnLst/>
              <a:rect l="l" t="t" r="r" b="b"/>
              <a:pathLst>
                <a:path w="264795" h="483870">
                  <a:moveTo>
                    <a:pt x="49149" y="0"/>
                  </a:moveTo>
                  <a:lnTo>
                    <a:pt x="58800" y="0"/>
                  </a:lnTo>
                  <a:lnTo>
                    <a:pt x="66675" y="381"/>
                  </a:lnTo>
                  <a:lnTo>
                    <a:pt x="72898" y="1143"/>
                  </a:lnTo>
                  <a:lnTo>
                    <a:pt x="79121" y="1905"/>
                  </a:lnTo>
                  <a:lnTo>
                    <a:pt x="84074" y="2921"/>
                  </a:lnTo>
                  <a:lnTo>
                    <a:pt x="87756" y="4191"/>
                  </a:lnTo>
                  <a:lnTo>
                    <a:pt x="91566" y="5334"/>
                  </a:lnTo>
                  <a:lnTo>
                    <a:pt x="94234" y="6985"/>
                  </a:lnTo>
                  <a:lnTo>
                    <a:pt x="95757" y="9017"/>
                  </a:lnTo>
                  <a:lnTo>
                    <a:pt x="97409" y="10922"/>
                  </a:lnTo>
                  <a:lnTo>
                    <a:pt x="98171" y="13208"/>
                  </a:lnTo>
                  <a:lnTo>
                    <a:pt x="98171" y="15621"/>
                  </a:lnTo>
                  <a:lnTo>
                    <a:pt x="98171" y="402971"/>
                  </a:lnTo>
                  <a:lnTo>
                    <a:pt x="249681" y="402971"/>
                  </a:lnTo>
                  <a:lnTo>
                    <a:pt x="252094" y="402971"/>
                  </a:lnTo>
                  <a:lnTo>
                    <a:pt x="254253" y="403733"/>
                  </a:lnTo>
                  <a:lnTo>
                    <a:pt x="264540" y="435356"/>
                  </a:lnTo>
                  <a:lnTo>
                    <a:pt x="264540" y="442849"/>
                  </a:lnTo>
                  <a:lnTo>
                    <a:pt x="264540" y="450215"/>
                  </a:lnTo>
                  <a:lnTo>
                    <a:pt x="264287" y="456565"/>
                  </a:lnTo>
                  <a:lnTo>
                    <a:pt x="263651" y="461645"/>
                  </a:lnTo>
                  <a:lnTo>
                    <a:pt x="263016" y="466725"/>
                  </a:lnTo>
                  <a:lnTo>
                    <a:pt x="256159" y="481457"/>
                  </a:lnTo>
                  <a:lnTo>
                    <a:pt x="254253" y="482981"/>
                  </a:lnTo>
                  <a:lnTo>
                    <a:pt x="252094" y="483743"/>
                  </a:lnTo>
                  <a:lnTo>
                    <a:pt x="249681" y="483743"/>
                  </a:lnTo>
                  <a:lnTo>
                    <a:pt x="29082" y="483743"/>
                  </a:lnTo>
                  <a:lnTo>
                    <a:pt x="20827" y="483743"/>
                  </a:lnTo>
                  <a:lnTo>
                    <a:pt x="13969" y="481330"/>
                  </a:lnTo>
                  <a:lnTo>
                    <a:pt x="8381" y="476504"/>
                  </a:lnTo>
                  <a:lnTo>
                    <a:pt x="2793" y="471678"/>
                  </a:lnTo>
                  <a:lnTo>
                    <a:pt x="0" y="463804"/>
                  </a:lnTo>
                  <a:lnTo>
                    <a:pt x="0" y="452882"/>
                  </a:lnTo>
                  <a:lnTo>
                    <a:pt x="0" y="15621"/>
                  </a:lnTo>
                  <a:lnTo>
                    <a:pt x="0" y="13208"/>
                  </a:lnTo>
                  <a:lnTo>
                    <a:pt x="762" y="10922"/>
                  </a:lnTo>
                  <a:lnTo>
                    <a:pt x="2412" y="9017"/>
                  </a:lnTo>
                  <a:lnTo>
                    <a:pt x="4063" y="6985"/>
                  </a:lnTo>
                  <a:lnTo>
                    <a:pt x="6730" y="5334"/>
                  </a:lnTo>
                  <a:lnTo>
                    <a:pt x="10413" y="4191"/>
                  </a:lnTo>
                  <a:lnTo>
                    <a:pt x="14097" y="2921"/>
                  </a:lnTo>
                  <a:lnTo>
                    <a:pt x="19176" y="1905"/>
                  </a:lnTo>
                  <a:lnTo>
                    <a:pt x="25526" y="1143"/>
                  </a:lnTo>
                  <a:lnTo>
                    <a:pt x="31876" y="381"/>
                  </a:lnTo>
                  <a:lnTo>
                    <a:pt x="39750" y="0"/>
                  </a:lnTo>
                  <a:lnTo>
                    <a:pt x="49149" y="0"/>
                  </a:lnTo>
                  <a:close/>
                </a:path>
              </a:pathLst>
            </a:custGeom>
            <a:ln w="19812">
              <a:solidFill>
                <a:srgbClr val="001F5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2" name="object 22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674363" y="3488435"/>
              <a:ext cx="438137" cy="537209"/>
            </a:xfrm>
            <a:prstGeom prst="rect">
              <a:avLst/>
            </a:prstGeom>
          </p:spPr>
        </p:pic>
        <p:sp>
          <p:nvSpPr>
            <p:cNvPr id="23" name="object 23" descr=""/>
            <p:cNvSpPr/>
            <p:nvPr/>
          </p:nvSpPr>
          <p:spPr>
            <a:xfrm>
              <a:off x="3674618" y="3489705"/>
              <a:ext cx="393700" cy="492759"/>
            </a:xfrm>
            <a:custGeom>
              <a:avLst/>
              <a:gdLst/>
              <a:ahLst/>
              <a:cxnLst/>
              <a:rect l="l" t="t" r="r" b="b"/>
              <a:pathLst>
                <a:path w="393700" h="492760">
                  <a:moveTo>
                    <a:pt x="354711" y="0"/>
                  </a:moveTo>
                  <a:lnTo>
                    <a:pt x="335915" y="0"/>
                  </a:lnTo>
                  <a:lnTo>
                    <a:pt x="328041" y="381"/>
                  </a:lnTo>
                  <a:lnTo>
                    <a:pt x="296545" y="13208"/>
                  </a:lnTo>
                  <a:lnTo>
                    <a:pt x="296545" y="305562"/>
                  </a:lnTo>
                  <a:lnTo>
                    <a:pt x="296116" y="317877"/>
                  </a:lnTo>
                  <a:lnTo>
                    <a:pt x="285880" y="360297"/>
                  </a:lnTo>
                  <a:lnTo>
                    <a:pt x="256127" y="396192"/>
                  </a:lnTo>
                  <a:lnTo>
                    <a:pt x="219821" y="410194"/>
                  </a:lnTo>
                  <a:lnTo>
                    <a:pt x="197993" y="411988"/>
                  </a:lnTo>
                  <a:lnTo>
                    <a:pt x="186920" y="411557"/>
                  </a:lnTo>
                  <a:lnTo>
                    <a:pt x="147939" y="401145"/>
                  </a:lnTo>
                  <a:lnTo>
                    <a:pt x="113537" y="368839"/>
                  </a:lnTo>
                  <a:lnTo>
                    <a:pt x="99647" y="326707"/>
                  </a:lnTo>
                  <a:lnTo>
                    <a:pt x="97917" y="299974"/>
                  </a:lnTo>
                  <a:lnTo>
                    <a:pt x="97917" y="13208"/>
                  </a:lnTo>
                  <a:lnTo>
                    <a:pt x="97028" y="10922"/>
                  </a:lnTo>
                  <a:lnTo>
                    <a:pt x="58547" y="0"/>
                  </a:lnTo>
                  <a:lnTo>
                    <a:pt x="49149" y="0"/>
                  </a:lnTo>
                  <a:lnTo>
                    <a:pt x="39497" y="0"/>
                  </a:lnTo>
                  <a:lnTo>
                    <a:pt x="762" y="10922"/>
                  </a:lnTo>
                  <a:lnTo>
                    <a:pt x="0" y="13208"/>
                  </a:lnTo>
                  <a:lnTo>
                    <a:pt x="0" y="308483"/>
                  </a:lnTo>
                  <a:lnTo>
                    <a:pt x="3317" y="351694"/>
                  </a:lnTo>
                  <a:lnTo>
                    <a:pt x="13208" y="389001"/>
                  </a:lnTo>
                  <a:lnTo>
                    <a:pt x="39622" y="434292"/>
                  </a:lnTo>
                  <a:lnTo>
                    <a:pt x="79041" y="466645"/>
                  </a:lnTo>
                  <a:lnTo>
                    <a:pt x="130990" y="485929"/>
                  </a:lnTo>
                  <a:lnTo>
                    <a:pt x="171705" y="491557"/>
                  </a:lnTo>
                  <a:lnTo>
                    <a:pt x="193802" y="492252"/>
                  </a:lnTo>
                  <a:lnTo>
                    <a:pt x="217302" y="491466"/>
                  </a:lnTo>
                  <a:lnTo>
                    <a:pt x="260113" y="485179"/>
                  </a:lnTo>
                  <a:lnTo>
                    <a:pt x="297306" y="472602"/>
                  </a:lnTo>
                  <a:lnTo>
                    <a:pt x="341884" y="442849"/>
                  </a:lnTo>
                  <a:lnTo>
                    <a:pt x="372977" y="400504"/>
                  </a:lnTo>
                  <a:lnTo>
                    <a:pt x="390064" y="346329"/>
                  </a:lnTo>
                  <a:lnTo>
                    <a:pt x="393319" y="304419"/>
                  </a:lnTo>
                  <a:lnTo>
                    <a:pt x="393319" y="13208"/>
                  </a:lnTo>
                  <a:lnTo>
                    <a:pt x="354711" y="0"/>
                  </a:lnTo>
                  <a:close/>
                </a:path>
              </a:pathLst>
            </a:custGeom>
            <a:solidFill>
              <a:srgbClr val="FFFF9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 descr=""/>
            <p:cNvSpPr/>
            <p:nvPr/>
          </p:nvSpPr>
          <p:spPr>
            <a:xfrm>
              <a:off x="3674618" y="3489705"/>
              <a:ext cx="393700" cy="492759"/>
            </a:xfrm>
            <a:custGeom>
              <a:avLst/>
              <a:gdLst/>
              <a:ahLst/>
              <a:cxnLst/>
              <a:rect l="l" t="t" r="r" b="b"/>
              <a:pathLst>
                <a:path w="393700" h="492760">
                  <a:moveTo>
                    <a:pt x="49149" y="0"/>
                  </a:moveTo>
                  <a:lnTo>
                    <a:pt x="58547" y="0"/>
                  </a:lnTo>
                  <a:lnTo>
                    <a:pt x="66421" y="381"/>
                  </a:lnTo>
                  <a:lnTo>
                    <a:pt x="72517" y="1143"/>
                  </a:lnTo>
                  <a:lnTo>
                    <a:pt x="78740" y="1905"/>
                  </a:lnTo>
                  <a:lnTo>
                    <a:pt x="83693" y="2921"/>
                  </a:lnTo>
                  <a:lnTo>
                    <a:pt x="87503" y="4191"/>
                  </a:lnTo>
                  <a:lnTo>
                    <a:pt x="91186" y="5334"/>
                  </a:lnTo>
                  <a:lnTo>
                    <a:pt x="93853" y="6985"/>
                  </a:lnTo>
                  <a:lnTo>
                    <a:pt x="95504" y="9017"/>
                  </a:lnTo>
                  <a:lnTo>
                    <a:pt x="97028" y="10922"/>
                  </a:lnTo>
                  <a:lnTo>
                    <a:pt x="97917" y="13208"/>
                  </a:lnTo>
                  <a:lnTo>
                    <a:pt x="97917" y="15621"/>
                  </a:lnTo>
                  <a:lnTo>
                    <a:pt x="97917" y="299974"/>
                  </a:lnTo>
                  <a:lnTo>
                    <a:pt x="101828" y="338657"/>
                  </a:lnTo>
                  <a:lnTo>
                    <a:pt x="119010" y="377098"/>
                  </a:lnTo>
                  <a:lnTo>
                    <a:pt x="156845" y="405003"/>
                  </a:lnTo>
                  <a:lnTo>
                    <a:pt x="197993" y="411988"/>
                  </a:lnTo>
                  <a:lnTo>
                    <a:pt x="209210" y="411537"/>
                  </a:lnTo>
                  <a:lnTo>
                    <a:pt x="248054" y="400944"/>
                  </a:lnTo>
                  <a:lnTo>
                    <a:pt x="281336" y="369046"/>
                  </a:lnTo>
                  <a:lnTo>
                    <a:pt x="294830" y="329501"/>
                  </a:lnTo>
                  <a:lnTo>
                    <a:pt x="296545" y="305562"/>
                  </a:lnTo>
                  <a:lnTo>
                    <a:pt x="296545" y="15621"/>
                  </a:lnTo>
                  <a:lnTo>
                    <a:pt x="296545" y="13208"/>
                  </a:lnTo>
                  <a:lnTo>
                    <a:pt x="297307" y="10922"/>
                  </a:lnTo>
                  <a:lnTo>
                    <a:pt x="298831" y="9017"/>
                  </a:lnTo>
                  <a:lnTo>
                    <a:pt x="300228" y="6985"/>
                  </a:lnTo>
                  <a:lnTo>
                    <a:pt x="302895" y="5334"/>
                  </a:lnTo>
                  <a:lnTo>
                    <a:pt x="306578" y="4191"/>
                  </a:lnTo>
                  <a:lnTo>
                    <a:pt x="310261" y="2921"/>
                  </a:lnTo>
                  <a:lnTo>
                    <a:pt x="315341" y="1905"/>
                  </a:lnTo>
                  <a:lnTo>
                    <a:pt x="321691" y="1143"/>
                  </a:lnTo>
                  <a:lnTo>
                    <a:pt x="328041" y="381"/>
                  </a:lnTo>
                  <a:lnTo>
                    <a:pt x="335915" y="0"/>
                  </a:lnTo>
                  <a:lnTo>
                    <a:pt x="345313" y="0"/>
                  </a:lnTo>
                  <a:lnTo>
                    <a:pt x="354711" y="0"/>
                  </a:lnTo>
                  <a:lnTo>
                    <a:pt x="383286" y="4191"/>
                  </a:lnTo>
                  <a:lnTo>
                    <a:pt x="386969" y="5334"/>
                  </a:lnTo>
                  <a:lnTo>
                    <a:pt x="389509" y="6985"/>
                  </a:lnTo>
                  <a:lnTo>
                    <a:pt x="391033" y="9017"/>
                  </a:lnTo>
                  <a:lnTo>
                    <a:pt x="392557" y="10922"/>
                  </a:lnTo>
                  <a:lnTo>
                    <a:pt x="393319" y="13208"/>
                  </a:lnTo>
                  <a:lnTo>
                    <a:pt x="393319" y="15621"/>
                  </a:lnTo>
                  <a:lnTo>
                    <a:pt x="393319" y="304419"/>
                  </a:lnTo>
                  <a:lnTo>
                    <a:pt x="390064" y="346329"/>
                  </a:lnTo>
                  <a:lnTo>
                    <a:pt x="380238" y="383667"/>
                  </a:lnTo>
                  <a:lnTo>
                    <a:pt x="353788" y="430083"/>
                  </a:lnTo>
                  <a:lnTo>
                    <a:pt x="313689" y="464121"/>
                  </a:lnTo>
                  <a:lnTo>
                    <a:pt x="260113" y="485179"/>
                  </a:lnTo>
                  <a:lnTo>
                    <a:pt x="217302" y="491466"/>
                  </a:lnTo>
                  <a:lnTo>
                    <a:pt x="193802" y="492252"/>
                  </a:lnTo>
                  <a:lnTo>
                    <a:pt x="171705" y="491557"/>
                  </a:lnTo>
                  <a:lnTo>
                    <a:pt x="130990" y="485929"/>
                  </a:lnTo>
                  <a:lnTo>
                    <a:pt x="79041" y="466645"/>
                  </a:lnTo>
                  <a:lnTo>
                    <a:pt x="39622" y="434292"/>
                  </a:lnTo>
                  <a:lnTo>
                    <a:pt x="13208" y="389001"/>
                  </a:lnTo>
                  <a:lnTo>
                    <a:pt x="3317" y="351694"/>
                  </a:lnTo>
                  <a:lnTo>
                    <a:pt x="0" y="308483"/>
                  </a:lnTo>
                  <a:lnTo>
                    <a:pt x="0" y="15621"/>
                  </a:lnTo>
                  <a:lnTo>
                    <a:pt x="0" y="13208"/>
                  </a:lnTo>
                  <a:lnTo>
                    <a:pt x="762" y="10922"/>
                  </a:lnTo>
                  <a:lnTo>
                    <a:pt x="2286" y="9017"/>
                  </a:lnTo>
                  <a:lnTo>
                    <a:pt x="3683" y="6985"/>
                  </a:lnTo>
                  <a:lnTo>
                    <a:pt x="6350" y="5334"/>
                  </a:lnTo>
                  <a:lnTo>
                    <a:pt x="10287" y="4191"/>
                  </a:lnTo>
                  <a:lnTo>
                    <a:pt x="14097" y="2921"/>
                  </a:lnTo>
                  <a:lnTo>
                    <a:pt x="19050" y="1905"/>
                  </a:lnTo>
                  <a:lnTo>
                    <a:pt x="25273" y="1143"/>
                  </a:lnTo>
                  <a:lnTo>
                    <a:pt x="31496" y="381"/>
                  </a:lnTo>
                  <a:lnTo>
                    <a:pt x="39497" y="0"/>
                  </a:lnTo>
                  <a:lnTo>
                    <a:pt x="49149" y="0"/>
                  </a:lnTo>
                  <a:close/>
                </a:path>
              </a:pathLst>
            </a:custGeom>
            <a:ln w="19812">
              <a:solidFill>
                <a:srgbClr val="001F5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5" name="object 25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125468" y="3488435"/>
              <a:ext cx="425970" cy="531113"/>
            </a:xfrm>
            <a:prstGeom prst="rect">
              <a:avLst/>
            </a:prstGeom>
          </p:spPr>
        </p:pic>
        <p:sp>
          <p:nvSpPr>
            <p:cNvPr id="26" name="object 26" descr=""/>
            <p:cNvSpPr/>
            <p:nvPr/>
          </p:nvSpPr>
          <p:spPr>
            <a:xfrm>
              <a:off x="4125975" y="3489705"/>
              <a:ext cx="382905" cy="486409"/>
            </a:xfrm>
            <a:custGeom>
              <a:avLst/>
              <a:gdLst/>
              <a:ahLst/>
              <a:cxnLst/>
              <a:rect l="l" t="t" r="r" b="b"/>
              <a:pathLst>
                <a:path w="382904" h="486410">
                  <a:moveTo>
                    <a:pt x="330073" y="0"/>
                  </a:moveTo>
                  <a:lnTo>
                    <a:pt x="285496" y="5207"/>
                  </a:lnTo>
                  <a:lnTo>
                    <a:pt x="276098" y="19050"/>
                  </a:lnTo>
                  <a:lnTo>
                    <a:pt x="223265" y="136652"/>
                  </a:lnTo>
                  <a:lnTo>
                    <a:pt x="205097" y="182241"/>
                  </a:lnTo>
                  <a:lnTo>
                    <a:pt x="194310" y="211709"/>
                  </a:lnTo>
                  <a:lnTo>
                    <a:pt x="193548" y="211709"/>
                  </a:lnTo>
                  <a:lnTo>
                    <a:pt x="178181" y="171958"/>
                  </a:lnTo>
                  <a:lnTo>
                    <a:pt x="109093" y="17526"/>
                  </a:lnTo>
                  <a:lnTo>
                    <a:pt x="73241" y="428"/>
                  </a:lnTo>
                  <a:lnTo>
                    <a:pt x="51435" y="0"/>
                  </a:lnTo>
                  <a:lnTo>
                    <a:pt x="41790" y="69"/>
                  </a:lnTo>
                  <a:lnTo>
                    <a:pt x="762" y="8382"/>
                  </a:lnTo>
                  <a:lnTo>
                    <a:pt x="0" y="12319"/>
                  </a:lnTo>
                  <a:lnTo>
                    <a:pt x="2794" y="22479"/>
                  </a:lnTo>
                  <a:lnTo>
                    <a:pt x="5841" y="29591"/>
                  </a:lnTo>
                  <a:lnTo>
                    <a:pt x="142239" y="301117"/>
                  </a:lnTo>
                  <a:lnTo>
                    <a:pt x="142239" y="472821"/>
                  </a:lnTo>
                  <a:lnTo>
                    <a:pt x="181610" y="486029"/>
                  </a:lnTo>
                  <a:lnTo>
                    <a:pt x="200787" y="486029"/>
                  </a:lnTo>
                  <a:lnTo>
                    <a:pt x="239649" y="475107"/>
                  </a:lnTo>
                  <a:lnTo>
                    <a:pt x="240411" y="472821"/>
                  </a:lnTo>
                  <a:lnTo>
                    <a:pt x="240411" y="301117"/>
                  </a:lnTo>
                  <a:lnTo>
                    <a:pt x="376682" y="29845"/>
                  </a:lnTo>
                  <a:lnTo>
                    <a:pt x="379602" y="22733"/>
                  </a:lnTo>
                  <a:lnTo>
                    <a:pt x="382524" y="12319"/>
                  </a:lnTo>
                  <a:lnTo>
                    <a:pt x="381888" y="8382"/>
                  </a:lnTo>
                  <a:lnTo>
                    <a:pt x="376174" y="3175"/>
                  </a:lnTo>
                  <a:lnTo>
                    <a:pt x="370839" y="1651"/>
                  </a:lnTo>
                  <a:lnTo>
                    <a:pt x="363093" y="1016"/>
                  </a:lnTo>
                  <a:lnTo>
                    <a:pt x="348964" y="269"/>
                  </a:lnTo>
                  <a:lnTo>
                    <a:pt x="330073" y="0"/>
                  </a:lnTo>
                  <a:close/>
                </a:path>
              </a:pathLst>
            </a:custGeom>
            <a:solidFill>
              <a:srgbClr val="99FF9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 descr=""/>
            <p:cNvSpPr/>
            <p:nvPr/>
          </p:nvSpPr>
          <p:spPr>
            <a:xfrm>
              <a:off x="4125975" y="3489705"/>
              <a:ext cx="382905" cy="486409"/>
            </a:xfrm>
            <a:custGeom>
              <a:avLst/>
              <a:gdLst/>
              <a:ahLst/>
              <a:cxnLst/>
              <a:rect l="l" t="t" r="r" b="b"/>
              <a:pathLst>
                <a:path w="382904" h="486410">
                  <a:moveTo>
                    <a:pt x="51435" y="0"/>
                  </a:moveTo>
                  <a:lnTo>
                    <a:pt x="90932" y="2286"/>
                  </a:lnTo>
                  <a:lnTo>
                    <a:pt x="162687" y="135890"/>
                  </a:lnTo>
                  <a:lnTo>
                    <a:pt x="178181" y="171958"/>
                  </a:lnTo>
                  <a:lnTo>
                    <a:pt x="193548" y="211709"/>
                  </a:lnTo>
                  <a:lnTo>
                    <a:pt x="194310" y="211709"/>
                  </a:lnTo>
                  <a:lnTo>
                    <a:pt x="208787" y="172720"/>
                  </a:lnTo>
                  <a:lnTo>
                    <a:pt x="223265" y="136652"/>
                  </a:lnTo>
                  <a:lnTo>
                    <a:pt x="276098" y="19050"/>
                  </a:lnTo>
                  <a:lnTo>
                    <a:pt x="277368" y="15113"/>
                  </a:lnTo>
                  <a:lnTo>
                    <a:pt x="289178" y="3810"/>
                  </a:lnTo>
                  <a:lnTo>
                    <a:pt x="292862" y="2286"/>
                  </a:lnTo>
                  <a:lnTo>
                    <a:pt x="330073" y="0"/>
                  </a:lnTo>
                  <a:lnTo>
                    <a:pt x="340125" y="69"/>
                  </a:lnTo>
                  <a:lnTo>
                    <a:pt x="379095" y="5842"/>
                  </a:lnTo>
                  <a:lnTo>
                    <a:pt x="381888" y="8382"/>
                  </a:lnTo>
                  <a:lnTo>
                    <a:pt x="372110" y="38735"/>
                  </a:lnTo>
                  <a:lnTo>
                    <a:pt x="240411" y="301117"/>
                  </a:lnTo>
                  <a:lnTo>
                    <a:pt x="240411" y="470408"/>
                  </a:lnTo>
                  <a:lnTo>
                    <a:pt x="240411" y="472821"/>
                  </a:lnTo>
                  <a:lnTo>
                    <a:pt x="239649" y="475107"/>
                  </a:lnTo>
                  <a:lnTo>
                    <a:pt x="237998" y="477012"/>
                  </a:lnTo>
                  <a:lnTo>
                    <a:pt x="236474" y="479044"/>
                  </a:lnTo>
                  <a:lnTo>
                    <a:pt x="233807" y="480695"/>
                  </a:lnTo>
                  <a:lnTo>
                    <a:pt x="229997" y="481838"/>
                  </a:lnTo>
                  <a:lnTo>
                    <a:pt x="226313" y="483108"/>
                  </a:lnTo>
                  <a:lnTo>
                    <a:pt x="221234" y="484124"/>
                  </a:lnTo>
                  <a:lnTo>
                    <a:pt x="215011" y="484886"/>
                  </a:lnTo>
                  <a:lnTo>
                    <a:pt x="208661" y="485648"/>
                  </a:lnTo>
                  <a:lnTo>
                    <a:pt x="200787" y="486029"/>
                  </a:lnTo>
                  <a:lnTo>
                    <a:pt x="191388" y="486029"/>
                  </a:lnTo>
                  <a:lnTo>
                    <a:pt x="181610" y="486029"/>
                  </a:lnTo>
                  <a:lnTo>
                    <a:pt x="173736" y="485648"/>
                  </a:lnTo>
                  <a:lnTo>
                    <a:pt x="167512" y="484886"/>
                  </a:lnTo>
                  <a:lnTo>
                    <a:pt x="161289" y="484124"/>
                  </a:lnTo>
                  <a:lnTo>
                    <a:pt x="156337" y="483108"/>
                  </a:lnTo>
                  <a:lnTo>
                    <a:pt x="152400" y="481838"/>
                  </a:lnTo>
                  <a:lnTo>
                    <a:pt x="148589" y="480695"/>
                  </a:lnTo>
                  <a:lnTo>
                    <a:pt x="145923" y="479044"/>
                  </a:lnTo>
                  <a:lnTo>
                    <a:pt x="144399" y="477012"/>
                  </a:lnTo>
                  <a:lnTo>
                    <a:pt x="143001" y="475107"/>
                  </a:lnTo>
                  <a:lnTo>
                    <a:pt x="142239" y="472821"/>
                  </a:lnTo>
                  <a:lnTo>
                    <a:pt x="142239" y="470408"/>
                  </a:lnTo>
                  <a:lnTo>
                    <a:pt x="142239" y="301117"/>
                  </a:lnTo>
                  <a:lnTo>
                    <a:pt x="10540" y="38735"/>
                  </a:lnTo>
                  <a:lnTo>
                    <a:pt x="5841" y="29591"/>
                  </a:lnTo>
                  <a:lnTo>
                    <a:pt x="2794" y="22479"/>
                  </a:lnTo>
                  <a:lnTo>
                    <a:pt x="1397" y="17399"/>
                  </a:lnTo>
                  <a:lnTo>
                    <a:pt x="0" y="12319"/>
                  </a:lnTo>
                  <a:lnTo>
                    <a:pt x="762" y="8382"/>
                  </a:lnTo>
                  <a:lnTo>
                    <a:pt x="3683" y="5842"/>
                  </a:lnTo>
                  <a:lnTo>
                    <a:pt x="6476" y="3175"/>
                  </a:lnTo>
                  <a:lnTo>
                    <a:pt x="11684" y="1651"/>
                  </a:lnTo>
                  <a:lnTo>
                    <a:pt x="19431" y="1016"/>
                  </a:lnTo>
                  <a:lnTo>
                    <a:pt x="25788" y="589"/>
                  </a:lnTo>
                  <a:lnTo>
                    <a:pt x="33242" y="269"/>
                  </a:lnTo>
                  <a:lnTo>
                    <a:pt x="41790" y="69"/>
                  </a:lnTo>
                  <a:lnTo>
                    <a:pt x="51435" y="0"/>
                  </a:lnTo>
                  <a:close/>
                </a:path>
              </a:pathLst>
            </a:custGeom>
            <a:ln w="19812">
              <a:solidFill>
                <a:srgbClr val="001F5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8" name="object 28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567427" y="3343655"/>
              <a:ext cx="329958" cy="797814"/>
            </a:xfrm>
            <a:prstGeom prst="rect">
              <a:avLst/>
            </a:prstGeom>
          </p:spPr>
        </p:pic>
        <p:sp>
          <p:nvSpPr>
            <p:cNvPr id="29" name="object 29" descr=""/>
            <p:cNvSpPr/>
            <p:nvPr/>
          </p:nvSpPr>
          <p:spPr>
            <a:xfrm>
              <a:off x="4568062" y="3345053"/>
              <a:ext cx="285750" cy="753110"/>
            </a:xfrm>
            <a:custGeom>
              <a:avLst/>
              <a:gdLst/>
              <a:ahLst/>
              <a:cxnLst/>
              <a:rect l="l" t="t" r="r" b="b"/>
              <a:pathLst>
                <a:path w="285750" h="753110">
                  <a:moveTo>
                    <a:pt x="157607" y="659257"/>
                  </a:moveTo>
                  <a:lnTo>
                    <a:pt x="137795" y="659257"/>
                  </a:lnTo>
                  <a:lnTo>
                    <a:pt x="129539" y="660146"/>
                  </a:lnTo>
                  <a:lnTo>
                    <a:pt x="98171" y="684403"/>
                  </a:lnTo>
                  <a:lnTo>
                    <a:pt x="95631" y="697992"/>
                  </a:lnTo>
                  <a:lnTo>
                    <a:pt x="95631" y="715391"/>
                  </a:lnTo>
                  <a:lnTo>
                    <a:pt x="115697" y="748665"/>
                  </a:lnTo>
                  <a:lnTo>
                    <a:pt x="122174" y="750189"/>
                  </a:lnTo>
                  <a:lnTo>
                    <a:pt x="128777" y="751840"/>
                  </a:lnTo>
                  <a:lnTo>
                    <a:pt x="137033" y="752729"/>
                  </a:lnTo>
                  <a:lnTo>
                    <a:pt x="156845" y="752729"/>
                  </a:lnTo>
                  <a:lnTo>
                    <a:pt x="165226" y="751840"/>
                  </a:lnTo>
                  <a:lnTo>
                    <a:pt x="171958" y="750189"/>
                  </a:lnTo>
                  <a:lnTo>
                    <a:pt x="178562" y="748665"/>
                  </a:lnTo>
                  <a:lnTo>
                    <a:pt x="196214" y="727583"/>
                  </a:lnTo>
                  <a:lnTo>
                    <a:pt x="197865" y="721487"/>
                  </a:lnTo>
                  <a:lnTo>
                    <a:pt x="198627" y="713994"/>
                  </a:lnTo>
                  <a:lnTo>
                    <a:pt x="198627" y="696595"/>
                  </a:lnTo>
                  <a:lnTo>
                    <a:pt x="197865" y="689483"/>
                  </a:lnTo>
                  <a:lnTo>
                    <a:pt x="196214" y="683641"/>
                  </a:lnTo>
                  <a:lnTo>
                    <a:pt x="194690" y="677799"/>
                  </a:lnTo>
                  <a:lnTo>
                    <a:pt x="191897" y="673100"/>
                  </a:lnTo>
                  <a:lnTo>
                    <a:pt x="188087" y="669544"/>
                  </a:lnTo>
                  <a:lnTo>
                    <a:pt x="184276" y="665861"/>
                  </a:lnTo>
                  <a:lnTo>
                    <a:pt x="179070" y="663321"/>
                  </a:lnTo>
                  <a:lnTo>
                    <a:pt x="172465" y="661670"/>
                  </a:lnTo>
                  <a:lnTo>
                    <a:pt x="165862" y="660146"/>
                  </a:lnTo>
                  <a:lnTo>
                    <a:pt x="157607" y="659257"/>
                  </a:lnTo>
                  <a:close/>
                </a:path>
                <a:path w="285750" h="753110">
                  <a:moveTo>
                    <a:pt x="271652" y="146938"/>
                  </a:moveTo>
                  <a:lnTo>
                    <a:pt x="20827" y="146938"/>
                  </a:lnTo>
                  <a:lnTo>
                    <a:pt x="13970" y="149351"/>
                  </a:lnTo>
                  <a:lnTo>
                    <a:pt x="2794" y="159004"/>
                  </a:lnTo>
                  <a:lnTo>
                    <a:pt x="0" y="166877"/>
                  </a:lnTo>
                  <a:lnTo>
                    <a:pt x="0" y="608457"/>
                  </a:lnTo>
                  <a:lnTo>
                    <a:pt x="2794" y="616331"/>
                  </a:lnTo>
                  <a:lnTo>
                    <a:pt x="13970" y="625983"/>
                  </a:lnTo>
                  <a:lnTo>
                    <a:pt x="20827" y="628396"/>
                  </a:lnTo>
                  <a:lnTo>
                    <a:pt x="273050" y="628396"/>
                  </a:lnTo>
                  <a:lnTo>
                    <a:pt x="275209" y="627761"/>
                  </a:lnTo>
                  <a:lnTo>
                    <a:pt x="276987" y="626364"/>
                  </a:lnTo>
                  <a:lnTo>
                    <a:pt x="278891" y="624967"/>
                  </a:lnTo>
                  <a:lnTo>
                    <a:pt x="285369" y="597281"/>
                  </a:lnTo>
                  <a:lnTo>
                    <a:pt x="285369" y="582930"/>
                  </a:lnTo>
                  <a:lnTo>
                    <a:pt x="285114" y="576834"/>
                  </a:lnTo>
                  <a:lnTo>
                    <a:pt x="283845" y="567182"/>
                  </a:lnTo>
                  <a:lnTo>
                    <a:pt x="282956" y="563245"/>
                  </a:lnTo>
                  <a:lnTo>
                    <a:pt x="281686" y="560324"/>
                  </a:lnTo>
                  <a:lnTo>
                    <a:pt x="280415" y="557276"/>
                  </a:lnTo>
                  <a:lnTo>
                    <a:pt x="278891" y="555117"/>
                  </a:lnTo>
                  <a:lnTo>
                    <a:pt x="276987" y="553847"/>
                  </a:lnTo>
                  <a:lnTo>
                    <a:pt x="275209" y="552450"/>
                  </a:lnTo>
                  <a:lnTo>
                    <a:pt x="273050" y="551815"/>
                  </a:lnTo>
                  <a:lnTo>
                    <a:pt x="97536" y="551815"/>
                  </a:lnTo>
                  <a:lnTo>
                    <a:pt x="97536" y="415925"/>
                  </a:lnTo>
                  <a:lnTo>
                    <a:pt x="245237" y="415925"/>
                  </a:lnTo>
                  <a:lnTo>
                    <a:pt x="247269" y="415290"/>
                  </a:lnTo>
                  <a:lnTo>
                    <a:pt x="249047" y="414147"/>
                  </a:lnTo>
                  <a:lnTo>
                    <a:pt x="250951" y="412877"/>
                  </a:lnTo>
                  <a:lnTo>
                    <a:pt x="252475" y="410845"/>
                  </a:lnTo>
                  <a:lnTo>
                    <a:pt x="253746" y="407924"/>
                  </a:lnTo>
                  <a:lnTo>
                    <a:pt x="255015" y="405130"/>
                  </a:lnTo>
                  <a:lnTo>
                    <a:pt x="255904" y="401320"/>
                  </a:lnTo>
                  <a:lnTo>
                    <a:pt x="257175" y="391922"/>
                  </a:lnTo>
                  <a:lnTo>
                    <a:pt x="257428" y="385953"/>
                  </a:lnTo>
                  <a:lnTo>
                    <a:pt x="257428" y="371856"/>
                  </a:lnTo>
                  <a:lnTo>
                    <a:pt x="245237" y="341122"/>
                  </a:lnTo>
                  <a:lnTo>
                    <a:pt x="97536" y="341122"/>
                  </a:lnTo>
                  <a:lnTo>
                    <a:pt x="97536" y="223647"/>
                  </a:lnTo>
                  <a:lnTo>
                    <a:pt x="271652" y="223647"/>
                  </a:lnTo>
                  <a:lnTo>
                    <a:pt x="273558" y="222885"/>
                  </a:lnTo>
                  <a:lnTo>
                    <a:pt x="275336" y="221487"/>
                  </a:lnTo>
                  <a:lnTo>
                    <a:pt x="277113" y="220218"/>
                  </a:lnTo>
                  <a:lnTo>
                    <a:pt x="278511" y="218059"/>
                  </a:lnTo>
                  <a:lnTo>
                    <a:pt x="279781" y="215011"/>
                  </a:lnTo>
                  <a:lnTo>
                    <a:pt x="281050" y="212089"/>
                  </a:lnTo>
                  <a:lnTo>
                    <a:pt x="281939" y="208152"/>
                  </a:lnTo>
                  <a:lnTo>
                    <a:pt x="283210" y="198500"/>
                  </a:lnTo>
                  <a:lnTo>
                    <a:pt x="283463" y="192532"/>
                  </a:lnTo>
                  <a:lnTo>
                    <a:pt x="283463" y="178181"/>
                  </a:lnTo>
                  <a:lnTo>
                    <a:pt x="275336" y="148844"/>
                  </a:lnTo>
                  <a:lnTo>
                    <a:pt x="273558" y="147574"/>
                  </a:lnTo>
                  <a:lnTo>
                    <a:pt x="271652" y="146938"/>
                  </a:lnTo>
                  <a:close/>
                </a:path>
                <a:path w="285750" h="753110">
                  <a:moveTo>
                    <a:pt x="154177" y="0"/>
                  </a:moveTo>
                  <a:lnTo>
                    <a:pt x="138049" y="0"/>
                  </a:lnTo>
                  <a:lnTo>
                    <a:pt x="130937" y="126"/>
                  </a:lnTo>
                  <a:lnTo>
                    <a:pt x="92075" y="12064"/>
                  </a:lnTo>
                  <a:lnTo>
                    <a:pt x="89281" y="15239"/>
                  </a:lnTo>
                  <a:lnTo>
                    <a:pt x="16763" y="94869"/>
                  </a:lnTo>
                  <a:lnTo>
                    <a:pt x="13715" y="98298"/>
                  </a:lnTo>
                  <a:lnTo>
                    <a:pt x="12064" y="101219"/>
                  </a:lnTo>
                  <a:lnTo>
                    <a:pt x="11218" y="104901"/>
                  </a:lnTo>
                  <a:lnTo>
                    <a:pt x="11157" y="105918"/>
                  </a:lnTo>
                  <a:lnTo>
                    <a:pt x="11811" y="107442"/>
                  </a:lnTo>
                  <a:lnTo>
                    <a:pt x="36195" y="112649"/>
                  </a:lnTo>
                  <a:lnTo>
                    <a:pt x="55117" y="112649"/>
                  </a:lnTo>
                  <a:lnTo>
                    <a:pt x="93599" y="106425"/>
                  </a:lnTo>
                  <a:lnTo>
                    <a:pt x="100075" y="100075"/>
                  </a:lnTo>
                  <a:lnTo>
                    <a:pt x="145541" y="50164"/>
                  </a:lnTo>
                  <a:lnTo>
                    <a:pt x="231695" y="50164"/>
                  </a:lnTo>
                  <a:lnTo>
                    <a:pt x="196214" y="11811"/>
                  </a:lnTo>
                  <a:lnTo>
                    <a:pt x="160909" y="126"/>
                  </a:lnTo>
                  <a:lnTo>
                    <a:pt x="154177" y="0"/>
                  </a:lnTo>
                  <a:close/>
                </a:path>
                <a:path w="285750" h="753110">
                  <a:moveTo>
                    <a:pt x="231695" y="50164"/>
                  </a:moveTo>
                  <a:lnTo>
                    <a:pt x="145541" y="50164"/>
                  </a:lnTo>
                  <a:lnTo>
                    <a:pt x="189357" y="101219"/>
                  </a:lnTo>
                  <a:lnTo>
                    <a:pt x="204470" y="110236"/>
                  </a:lnTo>
                  <a:lnTo>
                    <a:pt x="208279" y="111125"/>
                  </a:lnTo>
                  <a:lnTo>
                    <a:pt x="213487" y="111760"/>
                  </a:lnTo>
                  <a:lnTo>
                    <a:pt x="226313" y="112522"/>
                  </a:lnTo>
                  <a:lnTo>
                    <a:pt x="234696" y="112649"/>
                  </a:lnTo>
                  <a:lnTo>
                    <a:pt x="253491" y="112649"/>
                  </a:lnTo>
                  <a:lnTo>
                    <a:pt x="279526" y="105918"/>
                  </a:lnTo>
                  <a:lnTo>
                    <a:pt x="278825" y="103377"/>
                  </a:lnTo>
                  <a:lnTo>
                    <a:pt x="278257" y="101219"/>
                  </a:lnTo>
                  <a:lnTo>
                    <a:pt x="276351" y="98298"/>
                  </a:lnTo>
                  <a:lnTo>
                    <a:pt x="273050" y="94869"/>
                  </a:lnTo>
                  <a:lnTo>
                    <a:pt x="231695" y="50164"/>
                  </a:lnTo>
                  <a:close/>
                </a:path>
              </a:pathLst>
            </a:custGeom>
            <a:solidFill>
              <a:srgbClr val="66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0" name="object 30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653787" y="3994403"/>
              <a:ext cx="122808" cy="113283"/>
            </a:xfrm>
            <a:prstGeom prst="rect">
              <a:avLst/>
            </a:prstGeom>
          </p:spPr>
        </p:pic>
        <p:sp>
          <p:nvSpPr>
            <p:cNvPr id="31" name="object 31" descr=""/>
            <p:cNvSpPr/>
            <p:nvPr/>
          </p:nvSpPr>
          <p:spPr>
            <a:xfrm>
              <a:off x="4568062" y="3345053"/>
              <a:ext cx="285750" cy="628650"/>
            </a:xfrm>
            <a:custGeom>
              <a:avLst/>
              <a:gdLst/>
              <a:ahLst/>
              <a:cxnLst/>
              <a:rect l="l" t="t" r="r" b="b"/>
              <a:pathLst>
                <a:path w="285750" h="628650">
                  <a:moveTo>
                    <a:pt x="29083" y="146938"/>
                  </a:moveTo>
                  <a:lnTo>
                    <a:pt x="269366" y="146938"/>
                  </a:lnTo>
                  <a:lnTo>
                    <a:pt x="271652" y="146938"/>
                  </a:lnTo>
                  <a:lnTo>
                    <a:pt x="273558" y="147574"/>
                  </a:lnTo>
                  <a:lnTo>
                    <a:pt x="275336" y="148844"/>
                  </a:lnTo>
                  <a:lnTo>
                    <a:pt x="277113" y="149987"/>
                  </a:lnTo>
                  <a:lnTo>
                    <a:pt x="278511" y="152273"/>
                  </a:lnTo>
                  <a:lnTo>
                    <a:pt x="279781" y="155321"/>
                  </a:lnTo>
                  <a:lnTo>
                    <a:pt x="281050" y="158369"/>
                  </a:lnTo>
                  <a:lnTo>
                    <a:pt x="281939" y="162433"/>
                  </a:lnTo>
                  <a:lnTo>
                    <a:pt x="282575" y="167259"/>
                  </a:lnTo>
                  <a:lnTo>
                    <a:pt x="283210" y="172085"/>
                  </a:lnTo>
                  <a:lnTo>
                    <a:pt x="283463" y="178181"/>
                  </a:lnTo>
                  <a:lnTo>
                    <a:pt x="283463" y="185674"/>
                  </a:lnTo>
                  <a:lnTo>
                    <a:pt x="283463" y="192532"/>
                  </a:lnTo>
                  <a:lnTo>
                    <a:pt x="283210" y="198500"/>
                  </a:lnTo>
                  <a:lnTo>
                    <a:pt x="282575" y="203326"/>
                  </a:lnTo>
                  <a:lnTo>
                    <a:pt x="281939" y="208152"/>
                  </a:lnTo>
                  <a:lnTo>
                    <a:pt x="281050" y="212089"/>
                  </a:lnTo>
                  <a:lnTo>
                    <a:pt x="279781" y="215011"/>
                  </a:lnTo>
                  <a:lnTo>
                    <a:pt x="278511" y="218059"/>
                  </a:lnTo>
                  <a:lnTo>
                    <a:pt x="277113" y="220218"/>
                  </a:lnTo>
                  <a:lnTo>
                    <a:pt x="275336" y="221487"/>
                  </a:lnTo>
                  <a:lnTo>
                    <a:pt x="273558" y="222885"/>
                  </a:lnTo>
                  <a:lnTo>
                    <a:pt x="271652" y="223647"/>
                  </a:lnTo>
                  <a:lnTo>
                    <a:pt x="269366" y="223647"/>
                  </a:lnTo>
                  <a:lnTo>
                    <a:pt x="97536" y="223647"/>
                  </a:lnTo>
                  <a:lnTo>
                    <a:pt x="97536" y="341122"/>
                  </a:lnTo>
                  <a:lnTo>
                    <a:pt x="242950" y="341122"/>
                  </a:lnTo>
                  <a:lnTo>
                    <a:pt x="245237" y="341122"/>
                  </a:lnTo>
                  <a:lnTo>
                    <a:pt x="256539" y="361061"/>
                  </a:lnTo>
                  <a:lnTo>
                    <a:pt x="257175" y="365887"/>
                  </a:lnTo>
                  <a:lnTo>
                    <a:pt x="257428" y="371856"/>
                  </a:lnTo>
                  <a:lnTo>
                    <a:pt x="257428" y="378714"/>
                  </a:lnTo>
                  <a:lnTo>
                    <a:pt x="257428" y="385953"/>
                  </a:lnTo>
                  <a:lnTo>
                    <a:pt x="257175" y="391922"/>
                  </a:lnTo>
                  <a:lnTo>
                    <a:pt x="256539" y="396621"/>
                  </a:lnTo>
                  <a:lnTo>
                    <a:pt x="255904" y="401320"/>
                  </a:lnTo>
                  <a:lnTo>
                    <a:pt x="255015" y="405130"/>
                  </a:lnTo>
                  <a:lnTo>
                    <a:pt x="253746" y="407924"/>
                  </a:lnTo>
                  <a:lnTo>
                    <a:pt x="252475" y="410845"/>
                  </a:lnTo>
                  <a:lnTo>
                    <a:pt x="250951" y="412877"/>
                  </a:lnTo>
                  <a:lnTo>
                    <a:pt x="249047" y="414147"/>
                  </a:lnTo>
                  <a:lnTo>
                    <a:pt x="247269" y="415290"/>
                  </a:lnTo>
                  <a:lnTo>
                    <a:pt x="245237" y="415925"/>
                  </a:lnTo>
                  <a:lnTo>
                    <a:pt x="242950" y="415925"/>
                  </a:lnTo>
                  <a:lnTo>
                    <a:pt x="97536" y="415925"/>
                  </a:lnTo>
                  <a:lnTo>
                    <a:pt x="97536" y="551815"/>
                  </a:lnTo>
                  <a:lnTo>
                    <a:pt x="270890" y="551815"/>
                  </a:lnTo>
                  <a:lnTo>
                    <a:pt x="273050" y="551815"/>
                  </a:lnTo>
                  <a:lnTo>
                    <a:pt x="275209" y="552450"/>
                  </a:lnTo>
                  <a:lnTo>
                    <a:pt x="276987" y="553847"/>
                  </a:lnTo>
                  <a:lnTo>
                    <a:pt x="278891" y="555117"/>
                  </a:lnTo>
                  <a:lnTo>
                    <a:pt x="280415" y="557276"/>
                  </a:lnTo>
                  <a:lnTo>
                    <a:pt x="281686" y="560324"/>
                  </a:lnTo>
                  <a:lnTo>
                    <a:pt x="282956" y="563245"/>
                  </a:lnTo>
                  <a:lnTo>
                    <a:pt x="283845" y="567182"/>
                  </a:lnTo>
                  <a:lnTo>
                    <a:pt x="284479" y="572008"/>
                  </a:lnTo>
                  <a:lnTo>
                    <a:pt x="285114" y="576834"/>
                  </a:lnTo>
                  <a:lnTo>
                    <a:pt x="285369" y="582930"/>
                  </a:lnTo>
                  <a:lnTo>
                    <a:pt x="285369" y="590042"/>
                  </a:lnTo>
                  <a:lnTo>
                    <a:pt x="285369" y="597281"/>
                  </a:lnTo>
                  <a:lnTo>
                    <a:pt x="285114" y="603250"/>
                  </a:lnTo>
                  <a:lnTo>
                    <a:pt x="284479" y="608076"/>
                  </a:lnTo>
                  <a:lnTo>
                    <a:pt x="283845" y="612902"/>
                  </a:lnTo>
                  <a:lnTo>
                    <a:pt x="276987" y="626364"/>
                  </a:lnTo>
                  <a:lnTo>
                    <a:pt x="275209" y="627761"/>
                  </a:lnTo>
                  <a:lnTo>
                    <a:pt x="273050" y="628396"/>
                  </a:lnTo>
                  <a:lnTo>
                    <a:pt x="270890" y="628396"/>
                  </a:lnTo>
                  <a:lnTo>
                    <a:pt x="29083" y="628396"/>
                  </a:lnTo>
                  <a:lnTo>
                    <a:pt x="20827" y="628396"/>
                  </a:lnTo>
                  <a:lnTo>
                    <a:pt x="13970" y="625983"/>
                  </a:lnTo>
                  <a:lnTo>
                    <a:pt x="8382" y="621157"/>
                  </a:lnTo>
                  <a:lnTo>
                    <a:pt x="2794" y="616331"/>
                  </a:lnTo>
                  <a:lnTo>
                    <a:pt x="0" y="608457"/>
                  </a:lnTo>
                  <a:lnTo>
                    <a:pt x="0" y="597535"/>
                  </a:lnTo>
                  <a:lnTo>
                    <a:pt x="0" y="177800"/>
                  </a:lnTo>
                  <a:lnTo>
                    <a:pt x="0" y="166877"/>
                  </a:lnTo>
                  <a:lnTo>
                    <a:pt x="2794" y="159004"/>
                  </a:lnTo>
                  <a:lnTo>
                    <a:pt x="8382" y="154177"/>
                  </a:lnTo>
                  <a:lnTo>
                    <a:pt x="13970" y="149351"/>
                  </a:lnTo>
                  <a:lnTo>
                    <a:pt x="20827" y="146938"/>
                  </a:lnTo>
                  <a:lnTo>
                    <a:pt x="29083" y="146938"/>
                  </a:lnTo>
                  <a:close/>
                </a:path>
                <a:path w="285750" h="628650">
                  <a:moveTo>
                    <a:pt x="146176" y="0"/>
                  </a:moveTo>
                  <a:lnTo>
                    <a:pt x="154177" y="0"/>
                  </a:lnTo>
                  <a:lnTo>
                    <a:pt x="160909" y="126"/>
                  </a:lnTo>
                  <a:lnTo>
                    <a:pt x="166370" y="381"/>
                  </a:lnTo>
                  <a:lnTo>
                    <a:pt x="171831" y="635"/>
                  </a:lnTo>
                  <a:lnTo>
                    <a:pt x="273050" y="94869"/>
                  </a:lnTo>
                  <a:lnTo>
                    <a:pt x="276351" y="98298"/>
                  </a:lnTo>
                  <a:lnTo>
                    <a:pt x="278257" y="101219"/>
                  </a:lnTo>
                  <a:lnTo>
                    <a:pt x="278891" y="103632"/>
                  </a:lnTo>
                  <a:lnTo>
                    <a:pt x="279526" y="105918"/>
                  </a:lnTo>
                  <a:lnTo>
                    <a:pt x="265684" y="112013"/>
                  </a:lnTo>
                  <a:lnTo>
                    <a:pt x="260476" y="112522"/>
                  </a:lnTo>
                  <a:lnTo>
                    <a:pt x="253491" y="112649"/>
                  </a:lnTo>
                  <a:lnTo>
                    <a:pt x="244856" y="112649"/>
                  </a:lnTo>
                  <a:lnTo>
                    <a:pt x="234696" y="112649"/>
                  </a:lnTo>
                  <a:lnTo>
                    <a:pt x="204470" y="110236"/>
                  </a:lnTo>
                  <a:lnTo>
                    <a:pt x="200660" y="109474"/>
                  </a:lnTo>
                  <a:lnTo>
                    <a:pt x="145541" y="50164"/>
                  </a:lnTo>
                  <a:lnTo>
                    <a:pt x="100075" y="100075"/>
                  </a:lnTo>
                  <a:lnTo>
                    <a:pt x="63373" y="112522"/>
                  </a:lnTo>
                  <a:lnTo>
                    <a:pt x="55117" y="112649"/>
                  </a:lnTo>
                  <a:lnTo>
                    <a:pt x="44703" y="112649"/>
                  </a:lnTo>
                  <a:lnTo>
                    <a:pt x="36195" y="112649"/>
                  </a:lnTo>
                  <a:lnTo>
                    <a:pt x="29463" y="112395"/>
                  </a:lnTo>
                  <a:lnTo>
                    <a:pt x="24511" y="111760"/>
                  </a:lnTo>
                  <a:lnTo>
                    <a:pt x="19558" y="111125"/>
                  </a:lnTo>
                  <a:lnTo>
                    <a:pt x="16001" y="110109"/>
                  </a:lnTo>
                  <a:lnTo>
                    <a:pt x="13970" y="108838"/>
                  </a:lnTo>
                  <a:lnTo>
                    <a:pt x="11811" y="107442"/>
                  </a:lnTo>
                  <a:lnTo>
                    <a:pt x="11049" y="105663"/>
                  </a:lnTo>
                  <a:lnTo>
                    <a:pt x="11557" y="103377"/>
                  </a:lnTo>
                  <a:lnTo>
                    <a:pt x="12064" y="101219"/>
                  </a:lnTo>
                  <a:lnTo>
                    <a:pt x="13715" y="98298"/>
                  </a:lnTo>
                  <a:lnTo>
                    <a:pt x="16763" y="94869"/>
                  </a:lnTo>
                  <a:lnTo>
                    <a:pt x="89281" y="15239"/>
                  </a:lnTo>
                  <a:lnTo>
                    <a:pt x="92075" y="12064"/>
                  </a:lnTo>
                  <a:lnTo>
                    <a:pt x="109600" y="2794"/>
                  </a:lnTo>
                  <a:lnTo>
                    <a:pt x="113919" y="1650"/>
                  </a:lnTo>
                  <a:lnTo>
                    <a:pt x="119125" y="888"/>
                  </a:lnTo>
                  <a:lnTo>
                    <a:pt x="124967" y="508"/>
                  </a:lnTo>
                  <a:lnTo>
                    <a:pt x="130937" y="126"/>
                  </a:lnTo>
                  <a:lnTo>
                    <a:pt x="138049" y="0"/>
                  </a:lnTo>
                  <a:lnTo>
                    <a:pt x="146176" y="0"/>
                  </a:lnTo>
                  <a:close/>
                </a:path>
              </a:pathLst>
            </a:custGeom>
            <a:ln w="19812">
              <a:solidFill>
                <a:srgbClr val="001F5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2" name="object 32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939283" y="3489972"/>
              <a:ext cx="441198" cy="529577"/>
            </a:xfrm>
            <a:prstGeom prst="rect">
              <a:avLst/>
            </a:prstGeom>
          </p:spPr>
        </p:pic>
        <p:sp>
          <p:nvSpPr>
            <p:cNvPr id="33" name="object 33" descr=""/>
            <p:cNvSpPr/>
            <p:nvPr/>
          </p:nvSpPr>
          <p:spPr>
            <a:xfrm>
              <a:off x="4939918" y="3490467"/>
              <a:ext cx="397510" cy="485775"/>
            </a:xfrm>
            <a:custGeom>
              <a:avLst/>
              <a:gdLst/>
              <a:ahLst/>
              <a:cxnLst/>
              <a:rect l="l" t="t" r="r" b="b"/>
              <a:pathLst>
                <a:path w="397510" h="485775">
                  <a:moveTo>
                    <a:pt x="362584" y="0"/>
                  </a:moveTo>
                  <a:lnTo>
                    <a:pt x="354202" y="0"/>
                  </a:lnTo>
                  <a:lnTo>
                    <a:pt x="345313" y="0"/>
                  </a:lnTo>
                  <a:lnTo>
                    <a:pt x="337946" y="381"/>
                  </a:lnTo>
                  <a:lnTo>
                    <a:pt x="308863" y="13589"/>
                  </a:lnTo>
                  <a:lnTo>
                    <a:pt x="308863" y="241935"/>
                  </a:lnTo>
                  <a:lnTo>
                    <a:pt x="309371" y="295783"/>
                  </a:lnTo>
                  <a:lnTo>
                    <a:pt x="311022" y="350139"/>
                  </a:lnTo>
                  <a:lnTo>
                    <a:pt x="310641" y="350139"/>
                  </a:lnTo>
                  <a:lnTo>
                    <a:pt x="307284" y="342709"/>
                  </a:lnTo>
                  <a:lnTo>
                    <a:pt x="278687" y="282352"/>
                  </a:lnTo>
                  <a:lnTo>
                    <a:pt x="250825" y="227711"/>
                  </a:lnTo>
                  <a:lnTo>
                    <a:pt x="156971" y="51816"/>
                  </a:lnTo>
                  <a:lnTo>
                    <a:pt x="150018" y="38385"/>
                  </a:lnTo>
                  <a:lnTo>
                    <a:pt x="123825" y="8255"/>
                  </a:lnTo>
                  <a:lnTo>
                    <a:pt x="97281" y="1524"/>
                  </a:lnTo>
                  <a:lnTo>
                    <a:pt x="35305" y="1524"/>
                  </a:lnTo>
                  <a:lnTo>
                    <a:pt x="2571" y="21224"/>
                  </a:lnTo>
                  <a:lnTo>
                    <a:pt x="0" y="36449"/>
                  </a:lnTo>
                  <a:lnTo>
                    <a:pt x="0" y="471678"/>
                  </a:lnTo>
                  <a:lnTo>
                    <a:pt x="34797" y="485267"/>
                  </a:lnTo>
                  <a:lnTo>
                    <a:pt x="52450" y="485267"/>
                  </a:lnTo>
                  <a:lnTo>
                    <a:pt x="88137" y="471678"/>
                  </a:lnTo>
                  <a:lnTo>
                    <a:pt x="88137" y="217297"/>
                  </a:lnTo>
                  <a:lnTo>
                    <a:pt x="87020" y="149098"/>
                  </a:lnTo>
                  <a:lnTo>
                    <a:pt x="85216" y="109093"/>
                  </a:lnTo>
                  <a:lnTo>
                    <a:pt x="85978" y="109093"/>
                  </a:lnTo>
                  <a:lnTo>
                    <a:pt x="105282" y="154305"/>
                  </a:lnTo>
                  <a:lnTo>
                    <a:pt x="126491" y="197612"/>
                  </a:lnTo>
                  <a:lnTo>
                    <a:pt x="246252" y="422656"/>
                  </a:lnTo>
                  <a:lnTo>
                    <a:pt x="250801" y="431559"/>
                  </a:lnTo>
                  <a:lnTo>
                    <a:pt x="273176" y="467106"/>
                  </a:lnTo>
                  <a:lnTo>
                    <a:pt x="309752" y="483743"/>
                  </a:lnTo>
                  <a:lnTo>
                    <a:pt x="364870" y="483743"/>
                  </a:lnTo>
                  <a:lnTo>
                    <a:pt x="395985" y="459486"/>
                  </a:lnTo>
                  <a:lnTo>
                    <a:pt x="397001" y="454406"/>
                  </a:lnTo>
                  <a:lnTo>
                    <a:pt x="397001" y="13589"/>
                  </a:lnTo>
                  <a:lnTo>
                    <a:pt x="369696" y="381"/>
                  </a:lnTo>
                  <a:lnTo>
                    <a:pt x="362584" y="0"/>
                  </a:lnTo>
                  <a:close/>
                </a:path>
              </a:pathLst>
            </a:custGeom>
            <a:solidFill>
              <a:srgbClr val="FF7B8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 descr=""/>
            <p:cNvSpPr/>
            <p:nvPr/>
          </p:nvSpPr>
          <p:spPr>
            <a:xfrm>
              <a:off x="4939918" y="3490467"/>
              <a:ext cx="397510" cy="485775"/>
            </a:xfrm>
            <a:custGeom>
              <a:avLst/>
              <a:gdLst/>
              <a:ahLst/>
              <a:cxnLst/>
              <a:rect l="l" t="t" r="r" b="b"/>
              <a:pathLst>
                <a:path w="397510" h="485775">
                  <a:moveTo>
                    <a:pt x="354202" y="0"/>
                  </a:moveTo>
                  <a:lnTo>
                    <a:pt x="362584" y="0"/>
                  </a:lnTo>
                  <a:lnTo>
                    <a:pt x="369696" y="381"/>
                  </a:lnTo>
                  <a:lnTo>
                    <a:pt x="375411" y="1016"/>
                  </a:lnTo>
                  <a:lnTo>
                    <a:pt x="381126" y="1524"/>
                  </a:lnTo>
                  <a:lnTo>
                    <a:pt x="385571" y="2667"/>
                  </a:lnTo>
                  <a:lnTo>
                    <a:pt x="388619" y="4191"/>
                  </a:lnTo>
                  <a:lnTo>
                    <a:pt x="391667" y="5587"/>
                  </a:lnTo>
                  <a:lnTo>
                    <a:pt x="393953" y="7366"/>
                  </a:lnTo>
                  <a:lnTo>
                    <a:pt x="395096" y="9398"/>
                  </a:lnTo>
                  <a:lnTo>
                    <a:pt x="396366" y="11303"/>
                  </a:lnTo>
                  <a:lnTo>
                    <a:pt x="397001" y="13589"/>
                  </a:lnTo>
                  <a:lnTo>
                    <a:pt x="397001" y="16002"/>
                  </a:lnTo>
                  <a:lnTo>
                    <a:pt x="397001" y="448691"/>
                  </a:lnTo>
                  <a:lnTo>
                    <a:pt x="397001" y="454406"/>
                  </a:lnTo>
                  <a:lnTo>
                    <a:pt x="395985" y="459486"/>
                  </a:lnTo>
                  <a:lnTo>
                    <a:pt x="394080" y="464058"/>
                  </a:lnTo>
                  <a:lnTo>
                    <a:pt x="392048" y="468503"/>
                  </a:lnTo>
                  <a:lnTo>
                    <a:pt x="389381" y="472186"/>
                  </a:lnTo>
                  <a:lnTo>
                    <a:pt x="386079" y="475107"/>
                  </a:lnTo>
                  <a:lnTo>
                    <a:pt x="382650" y="478155"/>
                  </a:lnTo>
                  <a:lnTo>
                    <a:pt x="378713" y="480314"/>
                  </a:lnTo>
                  <a:lnTo>
                    <a:pt x="374141" y="481711"/>
                  </a:lnTo>
                  <a:lnTo>
                    <a:pt x="369569" y="483108"/>
                  </a:lnTo>
                  <a:lnTo>
                    <a:pt x="364870" y="483743"/>
                  </a:lnTo>
                  <a:lnTo>
                    <a:pt x="360171" y="483743"/>
                  </a:lnTo>
                  <a:lnTo>
                    <a:pt x="318515" y="483743"/>
                  </a:lnTo>
                  <a:lnTo>
                    <a:pt x="309752" y="483743"/>
                  </a:lnTo>
                  <a:lnTo>
                    <a:pt x="302259" y="482854"/>
                  </a:lnTo>
                  <a:lnTo>
                    <a:pt x="296036" y="481076"/>
                  </a:lnTo>
                  <a:lnTo>
                    <a:pt x="289686" y="479425"/>
                  </a:lnTo>
                  <a:lnTo>
                    <a:pt x="259183" y="446748"/>
                  </a:lnTo>
                  <a:lnTo>
                    <a:pt x="246252" y="422656"/>
                  </a:lnTo>
                  <a:lnTo>
                    <a:pt x="126491" y="197612"/>
                  </a:lnTo>
                  <a:lnTo>
                    <a:pt x="105282" y="154305"/>
                  </a:lnTo>
                  <a:lnTo>
                    <a:pt x="85978" y="109093"/>
                  </a:lnTo>
                  <a:lnTo>
                    <a:pt x="85216" y="109093"/>
                  </a:lnTo>
                  <a:lnTo>
                    <a:pt x="87020" y="149098"/>
                  </a:lnTo>
                  <a:lnTo>
                    <a:pt x="87947" y="189484"/>
                  </a:lnTo>
                  <a:lnTo>
                    <a:pt x="88137" y="217297"/>
                  </a:lnTo>
                  <a:lnTo>
                    <a:pt x="88137" y="469265"/>
                  </a:lnTo>
                  <a:lnTo>
                    <a:pt x="88137" y="471678"/>
                  </a:lnTo>
                  <a:lnTo>
                    <a:pt x="87502" y="473964"/>
                  </a:lnTo>
                  <a:lnTo>
                    <a:pt x="86105" y="475869"/>
                  </a:lnTo>
                  <a:lnTo>
                    <a:pt x="84708" y="477901"/>
                  </a:lnTo>
                  <a:lnTo>
                    <a:pt x="65531" y="484124"/>
                  </a:lnTo>
                  <a:lnTo>
                    <a:pt x="59816" y="484886"/>
                  </a:lnTo>
                  <a:lnTo>
                    <a:pt x="52450" y="485267"/>
                  </a:lnTo>
                  <a:lnTo>
                    <a:pt x="43560" y="485267"/>
                  </a:lnTo>
                  <a:lnTo>
                    <a:pt x="34797" y="485267"/>
                  </a:lnTo>
                  <a:lnTo>
                    <a:pt x="27685" y="484886"/>
                  </a:lnTo>
                  <a:lnTo>
                    <a:pt x="21970" y="484124"/>
                  </a:lnTo>
                  <a:lnTo>
                    <a:pt x="16255" y="483362"/>
                  </a:lnTo>
                  <a:lnTo>
                    <a:pt x="1904" y="475869"/>
                  </a:lnTo>
                  <a:lnTo>
                    <a:pt x="634" y="473964"/>
                  </a:lnTo>
                  <a:lnTo>
                    <a:pt x="0" y="471678"/>
                  </a:lnTo>
                  <a:lnTo>
                    <a:pt x="0" y="469265"/>
                  </a:lnTo>
                  <a:lnTo>
                    <a:pt x="0" y="36449"/>
                  </a:lnTo>
                  <a:lnTo>
                    <a:pt x="21605" y="3714"/>
                  </a:lnTo>
                  <a:lnTo>
                    <a:pt x="35305" y="1524"/>
                  </a:lnTo>
                  <a:lnTo>
                    <a:pt x="87756" y="1524"/>
                  </a:lnTo>
                  <a:lnTo>
                    <a:pt x="97281" y="1524"/>
                  </a:lnTo>
                  <a:lnTo>
                    <a:pt x="105155" y="2286"/>
                  </a:lnTo>
                  <a:lnTo>
                    <a:pt x="111632" y="3937"/>
                  </a:lnTo>
                  <a:lnTo>
                    <a:pt x="118109" y="5587"/>
                  </a:lnTo>
                  <a:lnTo>
                    <a:pt x="146613" y="32599"/>
                  </a:lnTo>
                  <a:lnTo>
                    <a:pt x="156971" y="51816"/>
                  </a:lnTo>
                  <a:lnTo>
                    <a:pt x="250825" y="227711"/>
                  </a:lnTo>
                  <a:lnTo>
                    <a:pt x="254898" y="235686"/>
                  </a:lnTo>
                  <a:lnTo>
                    <a:pt x="258937" y="243601"/>
                  </a:lnTo>
                  <a:lnTo>
                    <a:pt x="262951" y="251446"/>
                  </a:lnTo>
                  <a:lnTo>
                    <a:pt x="282447" y="290068"/>
                  </a:lnTo>
                  <a:lnTo>
                    <a:pt x="300426" y="327850"/>
                  </a:lnTo>
                  <a:lnTo>
                    <a:pt x="310641" y="350139"/>
                  </a:lnTo>
                  <a:lnTo>
                    <a:pt x="311022" y="350139"/>
                  </a:lnTo>
                  <a:lnTo>
                    <a:pt x="309683" y="309812"/>
                  </a:lnTo>
                  <a:lnTo>
                    <a:pt x="308975" y="268192"/>
                  </a:lnTo>
                  <a:lnTo>
                    <a:pt x="308863" y="241935"/>
                  </a:lnTo>
                  <a:lnTo>
                    <a:pt x="308863" y="16002"/>
                  </a:lnTo>
                  <a:lnTo>
                    <a:pt x="308863" y="13589"/>
                  </a:lnTo>
                  <a:lnTo>
                    <a:pt x="318515" y="4191"/>
                  </a:lnTo>
                  <a:lnTo>
                    <a:pt x="321944" y="2667"/>
                  </a:lnTo>
                  <a:lnTo>
                    <a:pt x="326516" y="1524"/>
                  </a:lnTo>
                  <a:lnTo>
                    <a:pt x="332231" y="1016"/>
                  </a:lnTo>
                  <a:lnTo>
                    <a:pt x="337946" y="381"/>
                  </a:lnTo>
                  <a:lnTo>
                    <a:pt x="345313" y="0"/>
                  </a:lnTo>
                  <a:lnTo>
                    <a:pt x="354202" y="0"/>
                  </a:lnTo>
                  <a:close/>
                </a:path>
              </a:pathLst>
            </a:custGeom>
            <a:ln w="19812">
              <a:solidFill>
                <a:srgbClr val="001F5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5" name="object 35" descr="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5565648" y="3491471"/>
              <a:ext cx="499122" cy="526554"/>
            </a:xfrm>
            <a:prstGeom prst="rect">
              <a:avLst/>
            </a:prstGeom>
          </p:spPr>
        </p:pic>
        <p:sp>
          <p:nvSpPr>
            <p:cNvPr id="36" name="object 36" descr=""/>
            <p:cNvSpPr/>
            <p:nvPr/>
          </p:nvSpPr>
          <p:spPr>
            <a:xfrm>
              <a:off x="5566663" y="3491991"/>
              <a:ext cx="454025" cy="481965"/>
            </a:xfrm>
            <a:custGeom>
              <a:avLst/>
              <a:gdLst/>
              <a:ahLst/>
              <a:cxnLst/>
              <a:rect l="l" t="t" r="r" b="b"/>
              <a:pathLst>
                <a:path w="454025" h="481964">
                  <a:moveTo>
                    <a:pt x="151384" y="270129"/>
                  </a:moveTo>
                  <a:lnTo>
                    <a:pt x="53975" y="270129"/>
                  </a:lnTo>
                  <a:lnTo>
                    <a:pt x="53975" y="461518"/>
                  </a:lnTo>
                  <a:lnTo>
                    <a:pt x="56641" y="469392"/>
                  </a:lnTo>
                  <a:lnTo>
                    <a:pt x="67563" y="479044"/>
                  </a:lnTo>
                  <a:lnTo>
                    <a:pt x="74422" y="481457"/>
                  </a:lnTo>
                  <a:lnTo>
                    <a:pt x="197612" y="481457"/>
                  </a:lnTo>
                  <a:lnTo>
                    <a:pt x="257111" y="477948"/>
                  </a:lnTo>
                  <a:lnTo>
                    <a:pt x="307848" y="467487"/>
                  </a:lnTo>
                  <a:lnTo>
                    <a:pt x="350710" y="449595"/>
                  </a:lnTo>
                  <a:lnTo>
                    <a:pt x="386714" y="423799"/>
                  </a:lnTo>
                  <a:lnTo>
                    <a:pt x="404815" y="404114"/>
                  </a:lnTo>
                  <a:lnTo>
                    <a:pt x="151384" y="404114"/>
                  </a:lnTo>
                  <a:lnTo>
                    <a:pt x="151384" y="270129"/>
                  </a:lnTo>
                  <a:close/>
                </a:path>
                <a:path w="454025" h="481964">
                  <a:moveTo>
                    <a:pt x="406636" y="76708"/>
                  </a:moveTo>
                  <a:lnTo>
                    <a:pt x="201675" y="76708"/>
                  </a:lnTo>
                  <a:lnTo>
                    <a:pt x="222603" y="77450"/>
                  </a:lnTo>
                  <a:lnTo>
                    <a:pt x="241553" y="79692"/>
                  </a:lnTo>
                  <a:lnTo>
                    <a:pt x="286767" y="95388"/>
                  </a:lnTo>
                  <a:lnTo>
                    <a:pt x="318897" y="122428"/>
                  </a:lnTo>
                  <a:lnTo>
                    <a:pt x="339703" y="159164"/>
                  </a:lnTo>
                  <a:lnTo>
                    <a:pt x="350297" y="204025"/>
                  </a:lnTo>
                  <a:lnTo>
                    <a:pt x="352222" y="239649"/>
                  </a:lnTo>
                  <a:lnTo>
                    <a:pt x="351728" y="257176"/>
                  </a:lnTo>
                  <a:lnTo>
                    <a:pt x="343281" y="309880"/>
                  </a:lnTo>
                  <a:lnTo>
                    <a:pt x="324314" y="351063"/>
                  </a:lnTo>
                  <a:lnTo>
                    <a:pt x="295036" y="380571"/>
                  </a:lnTo>
                  <a:lnTo>
                    <a:pt x="255444" y="398220"/>
                  </a:lnTo>
                  <a:lnTo>
                    <a:pt x="202437" y="404114"/>
                  </a:lnTo>
                  <a:lnTo>
                    <a:pt x="404815" y="404114"/>
                  </a:lnTo>
                  <a:lnTo>
                    <a:pt x="427005" y="369417"/>
                  </a:lnTo>
                  <a:lnTo>
                    <a:pt x="444200" y="322244"/>
                  </a:lnTo>
                  <a:lnTo>
                    <a:pt x="452824" y="265614"/>
                  </a:lnTo>
                  <a:lnTo>
                    <a:pt x="453898" y="233680"/>
                  </a:lnTo>
                  <a:lnTo>
                    <a:pt x="452897" y="205868"/>
                  </a:lnTo>
                  <a:lnTo>
                    <a:pt x="444896" y="155438"/>
                  </a:lnTo>
                  <a:lnTo>
                    <a:pt x="428986" y="111910"/>
                  </a:lnTo>
                  <a:lnTo>
                    <a:pt x="418242" y="92741"/>
                  </a:lnTo>
                  <a:lnTo>
                    <a:pt x="406636" y="76708"/>
                  </a:lnTo>
                  <a:close/>
                </a:path>
                <a:path w="454025" h="481964">
                  <a:moveTo>
                    <a:pt x="226949" y="194564"/>
                  </a:moveTo>
                  <a:lnTo>
                    <a:pt x="12319" y="194564"/>
                  </a:lnTo>
                  <a:lnTo>
                    <a:pt x="10160" y="195199"/>
                  </a:lnTo>
                  <a:lnTo>
                    <a:pt x="8382" y="196469"/>
                  </a:lnTo>
                  <a:lnTo>
                    <a:pt x="6476" y="197739"/>
                  </a:lnTo>
                  <a:lnTo>
                    <a:pt x="0" y="224917"/>
                  </a:lnTo>
                  <a:lnTo>
                    <a:pt x="0" y="239649"/>
                  </a:lnTo>
                  <a:lnTo>
                    <a:pt x="8382" y="268478"/>
                  </a:lnTo>
                  <a:lnTo>
                    <a:pt x="10160" y="269621"/>
                  </a:lnTo>
                  <a:lnTo>
                    <a:pt x="12319" y="270129"/>
                  </a:lnTo>
                  <a:lnTo>
                    <a:pt x="226949" y="270129"/>
                  </a:lnTo>
                  <a:lnTo>
                    <a:pt x="228981" y="269494"/>
                  </a:lnTo>
                  <a:lnTo>
                    <a:pt x="230886" y="268224"/>
                  </a:lnTo>
                  <a:lnTo>
                    <a:pt x="232663" y="267081"/>
                  </a:lnTo>
                  <a:lnTo>
                    <a:pt x="234314" y="264922"/>
                  </a:lnTo>
                  <a:lnTo>
                    <a:pt x="235458" y="262001"/>
                  </a:lnTo>
                  <a:lnTo>
                    <a:pt x="236727" y="258953"/>
                  </a:lnTo>
                  <a:lnTo>
                    <a:pt x="237616" y="255016"/>
                  </a:lnTo>
                  <a:lnTo>
                    <a:pt x="238887" y="245364"/>
                  </a:lnTo>
                  <a:lnTo>
                    <a:pt x="239251" y="239649"/>
                  </a:lnTo>
                  <a:lnTo>
                    <a:pt x="239251" y="224917"/>
                  </a:lnTo>
                  <a:lnTo>
                    <a:pt x="235458" y="202819"/>
                  </a:lnTo>
                  <a:lnTo>
                    <a:pt x="234314" y="199771"/>
                  </a:lnTo>
                  <a:lnTo>
                    <a:pt x="232663" y="197739"/>
                  </a:lnTo>
                  <a:lnTo>
                    <a:pt x="230886" y="196469"/>
                  </a:lnTo>
                  <a:lnTo>
                    <a:pt x="228981" y="195199"/>
                  </a:lnTo>
                  <a:lnTo>
                    <a:pt x="226949" y="194564"/>
                  </a:lnTo>
                  <a:close/>
                </a:path>
                <a:path w="454025" h="481964">
                  <a:moveTo>
                    <a:pt x="206501" y="0"/>
                  </a:moveTo>
                  <a:lnTo>
                    <a:pt x="74422" y="0"/>
                  </a:lnTo>
                  <a:lnTo>
                    <a:pt x="67563" y="2412"/>
                  </a:lnTo>
                  <a:lnTo>
                    <a:pt x="56641" y="12065"/>
                  </a:lnTo>
                  <a:lnTo>
                    <a:pt x="53975" y="19938"/>
                  </a:lnTo>
                  <a:lnTo>
                    <a:pt x="53975" y="194564"/>
                  </a:lnTo>
                  <a:lnTo>
                    <a:pt x="151384" y="194564"/>
                  </a:lnTo>
                  <a:lnTo>
                    <a:pt x="151384" y="76708"/>
                  </a:lnTo>
                  <a:lnTo>
                    <a:pt x="406636" y="76708"/>
                  </a:lnTo>
                  <a:lnTo>
                    <a:pt x="374939" y="45831"/>
                  </a:lnTo>
                  <a:lnTo>
                    <a:pt x="337117" y="23542"/>
                  </a:lnTo>
                  <a:lnTo>
                    <a:pt x="291798" y="8518"/>
                  </a:lnTo>
                  <a:lnTo>
                    <a:pt x="237315" y="950"/>
                  </a:lnTo>
                  <a:lnTo>
                    <a:pt x="206501" y="0"/>
                  </a:lnTo>
                  <a:close/>
                </a:path>
              </a:pathLst>
            </a:custGeom>
            <a:solidFill>
              <a:srgbClr val="66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 descr=""/>
            <p:cNvSpPr/>
            <p:nvPr/>
          </p:nvSpPr>
          <p:spPr>
            <a:xfrm>
              <a:off x="5566663" y="3491991"/>
              <a:ext cx="454025" cy="481965"/>
            </a:xfrm>
            <a:custGeom>
              <a:avLst/>
              <a:gdLst/>
              <a:ahLst/>
              <a:cxnLst/>
              <a:rect l="l" t="t" r="r" b="b"/>
              <a:pathLst>
                <a:path w="454025" h="481964">
                  <a:moveTo>
                    <a:pt x="151384" y="76708"/>
                  </a:moveTo>
                  <a:lnTo>
                    <a:pt x="151384" y="194564"/>
                  </a:lnTo>
                  <a:lnTo>
                    <a:pt x="224662" y="194564"/>
                  </a:lnTo>
                  <a:lnTo>
                    <a:pt x="226949" y="194564"/>
                  </a:lnTo>
                  <a:lnTo>
                    <a:pt x="235458" y="202819"/>
                  </a:lnTo>
                  <a:lnTo>
                    <a:pt x="236727" y="205740"/>
                  </a:lnTo>
                  <a:lnTo>
                    <a:pt x="237616" y="209677"/>
                  </a:lnTo>
                  <a:lnTo>
                    <a:pt x="238251" y="214503"/>
                  </a:lnTo>
                  <a:lnTo>
                    <a:pt x="238887" y="219329"/>
                  </a:lnTo>
                  <a:lnTo>
                    <a:pt x="239268" y="225171"/>
                  </a:lnTo>
                  <a:lnTo>
                    <a:pt x="239268" y="232156"/>
                  </a:lnTo>
                  <a:lnTo>
                    <a:pt x="239268" y="239395"/>
                  </a:lnTo>
                  <a:lnTo>
                    <a:pt x="238887" y="245364"/>
                  </a:lnTo>
                  <a:lnTo>
                    <a:pt x="238251" y="250190"/>
                  </a:lnTo>
                  <a:lnTo>
                    <a:pt x="237616" y="255016"/>
                  </a:lnTo>
                  <a:lnTo>
                    <a:pt x="236727" y="258953"/>
                  </a:lnTo>
                  <a:lnTo>
                    <a:pt x="235458" y="262001"/>
                  </a:lnTo>
                  <a:lnTo>
                    <a:pt x="234314" y="264922"/>
                  </a:lnTo>
                  <a:lnTo>
                    <a:pt x="232663" y="267081"/>
                  </a:lnTo>
                  <a:lnTo>
                    <a:pt x="230886" y="268224"/>
                  </a:lnTo>
                  <a:lnTo>
                    <a:pt x="228981" y="269494"/>
                  </a:lnTo>
                  <a:lnTo>
                    <a:pt x="226949" y="270129"/>
                  </a:lnTo>
                  <a:lnTo>
                    <a:pt x="224662" y="270129"/>
                  </a:lnTo>
                  <a:lnTo>
                    <a:pt x="151384" y="270129"/>
                  </a:lnTo>
                  <a:lnTo>
                    <a:pt x="151384" y="404114"/>
                  </a:lnTo>
                  <a:lnTo>
                    <a:pt x="202437" y="404114"/>
                  </a:lnTo>
                  <a:lnTo>
                    <a:pt x="255444" y="398220"/>
                  </a:lnTo>
                  <a:lnTo>
                    <a:pt x="295036" y="380571"/>
                  </a:lnTo>
                  <a:lnTo>
                    <a:pt x="324314" y="351063"/>
                  </a:lnTo>
                  <a:lnTo>
                    <a:pt x="343281" y="309880"/>
                  </a:lnTo>
                  <a:lnTo>
                    <a:pt x="351728" y="257176"/>
                  </a:lnTo>
                  <a:lnTo>
                    <a:pt x="352298" y="236982"/>
                  </a:lnTo>
                  <a:lnTo>
                    <a:pt x="351797" y="220218"/>
                  </a:lnTo>
                  <a:lnTo>
                    <a:pt x="344297" y="173355"/>
                  </a:lnTo>
                  <a:lnTo>
                    <a:pt x="326991" y="133689"/>
                  </a:lnTo>
                  <a:lnTo>
                    <a:pt x="298783" y="103219"/>
                  </a:lnTo>
                  <a:lnTo>
                    <a:pt x="258504" y="83458"/>
                  </a:lnTo>
                  <a:lnTo>
                    <a:pt x="201675" y="76708"/>
                  </a:lnTo>
                  <a:lnTo>
                    <a:pt x="151384" y="76708"/>
                  </a:lnTo>
                  <a:close/>
                </a:path>
                <a:path w="454025" h="481964">
                  <a:moveTo>
                    <a:pt x="82550" y="0"/>
                  </a:moveTo>
                  <a:lnTo>
                    <a:pt x="206501" y="0"/>
                  </a:lnTo>
                  <a:lnTo>
                    <a:pt x="237315" y="950"/>
                  </a:lnTo>
                  <a:lnTo>
                    <a:pt x="291798" y="8518"/>
                  </a:lnTo>
                  <a:lnTo>
                    <a:pt x="337117" y="23542"/>
                  </a:lnTo>
                  <a:lnTo>
                    <a:pt x="374939" y="45831"/>
                  </a:lnTo>
                  <a:lnTo>
                    <a:pt x="405641" y="75334"/>
                  </a:lnTo>
                  <a:lnTo>
                    <a:pt x="428986" y="111910"/>
                  </a:lnTo>
                  <a:lnTo>
                    <a:pt x="444896" y="155438"/>
                  </a:lnTo>
                  <a:lnTo>
                    <a:pt x="452897" y="205868"/>
                  </a:lnTo>
                  <a:lnTo>
                    <a:pt x="453898" y="233680"/>
                  </a:lnTo>
                  <a:lnTo>
                    <a:pt x="452824" y="265614"/>
                  </a:lnTo>
                  <a:lnTo>
                    <a:pt x="444200" y="322244"/>
                  </a:lnTo>
                  <a:lnTo>
                    <a:pt x="427005" y="369417"/>
                  </a:lnTo>
                  <a:lnTo>
                    <a:pt x="402050" y="407846"/>
                  </a:lnTo>
                  <a:lnTo>
                    <a:pt x="369570" y="437679"/>
                  </a:lnTo>
                  <a:lnTo>
                    <a:pt x="330136" y="459535"/>
                  </a:lnTo>
                  <a:lnTo>
                    <a:pt x="283587" y="473581"/>
                  </a:lnTo>
                  <a:lnTo>
                    <a:pt x="228445" y="480577"/>
                  </a:lnTo>
                  <a:lnTo>
                    <a:pt x="197612" y="481457"/>
                  </a:lnTo>
                  <a:lnTo>
                    <a:pt x="82550" y="481457"/>
                  </a:lnTo>
                  <a:lnTo>
                    <a:pt x="74422" y="481457"/>
                  </a:lnTo>
                  <a:lnTo>
                    <a:pt x="67563" y="479044"/>
                  </a:lnTo>
                  <a:lnTo>
                    <a:pt x="62102" y="474218"/>
                  </a:lnTo>
                  <a:lnTo>
                    <a:pt x="56641" y="469392"/>
                  </a:lnTo>
                  <a:lnTo>
                    <a:pt x="53975" y="461518"/>
                  </a:lnTo>
                  <a:lnTo>
                    <a:pt x="53975" y="450596"/>
                  </a:lnTo>
                  <a:lnTo>
                    <a:pt x="53975" y="270129"/>
                  </a:lnTo>
                  <a:lnTo>
                    <a:pt x="14477" y="270129"/>
                  </a:lnTo>
                  <a:lnTo>
                    <a:pt x="12319" y="270129"/>
                  </a:lnTo>
                  <a:lnTo>
                    <a:pt x="10160" y="269621"/>
                  </a:lnTo>
                  <a:lnTo>
                    <a:pt x="8382" y="268478"/>
                  </a:lnTo>
                  <a:lnTo>
                    <a:pt x="6476" y="267335"/>
                  </a:lnTo>
                  <a:lnTo>
                    <a:pt x="4952" y="265303"/>
                  </a:lnTo>
                  <a:lnTo>
                    <a:pt x="0" y="239649"/>
                  </a:lnTo>
                  <a:lnTo>
                    <a:pt x="0" y="232156"/>
                  </a:lnTo>
                  <a:lnTo>
                    <a:pt x="0" y="224917"/>
                  </a:lnTo>
                  <a:lnTo>
                    <a:pt x="253" y="218948"/>
                  </a:lnTo>
                  <a:lnTo>
                    <a:pt x="888" y="214122"/>
                  </a:lnTo>
                  <a:lnTo>
                    <a:pt x="1524" y="209296"/>
                  </a:lnTo>
                  <a:lnTo>
                    <a:pt x="8382" y="196469"/>
                  </a:lnTo>
                  <a:lnTo>
                    <a:pt x="10160" y="195199"/>
                  </a:lnTo>
                  <a:lnTo>
                    <a:pt x="12319" y="194564"/>
                  </a:lnTo>
                  <a:lnTo>
                    <a:pt x="14477" y="194564"/>
                  </a:lnTo>
                  <a:lnTo>
                    <a:pt x="53975" y="194564"/>
                  </a:lnTo>
                  <a:lnTo>
                    <a:pt x="53975" y="30861"/>
                  </a:lnTo>
                  <a:lnTo>
                    <a:pt x="53975" y="19938"/>
                  </a:lnTo>
                  <a:lnTo>
                    <a:pt x="56641" y="12065"/>
                  </a:lnTo>
                  <a:lnTo>
                    <a:pt x="62102" y="7238"/>
                  </a:lnTo>
                  <a:lnTo>
                    <a:pt x="67563" y="2412"/>
                  </a:lnTo>
                  <a:lnTo>
                    <a:pt x="74422" y="0"/>
                  </a:lnTo>
                  <a:lnTo>
                    <a:pt x="82550" y="0"/>
                  </a:lnTo>
                  <a:close/>
                </a:path>
              </a:pathLst>
            </a:custGeom>
            <a:ln w="19812">
              <a:solidFill>
                <a:srgbClr val="001F5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8" name="object 38" descr="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077712" y="3482340"/>
              <a:ext cx="500634" cy="659130"/>
            </a:xfrm>
            <a:prstGeom prst="rect">
              <a:avLst/>
            </a:prstGeom>
          </p:spPr>
        </p:pic>
        <p:sp>
          <p:nvSpPr>
            <p:cNvPr id="39" name="object 39" descr=""/>
            <p:cNvSpPr/>
            <p:nvPr/>
          </p:nvSpPr>
          <p:spPr>
            <a:xfrm>
              <a:off x="6078474" y="3483483"/>
              <a:ext cx="455930" cy="614680"/>
            </a:xfrm>
            <a:custGeom>
              <a:avLst/>
              <a:gdLst/>
              <a:ahLst/>
              <a:cxnLst/>
              <a:rect l="l" t="t" r="r" b="b"/>
              <a:pathLst>
                <a:path w="455929" h="614679">
                  <a:moveTo>
                    <a:pt x="232790" y="520826"/>
                  </a:moveTo>
                  <a:lnTo>
                    <a:pt x="212978" y="520826"/>
                  </a:lnTo>
                  <a:lnTo>
                    <a:pt x="204724" y="521715"/>
                  </a:lnTo>
                  <a:lnTo>
                    <a:pt x="173481" y="545972"/>
                  </a:lnTo>
                  <a:lnTo>
                    <a:pt x="171703" y="552068"/>
                  </a:lnTo>
                  <a:lnTo>
                    <a:pt x="170814" y="559561"/>
                  </a:lnTo>
                  <a:lnTo>
                    <a:pt x="170814" y="576960"/>
                  </a:lnTo>
                  <a:lnTo>
                    <a:pt x="190880" y="610234"/>
                  </a:lnTo>
                  <a:lnTo>
                    <a:pt x="197485" y="611758"/>
                  </a:lnTo>
                  <a:lnTo>
                    <a:pt x="203962" y="613409"/>
                  </a:lnTo>
                  <a:lnTo>
                    <a:pt x="212216" y="614298"/>
                  </a:lnTo>
                  <a:lnTo>
                    <a:pt x="232028" y="614298"/>
                  </a:lnTo>
                  <a:lnTo>
                    <a:pt x="240411" y="613409"/>
                  </a:lnTo>
                  <a:lnTo>
                    <a:pt x="247141" y="611758"/>
                  </a:lnTo>
                  <a:lnTo>
                    <a:pt x="253746" y="610234"/>
                  </a:lnTo>
                  <a:lnTo>
                    <a:pt x="273938" y="575563"/>
                  </a:lnTo>
                  <a:lnTo>
                    <a:pt x="273938" y="558164"/>
                  </a:lnTo>
                  <a:lnTo>
                    <a:pt x="263271" y="531113"/>
                  </a:lnTo>
                  <a:lnTo>
                    <a:pt x="259461" y="527430"/>
                  </a:lnTo>
                  <a:lnTo>
                    <a:pt x="254253" y="524890"/>
                  </a:lnTo>
                  <a:lnTo>
                    <a:pt x="247650" y="523239"/>
                  </a:lnTo>
                  <a:lnTo>
                    <a:pt x="241046" y="521715"/>
                  </a:lnTo>
                  <a:lnTo>
                    <a:pt x="232790" y="520826"/>
                  </a:lnTo>
                  <a:close/>
                </a:path>
                <a:path w="455929" h="614679">
                  <a:moveTo>
                    <a:pt x="232537" y="0"/>
                  </a:moveTo>
                  <a:lnTo>
                    <a:pt x="178768" y="4365"/>
                  </a:lnTo>
                  <a:lnTo>
                    <a:pt x="131952" y="17399"/>
                  </a:lnTo>
                  <a:lnTo>
                    <a:pt x="92043" y="38734"/>
                  </a:lnTo>
                  <a:lnTo>
                    <a:pt x="59181" y="67690"/>
                  </a:lnTo>
                  <a:lnTo>
                    <a:pt x="33448" y="103901"/>
                  </a:lnTo>
                  <a:lnTo>
                    <a:pt x="14859" y="147065"/>
                  </a:lnTo>
                  <a:lnTo>
                    <a:pt x="3714" y="196691"/>
                  </a:lnTo>
                  <a:lnTo>
                    <a:pt x="0" y="252221"/>
                  </a:lnTo>
                  <a:lnTo>
                    <a:pt x="879" y="282963"/>
                  </a:lnTo>
                  <a:lnTo>
                    <a:pt x="7875" y="338018"/>
                  </a:lnTo>
                  <a:lnTo>
                    <a:pt x="21804" y="384550"/>
                  </a:lnTo>
                  <a:lnTo>
                    <a:pt x="42759" y="422892"/>
                  </a:lnTo>
                  <a:lnTo>
                    <a:pt x="70667" y="453134"/>
                  </a:lnTo>
                  <a:lnTo>
                    <a:pt x="105529" y="475561"/>
                  </a:lnTo>
                  <a:lnTo>
                    <a:pt x="147441" y="490277"/>
                  </a:lnTo>
                  <a:lnTo>
                    <a:pt x="196451" y="497568"/>
                  </a:lnTo>
                  <a:lnTo>
                    <a:pt x="223647" y="498474"/>
                  </a:lnTo>
                  <a:lnTo>
                    <a:pt x="251271" y="497401"/>
                  </a:lnTo>
                  <a:lnTo>
                    <a:pt x="301424" y="488777"/>
                  </a:lnTo>
                  <a:lnTo>
                    <a:pt x="344739" y="471578"/>
                  </a:lnTo>
                  <a:lnTo>
                    <a:pt x="381073" y="446520"/>
                  </a:lnTo>
                  <a:lnTo>
                    <a:pt x="407135" y="417829"/>
                  </a:lnTo>
                  <a:lnTo>
                    <a:pt x="226567" y="417829"/>
                  </a:lnTo>
                  <a:lnTo>
                    <a:pt x="209327" y="417091"/>
                  </a:lnTo>
                  <a:lnTo>
                    <a:pt x="166750" y="406018"/>
                  </a:lnTo>
                  <a:lnTo>
                    <a:pt x="136443" y="382480"/>
                  </a:lnTo>
                  <a:lnTo>
                    <a:pt x="116697" y="347408"/>
                  </a:lnTo>
                  <a:lnTo>
                    <a:pt x="106118" y="302045"/>
                  </a:lnTo>
                  <a:lnTo>
                    <a:pt x="102838" y="252221"/>
                  </a:lnTo>
                  <a:lnTo>
                    <a:pt x="102826" y="243712"/>
                  </a:lnTo>
                  <a:lnTo>
                    <a:pt x="103123" y="230675"/>
                  </a:lnTo>
                  <a:lnTo>
                    <a:pt x="108838" y="183133"/>
                  </a:lnTo>
                  <a:lnTo>
                    <a:pt x="123019" y="141985"/>
                  </a:lnTo>
                  <a:lnTo>
                    <a:pt x="147081" y="109775"/>
                  </a:lnTo>
                  <a:lnTo>
                    <a:pt x="181764" y="87925"/>
                  </a:lnTo>
                  <a:lnTo>
                    <a:pt x="229235" y="80263"/>
                  </a:lnTo>
                  <a:lnTo>
                    <a:pt x="415496" y="80263"/>
                  </a:lnTo>
                  <a:lnTo>
                    <a:pt x="412251" y="75158"/>
                  </a:lnTo>
                  <a:lnTo>
                    <a:pt x="384155" y="44981"/>
                  </a:lnTo>
                  <a:lnTo>
                    <a:pt x="349206" y="22693"/>
                  </a:lnTo>
                  <a:lnTo>
                    <a:pt x="307421" y="8143"/>
                  </a:lnTo>
                  <a:lnTo>
                    <a:pt x="259085" y="904"/>
                  </a:lnTo>
                  <a:lnTo>
                    <a:pt x="232537" y="0"/>
                  </a:lnTo>
                  <a:close/>
                </a:path>
                <a:path w="455929" h="614679">
                  <a:moveTo>
                    <a:pt x="415496" y="80263"/>
                  </a:moveTo>
                  <a:lnTo>
                    <a:pt x="229235" y="80263"/>
                  </a:lnTo>
                  <a:lnTo>
                    <a:pt x="246328" y="81025"/>
                  </a:lnTo>
                  <a:lnTo>
                    <a:pt x="261969" y="83311"/>
                  </a:lnTo>
                  <a:lnTo>
                    <a:pt x="300108" y="99097"/>
                  </a:lnTo>
                  <a:lnTo>
                    <a:pt x="326898" y="126618"/>
                  </a:lnTo>
                  <a:lnTo>
                    <a:pt x="343667" y="164855"/>
                  </a:lnTo>
                  <a:lnTo>
                    <a:pt x="351678" y="212613"/>
                  </a:lnTo>
                  <a:lnTo>
                    <a:pt x="353109" y="252221"/>
                  </a:lnTo>
                  <a:lnTo>
                    <a:pt x="352786" y="265941"/>
                  </a:lnTo>
                  <a:lnTo>
                    <a:pt x="346963" y="314197"/>
                  </a:lnTo>
                  <a:lnTo>
                    <a:pt x="332890" y="355917"/>
                  </a:lnTo>
                  <a:lnTo>
                    <a:pt x="308784" y="388572"/>
                  </a:lnTo>
                  <a:lnTo>
                    <a:pt x="274056" y="410275"/>
                  </a:lnTo>
                  <a:lnTo>
                    <a:pt x="226567" y="417829"/>
                  </a:lnTo>
                  <a:lnTo>
                    <a:pt x="407135" y="417829"/>
                  </a:lnTo>
                  <a:lnTo>
                    <a:pt x="432607" y="373512"/>
                  </a:lnTo>
                  <a:lnTo>
                    <a:pt x="447444" y="326366"/>
                  </a:lnTo>
                  <a:lnTo>
                    <a:pt x="454874" y="272835"/>
                  </a:lnTo>
                  <a:lnTo>
                    <a:pt x="455802" y="243712"/>
                  </a:lnTo>
                  <a:lnTo>
                    <a:pt x="454946" y="214407"/>
                  </a:lnTo>
                  <a:lnTo>
                    <a:pt x="447766" y="159238"/>
                  </a:lnTo>
                  <a:lnTo>
                    <a:pt x="433449" y="113222"/>
                  </a:lnTo>
                  <a:lnTo>
                    <a:pt x="423719" y="93202"/>
                  </a:lnTo>
                  <a:lnTo>
                    <a:pt x="415496" y="80263"/>
                  </a:lnTo>
                  <a:close/>
                </a:path>
              </a:pathLst>
            </a:custGeom>
            <a:solidFill>
              <a:srgbClr val="99FF9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0" name="object 40" descr="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6239382" y="3994403"/>
              <a:ext cx="122935" cy="113283"/>
            </a:xfrm>
            <a:prstGeom prst="rect">
              <a:avLst/>
            </a:prstGeom>
          </p:spPr>
        </p:pic>
        <p:sp>
          <p:nvSpPr>
            <p:cNvPr id="41" name="object 41" descr=""/>
            <p:cNvSpPr/>
            <p:nvPr/>
          </p:nvSpPr>
          <p:spPr>
            <a:xfrm>
              <a:off x="6078474" y="3483483"/>
              <a:ext cx="455930" cy="498475"/>
            </a:xfrm>
            <a:custGeom>
              <a:avLst/>
              <a:gdLst/>
              <a:ahLst/>
              <a:cxnLst/>
              <a:rect l="l" t="t" r="r" b="b"/>
              <a:pathLst>
                <a:path w="455929" h="498475">
                  <a:moveTo>
                    <a:pt x="229235" y="80263"/>
                  </a:moveTo>
                  <a:lnTo>
                    <a:pt x="181764" y="87925"/>
                  </a:lnTo>
                  <a:lnTo>
                    <a:pt x="147081" y="109775"/>
                  </a:lnTo>
                  <a:lnTo>
                    <a:pt x="123019" y="141985"/>
                  </a:lnTo>
                  <a:lnTo>
                    <a:pt x="108838" y="183133"/>
                  </a:lnTo>
                  <a:lnTo>
                    <a:pt x="103123" y="230675"/>
                  </a:lnTo>
                  <a:lnTo>
                    <a:pt x="102742" y="247395"/>
                  </a:lnTo>
                  <a:lnTo>
                    <a:pt x="103122" y="266612"/>
                  </a:lnTo>
                  <a:lnTo>
                    <a:pt x="108712" y="318261"/>
                  </a:lnTo>
                  <a:lnTo>
                    <a:pt x="122231" y="360267"/>
                  </a:lnTo>
                  <a:lnTo>
                    <a:pt x="145335" y="391667"/>
                  </a:lnTo>
                  <a:lnTo>
                    <a:pt x="179419" y="411186"/>
                  </a:lnTo>
                  <a:lnTo>
                    <a:pt x="226567" y="417829"/>
                  </a:lnTo>
                  <a:lnTo>
                    <a:pt x="243905" y="416994"/>
                  </a:lnTo>
                  <a:lnTo>
                    <a:pt x="286892" y="404367"/>
                  </a:lnTo>
                  <a:lnTo>
                    <a:pt x="317986" y="378846"/>
                  </a:lnTo>
                  <a:lnTo>
                    <a:pt x="338677" y="342963"/>
                  </a:lnTo>
                  <a:lnTo>
                    <a:pt x="349650" y="298604"/>
                  </a:lnTo>
                  <a:lnTo>
                    <a:pt x="353187" y="248919"/>
                  </a:lnTo>
                  <a:lnTo>
                    <a:pt x="352807" y="230320"/>
                  </a:lnTo>
                  <a:lnTo>
                    <a:pt x="347217" y="179831"/>
                  </a:lnTo>
                  <a:lnTo>
                    <a:pt x="333519" y="138237"/>
                  </a:lnTo>
                  <a:lnTo>
                    <a:pt x="310229" y="107013"/>
                  </a:lnTo>
                  <a:lnTo>
                    <a:pt x="276133" y="87121"/>
                  </a:lnTo>
                  <a:lnTo>
                    <a:pt x="229235" y="80263"/>
                  </a:lnTo>
                  <a:close/>
                </a:path>
                <a:path w="455929" h="498475">
                  <a:moveTo>
                    <a:pt x="232537" y="0"/>
                  </a:moveTo>
                  <a:lnTo>
                    <a:pt x="284051" y="3619"/>
                  </a:lnTo>
                  <a:lnTo>
                    <a:pt x="329184" y="14477"/>
                  </a:lnTo>
                  <a:lnTo>
                    <a:pt x="367538" y="32861"/>
                  </a:lnTo>
                  <a:lnTo>
                    <a:pt x="399034" y="59054"/>
                  </a:lnTo>
                  <a:lnTo>
                    <a:pt x="423719" y="93202"/>
                  </a:lnTo>
                  <a:lnTo>
                    <a:pt x="441451" y="135254"/>
                  </a:lnTo>
                  <a:lnTo>
                    <a:pt x="452247" y="185292"/>
                  </a:lnTo>
                  <a:lnTo>
                    <a:pt x="455802" y="243712"/>
                  </a:lnTo>
                  <a:lnTo>
                    <a:pt x="454874" y="272835"/>
                  </a:lnTo>
                  <a:lnTo>
                    <a:pt x="447444" y="326366"/>
                  </a:lnTo>
                  <a:lnTo>
                    <a:pt x="432607" y="373512"/>
                  </a:lnTo>
                  <a:lnTo>
                    <a:pt x="410458" y="413656"/>
                  </a:lnTo>
                  <a:lnTo>
                    <a:pt x="381073" y="446520"/>
                  </a:lnTo>
                  <a:lnTo>
                    <a:pt x="344739" y="471578"/>
                  </a:lnTo>
                  <a:lnTo>
                    <a:pt x="301424" y="488777"/>
                  </a:lnTo>
                  <a:lnTo>
                    <a:pt x="251271" y="497401"/>
                  </a:lnTo>
                  <a:lnTo>
                    <a:pt x="223647" y="498474"/>
                  </a:lnTo>
                  <a:lnTo>
                    <a:pt x="196451" y="497568"/>
                  </a:lnTo>
                  <a:lnTo>
                    <a:pt x="147441" y="490277"/>
                  </a:lnTo>
                  <a:lnTo>
                    <a:pt x="105529" y="475561"/>
                  </a:lnTo>
                  <a:lnTo>
                    <a:pt x="70667" y="453134"/>
                  </a:lnTo>
                  <a:lnTo>
                    <a:pt x="42759" y="422892"/>
                  </a:lnTo>
                  <a:lnTo>
                    <a:pt x="21804" y="384550"/>
                  </a:lnTo>
                  <a:lnTo>
                    <a:pt x="7875" y="338018"/>
                  </a:lnTo>
                  <a:lnTo>
                    <a:pt x="879" y="282963"/>
                  </a:lnTo>
                  <a:lnTo>
                    <a:pt x="0" y="252221"/>
                  </a:lnTo>
                  <a:lnTo>
                    <a:pt x="928" y="223718"/>
                  </a:lnTo>
                  <a:lnTo>
                    <a:pt x="8358" y="171140"/>
                  </a:lnTo>
                  <a:lnTo>
                    <a:pt x="23266" y="124608"/>
                  </a:lnTo>
                  <a:lnTo>
                    <a:pt x="45416" y="84933"/>
                  </a:lnTo>
                  <a:lnTo>
                    <a:pt x="74731" y="52260"/>
                  </a:lnTo>
                  <a:lnTo>
                    <a:pt x="111117" y="27114"/>
                  </a:lnTo>
                  <a:lnTo>
                    <a:pt x="154473" y="9804"/>
                  </a:lnTo>
                  <a:lnTo>
                    <a:pt x="204801" y="1093"/>
                  </a:lnTo>
                  <a:lnTo>
                    <a:pt x="232537" y="0"/>
                  </a:lnTo>
                  <a:close/>
                </a:path>
              </a:pathLst>
            </a:custGeom>
            <a:ln w="19812">
              <a:solidFill>
                <a:srgbClr val="001F5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2" name="object 42" descr="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6592824" y="3483864"/>
              <a:ext cx="400050" cy="541782"/>
            </a:xfrm>
            <a:prstGeom prst="rect">
              <a:avLst/>
            </a:prstGeom>
          </p:spPr>
        </p:pic>
        <p:sp>
          <p:nvSpPr>
            <p:cNvPr id="43" name="object 43" descr=""/>
            <p:cNvSpPr/>
            <p:nvPr/>
          </p:nvSpPr>
          <p:spPr>
            <a:xfrm>
              <a:off x="6593204" y="3484117"/>
              <a:ext cx="356235" cy="497205"/>
            </a:xfrm>
            <a:custGeom>
              <a:avLst/>
              <a:gdLst/>
              <a:ahLst/>
              <a:cxnLst/>
              <a:rect l="l" t="t" r="r" b="b"/>
              <a:pathLst>
                <a:path w="356234" h="497204">
                  <a:moveTo>
                    <a:pt x="223266" y="0"/>
                  </a:moveTo>
                  <a:lnTo>
                    <a:pt x="175895" y="4190"/>
                  </a:lnTo>
                  <a:lnTo>
                    <a:pt x="132715" y="16764"/>
                  </a:lnTo>
                  <a:lnTo>
                    <a:pt x="94519" y="37433"/>
                  </a:lnTo>
                  <a:lnTo>
                    <a:pt x="62229" y="65912"/>
                  </a:lnTo>
                  <a:lnTo>
                    <a:pt x="36020" y="102108"/>
                  </a:lnTo>
                  <a:lnTo>
                    <a:pt x="16383" y="145923"/>
                  </a:lnTo>
                  <a:lnTo>
                    <a:pt x="4095" y="196977"/>
                  </a:lnTo>
                  <a:lnTo>
                    <a:pt x="0" y="254889"/>
                  </a:lnTo>
                  <a:lnTo>
                    <a:pt x="930" y="284132"/>
                  </a:lnTo>
                  <a:lnTo>
                    <a:pt x="8411" y="336952"/>
                  </a:lnTo>
                  <a:lnTo>
                    <a:pt x="23225" y="382347"/>
                  </a:lnTo>
                  <a:lnTo>
                    <a:pt x="44561" y="420221"/>
                  </a:lnTo>
                  <a:lnTo>
                    <a:pt x="72397" y="450566"/>
                  </a:lnTo>
                  <a:lnTo>
                    <a:pt x="106306" y="473287"/>
                  </a:lnTo>
                  <a:lnTo>
                    <a:pt x="145980" y="488578"/>
                  </a:lnTo>
                  <a:lnTo>
                    <a:pt x="190609" y="496250"/>
                  </a:lnTo>
                  <a:lnTo>
                    <a:pt x="214756" y="497205"/>
                  </a:lnTo>
                  <a:lnTo>
                    <a:pt x="227189" y="496943"/>
                  </a:lnTo>
                  <a:lnTo>
                    <a:pt x="272371" y="490872"/>
                  </a:lnTo>
                  <a:lnTo>
                    <a:pt x="316118" y="476583"/>
                  </a:lnTo>
                  <a:lnTo>
                    <a:pt x="349630" y="453644"/>
                  </a:lnTo>
                  <a:lnTo>
                    <a:pt x="356108" y="407416"/>
                  </a:lnTo>
                  <a:lnTo>
                    <a:pt x="355853" y="400304"/>
                  </a:lnTo>
                  <a:lnTo>
                    <a:pt x="329946" y="381000"/>
                  </a:lnTo>
                  <a:lnTo>
                    <a:pt x="319960" y="387397"/>
                  </a:lnTo>
                  <a:lnTo>
                    <a:pt x="284126" y="404909"/>
                  </a:lnTo>
                  <a:lnTo>
                    <a:pt x="242593" y="413766"/>
                  </a:lnTo>
                  <a:lnTo>
                    <a:pt x="229997" y="414147"/>
                  </a:lnTo>
                  <a:lnTo>
                    <a:pt x="216046" y="413529"/>
                  </a:lnTo>
                  <a:lnTo>
                    <a:pt x="178435" y="404368"/>
                  </a:lnTo>
                  <a:lnTo>
                    <a:pt x="139446" y="374396"/>
                  </a:lnTo>
                  <a:lnTo>
                    <a:pt x="119282" y="338052"/>
                  </a:lnTo>
                  <a:lnTo>
                    <a:pt x="107854" y="289306"/>
                  </a:lnTo>
                  <a:lnTo>
                    <a:pt x="105664" y="249682"/>
                  </a:lnTo>
                  <a:lnTo>
                    <a:pt x="106185" y="230842"/>
                  </a:lnTo>
                  <a:lnTo>
                    <a:pt x="113919" y="180086"/>
                  </a:lnTo>
                  <a:lnTo>
                    <a:pt x="130492" y="138938"/>
                  </a:lnTo>
                  <a:lnTo>
                    <a:pt x="155384" y="108267"/>
                  </a:lnTo>
                  <a:lnTo>
                    <a:pt x="200278" y="85232"/>
                  </a:lnTo>
                  <a:lnTo>
                    <a:pt x="227329" y="82296"/>
                  </a:lnTo>
                  <a:lnTo>
                    <a:pt x="239924" y="82700"/>
                  </a:lnTo>
                  <a:lnTo>
                    <a:pt x="281257" y="92106"/>
                  </a:lnTo>
                  <a:lnTo>
                    <a:pt x="322173" y="114502"/>
                  </a:lnTo>
                  <a:lnTo>
                    <a:pt x="332486" y="122174"/>
                  </a:lnTo>
                  <a:lnTo>
                    <a:pt x="337185" y="124333"/>
                  </a:lnTo>
                  <a:lnTo>
                    <a:pt x="343153" y="124333"/>
                  </a:lnTo>
                  <a:lnTo>
                    <a:pt x="345059" y="123571"/>
                  </a:lnTo>
                  <a:lnTo>
                    <a:pt x="354584" y="90805"/>
                  </a:lnTo>
                  <a:lnTo>
                    <a:pt x="354456" y="70612"/>
                  </a:lnTo>
                  <a:lnTo>
                    <a:pt x="339217" y="33401"/>
                  </a:lnTo>
                  <a:lnTo>
                    <a:pt x="304131" y="14976"/>
                  </a:lnTo>
                  <a:lnTo>
                    <a:pt x="262000" y="3429"/>
                  </a:lnTo>
                  <a:lnTo>
                    <a:pt x="233247" y="214"/>
                  </a:lnTo>
                  <a:lnTo>
                    <a:pt x="223266" y="0"/>
                  </a:lnTo>
                  <a:close/>
                </a:path>
              </a:pathLst>
            </a:custGeom>
            <a:solidFill>
              <a:srgbClr val="FFFF9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 descr=""/>
            <p:cNvSpPr/>
            <p:nvPr/>
          </p:nvSpPr>
          <p:spPr>
            <a:xfrm>
              <a:off x="6593204" y="3484117"/>
              <a:ext cx="356235" cy="497205"/>
            </a:xfrm>
            <a:custGeom>
              <a:avLst/>
              <a:gdLst/>
              <a:ahLst/>
              <a:cxnLst/>
              <a:rect l="l" t="t" r="r" b="b"/>
              <a:pathLst>
                <a:path w="356234" h="497204">
                  <a:moveTo>
                    <a:pt x="223266" y="0"/>
                  </a:moveTo>
                  <a:lnTo>
                    <a:pt x="262000" y="3429"/>
                  </a:lnTo>
                  <a:lnTo>
                    <a:pt x="304131" y="14976"/>
                  </a:lnTo>
                  <a:lnTo>
                    <a:pt x="339217" y="33401"/>
                  </a:lnTo>
                  <a:lnTo>
                    <a:pt x="342519" y="36703"/>
                  </a:lnTo>
                  <a:lnTo>
                    <a:pt x="345948" y="40005"/>
                  </a:lnTo>
                  <a:lnTo>
                    <a:pt x="348234" y="42799"/>
                  </a:lnTo>
                  <a:lnTo>
                    <a:pt x="349376" y="45085"/>
                  </a:lnTo>
                  <a:lnTo>
                    <a:pt x="350647" y="47371"/>
                  </a:lnTo>
                  <a:lnTo>
                    <a:pt x="354584" y="76454"/>
                  </a:lnTo>
                  <a:lnTo>
                    <a:pt x="354584" y="83439"/>
                  </a:lnTo>
                  <a:lnTo>
                    <a:pt x="354584" y="90805"/>
                  </a:lnTo>
                  <a:lnTo>
                    <a:pt x="346837" y="122047"/>
                  </a:lnTo>
                  <a:lnTo>
                    <a:pt x="345059" y="123571"/>
                  </a:lnTo>
                  <a:lnTo>
                    <a:pt x="343153" y="124333"/>
                  </a:lnTo>
                  <a:lnTo>
                    <a:pt x="340868" y="124333"/>
                  </a:lnTo>
                  <a:lnTo>
                    <a:pt x="337185" y="124333"/>
                  </a:lnTo>
                  <a:lnTo>
                    <a:pt x="332486" y="122174"/>
                  </a:lnTo>
                  <a:lnTo>
                    <a:pt x="326771" y="117856"/>
                  </a:lnTo>
                  <a:lnTo>
                    <a:pt x="322173" y="114502"/>
                  </a:lnTo>
                  <a:lnTo>
                    <a:pt x="281257" y="92106"/>
                  </a:lnTo>
                  <a:lnTo>
                    <a:pt x="239924" y="82700"/>
                  </a:lnTo>
                  <a:lnTo>
                    <a:pt x="227329" y="82296"/>
                  </a:lnTo>
                  <a:lnTo>
                    <a:pt x="213423" y="83032"/>
                  </a:lnTo>
                  <a:lnTo>
                    <a:pt x="176275" y="93980"/>
                  </a:lnTo>
                  <a:lnTo>
                    <a:pt x="137922" y="127508"/>
                  </a:lnTo>
                  <a:lnTo>
                    <a:pt x="118491" y="165227"/>
                  </a:lnTo>
                  <a:lnTo>
                    <a:pt x="107743" y="212979"/>
                  </a:lnTo>
                  <a:lnTo>
                    <a:pt x="105664" y="249682"/>
                  </a:lnTo>
                  <a:lnTo>
                    <a:pt x="106211" y="270208"/>
                  </a:lnTo>
                  <a:lnTo>
                    <a:pt x="114426" y="323215"/>
                  </a:lnTo>
                  <a:lnTo>
                    <a:pt x="131804" y="363630"/>
                  </a:lnTo>
                  <a:lnTo>
                    <a:pt x="167431" y="398774"/>
                  </a:lnTo>
                  <a:lnTo>
                    <a:pt x="216046" y="413529"/>
                  </a:lnTo>
                  <a:lnTo>
                    <a:pt x="229997" y="414147"/>
                  </a:lnTo>
                  <a:lnTo>
                    <a:pt x="242593" y="413766"/>
                  </a:lnTo>
                  <a:lnTo>
                    <a:pt x="284126" y="404909"/>
                  </a:lnTo>
                  <a:lnTo>
                    <a:pt x="319960" y="387397"/>
                  </a:lnTo>
                  <a:lnTo>
                    <a:pt x="335661" y="377063"/>
                  </a:lnTo>
                  <a:lnTo>
                    <a:pt x="340233" y="375158"/>
                  </a:lnTo>
                  <a:lnTo>
                    <a:pt x="343408" y="375158"/>
                  </a:lnTo>
                  <a:lnTo>
                    <a:pt x="345948" y="375158"/>
                  </a:lnTo>
                  <a:lnTo>
                    <a:pt x="347979" y="375666"/>
                  </a:lnTo>
                  <a:lnTo>
                    <a:pt x="356108" y="407416"/>
                  </a:lnTo>
                  <a:lnTo>
                    <a:pt x="356108" y="416433"/>
                  </a:lnTo>
                  <a:lnTo>
                    <a:pt x="356108" y="422656"/>
                  </a:lnTo>
                  <a:lnTo>
                    <a:pt x="355980" y="427863"/>
                  </a:lnTo>
                  <a:lnTo>
                    <a:pt x="355600" y="432181"/>
                  </a:lnTo>
                  <a:lnTo>
                    <a:pt x="355219" y="436499"/>
                  </a:lnTo>
                  <a:lnTo>
                    <a:pt x="350900" y="451358"/>
                  </a:lnTo>
                  <a:lnTo>
                    <a:pt x="349630" y="453644"/>
                  </a:lnTo>
                  <a:lnTo>
                    <a:pt x="347725" y="456184"/>
                  </a:lnTo>
                  <a:lnTo>
                    <a:pt x="344931" y="458978"/>
                  </a:lnTo>
                  <a:lnTo>
                    <a:pt x="342265" y="461899"/>
                  </a:lnTo>
                  <a:lnTo>
                    <a:pt x="300481" y="482854"/>
                  </a:lnTo>
                  <a:lnTo>
                    <a:pt x="261747" y="493014"/>
                  </a:lnTo>
                  <a:lnTo>
                    <a:pt x="214756" y="497205"/>
                  </a:lnTo>
                  <a:lnTo>
                    <a:pt x="190609" y="496250"/>
                  </a:lnTo>
                  <a:lnTo>
                    <a:pt x="145980" y="488578"/>
                  </a:lnTo>
                  <a:lnTo>
                    <a:pt x="106306" y="473287"/>
                  </a:lnTo>
                  <a:lnTo>
                    <a:pt x="72397" y="450566"/>
                  </a:lnTo>
                  <a:lnTo>
                    <a:pt x="44561" y="420221"/>
                  </a:lnTo>
                  <a:lnTo>
                    <a:pt x="23225" y="382347"/>
                  </a:lnTo>
                  <a:lnTo>
                    <a:pt x="8411" y="336952"/>
                  </a:lnTo>
                  <a:lnTo>
                    <a:pt x="930" y="284132"/>
                  </a:lnTo>
                  <a:lnTo>
                    <a:pt x="0" y="254889"/>
                  </a:lnTo>
                  <a:lnTo>
                    <a:pt x="1023" y="225075"/>
                  </a:lnTo>
                  <a:lnTo>
                    <a:pt x="9215" y="170592"/>
                  </a:lnTo>
                  <a:lnTo>
                    <a:pt x="25386" y="123063"/>
                  </a:lnTo>
                  <a:lnTo>
                    <a:pt x="48297" y="83058"/>
                  </a:lnTo>
                  <a:lnTo>
                    <a:pt x="77636" y="50696"/>
                  </a:lnTo>
                  <a:lnTo>
                    <a:pt x="112879" y="26122"/>
                  </a:lnTo>
                  <a:lnTo>
                    <a:pt x="153793" y="9429"/>
                  </a:lnTo>
                  <a:lnTo>
                    <a:pt x="199044" y="1047"/>
                  </a:lnTo>
                  <a:lnTo>
                    <a:pt x="223266" y="0"/>
                  </a:lnTo>
                  <a:close/>
                </a:path>
              </a:pathLst>
            </a:custGeom>
            <a:ln w="19812">
              <a:solidFill>
                <a:srgbClr val="001F5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5" name="object 45" descr="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7193279" y="3488435"/>
              <a:ext cx="419849" cy="531113"/>
            </a:xfrm>
            <a:prstGeom prst="rect">
              <a:avLst/>
            </a:prstGeom>
          </p:spPr>
        </p:pic>
        <p:sp>
          <p:nvSpPr>
            <p:cNvPr id="46" name="object 46" descr=""/>
            <p:cNvSpPr/>
            <p:nvPr/>
          </p:nvSpPr>
          <p:spPr>
            <a:xfrm>
              <a:off x="7193915" y="3489705"/>
              <a:ext cx="375920" cy="486409"/>
            </a:xfrm>
            <a:custGeom>
              <a:avLst/>
              <a:gdLst/>
              <a:ahLst/>
              <a:cxnLst/>
              <a:rect l="l" t="t" r="r" b="b"/>
              <a:pathLst>
                <a:path w="375920" h="486410">
                  <a:moveTo>
                    <a:pt x="336423" y="0"/>
                  </a:moveTo>
                  <a:lnTo>
                    <a:pt x="317373" y="0"/>
                  </a:lnTo>
                  <a:lnTo>
                    <a:pt x="309371" y="381"/>
                  </a:lnTo>
                  <a:lnTo>
                    <a:pt x="277875" y="13208"/>
                  </a:lnTo>
                  <a:lnTo>
                    <a:pt x="277875" y="192405"/>
                  </a:lnTo>
                  <a:lnTo>
                    <a:pt x="97916" y="192405"/>
                  </a:lnTo>
                  <a:lnTo>
                    <a:pt x="97916" y="13208"/>
                  </a:lnTo>
                  <a:lnTo>
                    <a:pt x="97154" y="10922"/>
                  </a:lnTo>
                  <a:lnTo>
                    <a:pt x="58800" y="0"/>
                  </a:lnTo>
                  <a:lnTo>
                    <a:pt x="49149" y="0"/>
                  </a:lnTo>
                  <a:lnTo>
                    <a:pt x="39750" y="0"/>
                  </a:lnTo>
                  <a:lnTo>
                    <a:pt x="761" y="10922"/>
                  </a:lnTo>
                  <a:lnTo>
                    <a:pt x="0" y="13208"/>
                  </a:lnTo>
                  <a:lnTo>
                    <a:pt x="0" y="472821"/>
                  </a:lnTo>
                  <a:lnTo>
                    <a:pt x="39750" y="486029"/>
                  </a:lnTo>
                  <a:lnTo>
                    <a:pt x="58800" y="486029"/>
                  </a:lnTo>
                  <a:lnTo>
                    <a:pt x="97154" y="475107"/>
                  </a:lnTo>
                  <a:lnTo>
                    <a:pt x="97916" y="472821"/>
                  </a:lnTo>
                  <a:lnTo>
                    <a:pt x="97916" y="275717"/>
                  </a:lnTo>
                  <a:lnTo>
                    <a:pt x="277875" y="275717"/>
                  </a:lnTo>
                  <a:lnTo>
                    <a:pt x="277875" y="472821"/>
                  </a:lnTo>
                  <a:lnTo>
                    <a:pt x="278764" y="475107"/>
                  </a:lnTo>
                  <a:lnTo>
                    <a:pt x="317373" y="486029"/>
                  </a:lnTo>
                  <a:lnTo>
                    <a:pt x="336423" y="486029"/>
                  </a:lnTo>
                  <a:lnTo>
                    <a:pt x="375030" y="475107"/>
                  </a:lnTo>
                  <a:lnTo>
                    <a:pt x="375792" y="472821"/>
                  </a:lnTo>
                  <a:lnTo>
                    <a:pt x="375792" y="13208"/>
                  </a:lnTo>
                  <a:lnTo>
                    <a:pt x="344296" y="381"/>
                  </a:lnTo>
                  <a:lnTo>
                    <a:pt x="336423" y="0"/>
                  </a:lnTo>
                  <a:close/>
                </a:path>
              </a:pathLst>
            </a:custGeom>
            <a:solidFill>
              <a:srgbClr val="CC99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 descr=""/>
            <p:cNvSpPr/>
            <p:nvPr/>
          </p:nvSpPr>
          <p:spPr>
            <a:xfrm>
              <a:off x="7193915" y="3489705"/>
              <a:ext cx="375920" cy="486409"/>
            </a:xfrm>
            <a:custGeom>
              <a:avLst/>
              <a:gdLst/>
              <a:ahLst/>
              <a:cxnLst/>
              <a:rect l="l" t="t" r="r" b="b"/>
              <a:pathLst>
                <a:path w="375920" h="486410">
                  <a:moveTo>
                    <a:pt x="49149" y="0"/>
                  </a:moveTo>
                  <a:lnTo>
                    <a:pt x="58800" y="0"/>
                  </a:lnTo>
                  <a:lnTo>
                    <a:pt x="66675" y="381"/>
                  </a:lnTo>
                  <a:lnTo>
                    <a:pt x="72898" y="1143"/>
                  </a:lnTo>
                  <a:lnTo>
                    <a:pt x="79120" y="1905"/>
                  </a:lnTo>
                  <a:lnTo>
                    <a:pt x="84074" y="2921"/>
                  </a:lnTo>
                  <a:lnTo>
                    <a:pt x="87756" y="4191"/>
                  </a:lnTo>
                  <a:lnTo>
                    <a:pt x="91566" y="5334"/>
                  </a:lnTo>
                  <a:lnTo>
                    <a:pt x="94106" y="6985"/>
                  </a:lnTo>
                  <a:lnTo>
                    <a:pt x="95630" y="9017"/>
                  </a:lnTo>
                  <a:lnTo>
                    <a:pt x="97154" y="10922"/>
                  </a:lnTo>
                  <a:lnTo>
                    <a:pt x="97916" y="13208"/>
                  </a:lnTo>
                  <a:lnTo>
                    <a:pt x="97916" y="15621"/>
                  </a:lnTo>
                  <a:lnTo>
                    <a:pt x="97916" y="192405"/>
                  </a:lnTo>
                  <a:lnTo>
                    <a:pt x="277875" y="192405"/>
                  </a:lnTo>
                  <a:lnTo>
                    <a:pt x="277875" y="15621"/>
                  </a:lnTo>
                  <a:lnTo>
                    <a:pt x="277875" y="13208"/>
                  </a:lnTo>
                  <a:lnTo>
                    <a:pt x="278764" y="10922"/>
                  </a:lnTo>
                  <a:lnTo>
                    <a:pt x="280415" y="9017"/>
                  </a:lnTo>
                  <a:lnTo>
                    <a:pt x="281939" y="6985"/>
                  </a:lnTo>
                  <a:lnTo>
                    <a:pt x="284606" y="5334"/>
                  </a:lnTo>
                  <a:lnTo>
                    <a:pt x="288162" y="4191"/>
                  </a:lnTo>
                  <a:lnTo>
                    <a:pt x="291718" y="2921"/>
                  </a:lnTo>
                  <a:lnTo>
                    <a:pt x="296671" y="1905"/>
                  </a:lnTo>
                  <a:lnTo>
                    <a:pt x="303021" y="1143"/>
                  </a:lnTo>
                  <a:lnTo>
                    <a:pt x="309371" y="381"/>
                  </a:lnTo>
                  <a:lnTo>
                    <a:pt x="317373" y="0"/>
                  </a:lnTo>
                  <a:lnTo>
                    <a:pt x="327025" y="0"/>
                  </a:lnTo>
                  <a:lnTo>
                    <a:pt x="336423" y="0"/>
                  </a:lnTo>
                  <a:lnTo>
                    <a:pt x="344296" y="381"/>
                  </a:lnTo>
                  <a:lnTo>
                    <a:pt x="350519" y="1143"/>
                  </a:lnTo>
                  <a:lnTo>
                    <a:pt x="356742" y="1905"/>
                  </a:lnTo>
                  <a:lnTo>
                    <a:pt x="361695" y="2921"/>
                  </a:lnTo>
                  <a:lnTo>
                    <a:pt x="365378" y="4191"/>
                  </a:lnTo>
                  <a:lnTo>
                    <a:pt x="369061" y="5334"/>
                  </a:lnTo>
                  <a:lnTo>
                    <a:pt x="371728" y="6985"/>
                  </a:lnTo>
                  <a:lnTo>
                    <a:pt x="373379" y="9017"/>
                  </a:lnTo>
                  <a:lnTo>
                    <a:pt x="375030" y="10922"/>
                  </a:lnTo>
                  <a:lnTo>
                    <a:pt x="375792" y="13208"/>
                  </a:lnTo>
                  <a:lnTo>
                    <a:pt x="375792" y="15621"/>
                  </a:lnTo>
                  <a:lnTo>
                    <a:pt x="375792" y="470408"/>
                  </a:lnTo>
                  <a:lnTo>
                    <a:pt x="375792" y="472821"/>
                  </a:lnTo>
                  <a:lnTo>
                    <a:pt x="375030" y="475107"/>
                  </a:lnTo>
                  <a:lnTo>
                    <a:pt x="373379" y="477012"/>
                  </a:lnTo>
                  <a:lnTo>
                    <a:pt x="371728" y="479044"/>
                  </a:lnTo>
                  <a:lnTo>
                    <a:pt x="369061" y="480695"/>
                  </a:lnTo>
                  <a:lnTo>
                    <a:pt x="365378" y="481838"/>
                  </a:lnTo>
                  <a:lnTo>
                    <a:pt x="361695" y="483108"/>
                  </a:lnTo>
                  <a:lnTo>
                    <a:pt x="356742" y="484124"/>
                  </a:lnTo>
                  <a:lnTo>
                    <a:pt x="350519" y="484886"/>
                  </a:lnTo>
                  <a:lnTo>
                    <a:pt x="344296" y="485648"/>
                  </a:lnTo>
                  <a:lnTo>
                    <a:pt x="336423" y="486029"/>
                  </a:lnTo>
                  <a:lnTo>
                    <a:pt x="327025" y="486029"/>
                  </a:lnTo>
                  <a:lnTo>
                    <a:pt x="317373" y="486029"/>
                  </a:lnTo>
                  <a:lnTo>
                    <a:pt x="309371" y="485648"/>
                  </a:lnTo>
                  <a:lnTo>
                    <a:pt x="303021" y="484886"/>
                  </a:lnTo>
                  <a:lnTo>
                    <a:pt x="296671" y="484124"/>
                  </a:lnTo>
                  <a:lnTo>
                    <a:pt x="291718" y="483108"/>
                  </a:lnTo>
                  <a:lnTo>
                    <a:pt x="288162" y="481838"/>
                  </a:lnTo>
                  <a:lnTo>
                    <a:pt x="284606" y="480695"/>
                  </a:lnTo>
                  <a:lnTo>
                    <a:pt x="281939" y="479044"/>
                  </a:lnTo>
                  <a:lnTo>
                    <a:pt x="280415" y="477012"/>
                  </a:lnTo>
                  <a:lnTo>
                    <a:pt x="278764" y="475107"/>
                  </a:lnTo>
                  <a:lnTo>
                    <a:pt x="277875" y="472821"/>
                  </a:lnTo>
                  <a:lnTo>
                    <a:pt x="277875" y="470408"/>
                  </a:lnTo>
                  <a:lnTo>
                    <a:pt x="277875" y="275717"/>
                  </a:lnTo>
                  <a:lnTo>
                    <a:pt x="97916" y="275717"/>
                  </a:lnTo>
                  <a:lnTo>
                    <a:pt x="97916" y="470408"/>
                  </a:lnTo>
                  <a:lnTo>
                    <a:pt x="97916" y="472821"/>
                  </a:lnTo>
                  <a:lnTo>
                    <a:pt x="97154" y="475107"/>
                  </a:lnTo>
                  <a:lnTo>
                    <a:pt x="95630" y="477012"/>
                  </a:lnTo>
                  <a:lnTo>
                    <a:pt x="94106" y="479044"/>
                  </a:lnTo>
                  <a:lnTo>
                    <a:pt x="91566" y="480695"/>
                  </a:lnTo>
                  <a:lnTo>
                    <a:pt x="87756" y="481838"/>
                  </a:lnTo>
                  <a:lnTo>
                    <a:pt x="84074" y="483108"/>
                  </a:lnTo>
                  <a:lnTo>
                    <a:pt x="79120" y="484124"/>
                  </a:lnTo>
                  <a:lnTo>
                    <a:pt x="72898" y="484886"/>
                  </a:lnTo>
                  <a:lnTo>
                    <a:pt x="66675" y="485648"/>
                  </a:lnTo>
                  <a:lnTo>
                    <a:pt x="58800" y="486029"/>
                  </a:lnTo>
                  <a:lnTo>
                    <a:pt x="49149" y="486029"/>
                  </a:lnTo>
                  <a:lnTo>
                    <a:pt x="39750" y="486029"/>
                  </a:lnTo>
                  <a:lnTo>
                    <a:pt x="31876" y="485648"/>
                  </a:lnTo>
                  <a:lnTo>
                    <a:pt x="25526" y="484886"/>
                  </a:lnTo>
                  <a:lnTo>
                    <a:pt x="19176" y="484124"/>
                  </a:lnTo>
                  <a:lnTo>
                    <a:pt x="14096" y="483108"/>
                  </a:lnTo>
                  <a:lnTo>
                    <a:pt x="10413" y="481838"/>
                  </a:lnTo>
                  <a:lnTo>
                    <a:pt x="6730" y="480695"/>
                  </a:lnTo>
                  <a:lnTo>
                    <a:pt x="4063" y="479044"/>
                  </a:lnTo>
                  <a:lnTo>
                    <a:pt x="2412" y="477012"/>
                  </a:lnTo>
                  <a:lnTo>
                    <a:pt x="761" y="475107"/>
                  </a:lnTo>
                  <a:lnTo>
                    <a:pt x="0" y="472821"/>
                  </a:lnTo>
                  <a:lnTo>
                    <a:pt x="0" y="470408"/>
                  </a:lnTo>
                  <a:lnTo>
                    <a:pt x="0" y="15621"/>
                  </a:lnTo>
                  <a:lnTo>
                    <a:pt x="0" y="13208"/>
                  </a:lnTo>
                  <a:lnTo>
                    <a:pt x="761" y="10922"/>
                  </a:lnTo>
                  <a:lnTo>
                    <a:pt x="2412" y="9017"/>
                  </a:lnTo>
                  <a:lnTo>
                    <a:pt x="4063" y="6985"/>
                  </a:lnTo>
                  <a:lnTo>
                    <a:pt x="6730" y="5334"/>
                  </a:lnTo>
                  <a:lnTo>
                    <a:pt x="10413" y="4191"/>
                  </a:lnTo>
                  <a:lnTo>
                    <a:pt x="14096" y="2921"/>
                  </a:lnTo>
                  <a:lnTo>
                    <a:pt x="19176" y="1905"/>
                  </a:lnTo>
                  <a:lnTo>
                    <a:pt x="25526" y="1143"/>
                  </a:lnTo>
                  <a:lnTo>
                    <a:pt x="31876" y="381"/>
                  </a:lnTo>
                  <a:lnTo>
                    <a:pt x="39750" y="0"/>
                  </a:lnTo>
                  <a:lnTo>
                    <a:pt x="49149" y="0"/>
                  </a:lnTo>
                  <a:close/>
                </a:path>
              </a:pathLst>
            </a:custGeom>
            <a:ln w="19812">
              <a:solidFill>
                <a:srgbClr val="001F5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8" name="object 48" descr="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7673340" y="3488435"/>
              <a:ext cx="142519" cy="531113"/>
            </a:xfrm>
            <a:prstGeom prst="rect">
              <a:avLst/>
            </a:prstGeom>
          </p:spPr>
        </p:pic>
        <p:sp>
          <p:nvSpPr>
            <p:cNvPr id="49" name="object 49" descr=""/>
            <p:cNvSpPr/>
            <p:nvPr/>
          </p:nvSpPr>
          <p:spPr>
            <a:xfrm>
              <a:off x="7673975" y="3489705"/>
              <a:ext cx="98425" cy="486409"/>
            </a:xfrm>
            <a:custGeom>
              <a:avLst/>
              <a:gdLst/>
              <a:ahLst/>
              <a:cxnLst/>
              <a:rect l="l" t="t" r="r" b="b"/>
              <a:pathLst>
                <a:path w="98425" h="486410">
                  <a:moveTo>
                    <a:pt x="58800" y="0"/>
                  </a:moveTo>
                  <a:lnTo>
                    <a:pt x="49149" y="0"/>
                  </a:lnTo>
                  <a:lnTo>
                    <a:pt x="39750" y="0"/>
                  </a:lnTo>
                  <a:lnTo>
                    <a:pt x="31876" y="381"/>
                  </a:lnTo>
                  <a:lnTo>
                    <a:pt x="0" y="13208"/>
                  </a:lnTo>
                  <a:lnTo>
                    <a:pt x="0" y="472821"/>
                  </a:lnTo>
                  <a:lnTo>
                    <a:pt x="39750" y="486029"/>
                  </a:lnTo>
                  <a:lnTo>
                    <a:pt x="58800" y="486029"/>
                  </a:lnTo>
                  <a:lnTo>
                    <a:pt x="97408" y="475107"/>
                  </a:lnTo>
                  <a:lnTo>
                    <a:pt x="98171" y="472821"/>
                  </a:lnTo>
                  <a:lnTo>
                    <a:pt x="98171" y="13208"/>
                  </a:lnTo>
                  <a:lnTo>
                    <a:pt x="66675" y="381"/>
                  </a:lnTo>
                  <a:lnTo>
                    <a:pt x="58800" y="0"/>
                  </a:lnTo>
                  <a:close/>
                </a:path>
              </a:pathLst>
            </a:custGeom>
            <a:solidFill>
              <a:srgbClr val="66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 descr=""/>
            <p:cNvSpPr/>
            <p:nvPr/>
          </p:nvSpPr>
          <p:spPr>
            <a:xfrm>
              <a:off x="7673975" y="3489705"/>
              <a:ext cx="98425" cy="486409"/>
            </a:xfrm>
            <a:custGeom>
              <a:avLst/>
              <a:gdLst/>
              <a:ahLst/>
              <a:cxnLst/>
              <a:rect l="l" t="t" r="r" b="b"/>
              <a:pathLst>
                <a:path w="98425" h="486410">
                  <a:moveTo>
                    <a:pt x="49149" y="0"/>
                  </a:moveTo>
                  <a:lnTo>
                    <a:pt x="58800" y="0"/>
                  </a:lnTo>
                  <a:lnTo>
                    <a:pt x="66675" y="381"/>
                  </a:lnTo>
                  <a:lnTo>
                    <a:pt x="72898" y="1143"/>
                  </a:lnTo>
                  <a:lnTo>
                    <a:pt x="79121" y="1905"/>
                  </a:lnTo>
                  <a:lnTo>
                    <a:pt x="84074" y="2921"/>
                  </a:lnTo>
                  <a:lnTo>
                    <a:pt x="87756" y="4191"/>
                  </a:lnTo>
                  <a:lnTo>
                    <a:pt x="91567" y="5334"/>
                  </a:lnTo>
                  <a:lnTo>
                    <a:pt x="94233" y="6985"/>
                  </a:lnTo>
                  <a:lnTo>
                    <a:pt x="95757" y="9017"/>
                  </a:lnTo>
                  <a:lnTo>
                    <a:pt x="97408" y="10922"/>
                  </a:lnTo>
                  <a:lnTo>
                    <a:pt x="98171" y="13208"/>
                  </a:lnTo>
                  <a:lnTo>
                    <a:pt x="98171" y="15621"/>
                  </a:lnTo>
                  <a:lnTo>
                    <a:pt x="98171" y="470408"/>
                  </a:lnTo>
                  <a:lnTo>
                    <a:pt x="98171" y="472821"/>
                  </a:lnTo>
                  <a:lnTo>
                    <a:pt x="97408" y="475107"/>
                  </a:lnTo>
                  <a:lnTo>
                    <a:pt x="95757" y="477012"/>
                  </a:lnTo>
                  <a:lnTo>
                    <a:pt x="94233" y="479044"/>
                  </a:lnTo>
                  <a:lnTo>
                    <a:pt x="91567" y="480695"/>
                  </a:lnTo>
                  <a:lnTo>
                    <a:pt x="87756" y="481838"/>
                  </a:lnTo>
                  <a:lnTo>
                    <a:pt x="84074" y="483108"/>
                  </a:lnTo>
                  <a:lnTo>
                    <a:pt x="79121" y="484124"/>
                  </a:lnTo>
                  <a:lnTo>
                    <a:pt x="72898" y="484886"/>
                  </a:lnTo>
                  <a:lnTo>
                    <a:pt x="66675" y="485648"/>
                  </a:lnTo>
                  <a:lnTo>
                    <a:pt x="58800" y="486029"/>
                  </a:lnTo>
                  <a:lnTo>
                    <a:pt x="49149" y="486029"/>
                  </a:lnTo>
                  <a:lnTo>
                    <a:pt x="39750" y="486029"/>
                  </a:lnTo>
                  <a:lnTo>
                    <a:pt x="31876" y="485648"/>
                  </a:lnTo>
                  <a:lnTo>
                    <a:pt x="25526" y="484886"/>
                  </a:lnTo>
                  <a:lnTo>
                    <a:pt x="19176" y="484124"/>
                  </a:lnTo>
                  <a:lnTo>
                    <a:pt x="14097" y="483108"/>
                  </a:lnTo>
                  <a:lnTo>
                    <a:pt x="10414" y="481838"/>
                  </a:lnTo>
                  <a:lnTo>
                    <a:pt x="6730" y="480695"/>
                  </a:lnTo>
                  <a:lnTo>
                    <a:pt x="4064" y="479044"/>
                  </a:lnTo>
                  <a:lnTo>
                    <a:pt x="2413" y="477012"/>
                  </a:lnTo>
                  <a:lnTo>
                    <a:pt x="761" y="475107"/>
                  </a:lnTo>
                  <a:lnTo>
                    <a:pt x="0" y="472821"/>
                  </a:lnTo>
                  <a:lnTo>
                    <a:pt x="0" y="470408"/>
                  </a:lnTo>
                  <a:lnTo>
                    <a:pt x="0" y="15621"/>
                  </a:lnTo>
                  <a:lnTo>
                    <a:pt x="0" y="13208"/>
                  </a:lnTo>
                  <a:lnTo>
                    <a:pt x="761" y="10922"/>
                  </a:lnTo>
                  <a:lnTo>
                    <a:pt x="2413" y="9017"/>
                  </a:lnTo>
                  <a:lnTo>
                    <a:pt x="4064" y="6985"/>
                  </a:lnTo>
                  <a:lnTo>
                    <a:pt x="6730" y="5334"/>
                  </a:lnTo>
                  <a:lnTo>
                    <a:pt x="10668" y="4191"/>
                  </a:lnTo>
                  <a:lnTo>
                    <a:pt x="14477" y="2921"/>
                  </a:lnTo>
                  <a:lnTo>
                    <a:pt x="19430" y="1905"/>
                  </a:lnTo>
                  <a:lnTo>
                    <a:pt x="25653" y="1143"/>
                  </a:lnTo>
                  <a:lnTo>
                    <a:pt x="31876" y="381"/>
                  </a:lnTo>
                  <a:lnTo>
                    <a:pt x="39750" y="0"/>
                  </a:lnTo>
                  <a:lnTo>
                    <a:pt x="49149" y="0"/>
                  </a:lnTo>
                  <a:close/>
                </a:path>
              </a:pathLst>
            </a:custGeom>
            <a:ln w="19812">
              <a:solidFill>
                <a:srgbClr val="001F5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1" name="object 51" descr="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7876031" y="3250692"/>
              <a:ext cx="363474" cy="767334"/>
            </a:xfrm>
            <a:prstGeom prst="rect">
              <a:avLst/>
            </a:prstGeom>
          </p:spPr>
        </p:pic>
        <p:sp>
          <p:nvSpPr>
            <p:cNvPr id="52" name="object 52" descr=""/>
            <p:cNvSpPr/>
            <p:nvPr/>
          </p:nvSpPr>
          <p:spPr>
            <a:xfrm>
              <a:off x="7876666" y="3251961"/>
              <a:ext cx="319405" cy="721995"/>
            </a:xfrm>
            <a:custGeom>
              <a:avLst/>
              <a:gdLst/>
              <a:ahLst/>
              <a:cxnLst/>
              <a:rect l="l" t="t" r="r" b="b"/>
              <a:pathLst>
                <a:path w="319404" h="721995">
                  <a:moveTo>
                    <a:pt x="271652" y="240029"/>
                  </a:moveTo>
                  <a:lnTo>
                    <a:pt x="20827" y="240029"/>
                  </a:lnTo>
                  <a:lnTo>
                    <a:pt x="13969" y="242442"/>
                  </a:lnTo>
                  <a:lnTo>
                    <a:pt x="2793" y="252095"/>
                  </a:lnTo>
                  <a:lnTo>
                    <a:pt x="0" y="259968"/>
                  </a:lnTo>
                  <a:lnTo>
                    <a:pt x="0" y="701548"/>
                  </a:lnTo>
                  <a:lnTo>
                    <a:pt x="2793" y="709421"/>
                  </a:lnTo>
                  <a:lnTo>
                    <a:pt x="13969" y="719074"/>
                  </a:lnTo>
                  <a:lnTo>
                    <a:pt x="20827" y="721487"/>
                  </a:lnTo>
                  <a:lnTo>
                    <a:pt x="273050" y="721487"/>
                  </a:lnTo>
                  <a:lnTo>
                    <a:pt x="275208" y="720851"/>
                  </a:lnTo>
                  <a:lnTo>
                    <a:pt x="276986" y="719455"/>
                  </a:lnTo>
                  <a:lnTo>
                    <a:pt x="278891" y="718057"/>
                  </a:lnTo>
                  <a:lnTo>
                    <a:pt x="285368" y="690371"/>
                  </a:lnTo>
                  <a:lnTo>
                    <a:pt x="285368" y="676020"/>
                  </a:lnTo>
                  <a:lnTo>
                    <a:pt x="285114" y="669925"/>
                  </a:lnTo>
                  <a:lnTo>
                    <a:pt x="283844" y="660273"/>
                  </a:lnTo>
                  <a:lnTo>
                    <a:pt x="282955" y="656336"/>
                  </a:lnTo>
                  <a:lnTo>
                    <a:pt x="281685" y="653414"/>
                  </a:lnTo>
                  <a:lnTo>
                    <a:pt x="280415" y="650367"/>
                  </a:lnTo>
                  <a:lnTo>
                    <a:pt x="278891" y="648207"/>
                  </a:lnTo>
                  <a:lnTo>
                    <a:pt x="276986" y="646938"/>
                  </a:lnTo>
                  <a:lnTo>
                    <a:pt x="275208" y="645540"/>
                  </a:lnTo>
                  <a:lnTo>
                    <a:pt x="273050" y="644906"/>
                  </a:lnTo>
                  <a:lnTo>
                    <a:pt x="97535" y="644906"/>
                  </a:lnTo>
                  <a:lnTo>
                    <a:pt x="97535" y="509015"/>
                  </a:lnTo>
                  <a:lnTo>
                    <a:pt x="245236" y="509015"/>
                  </a:lnTo>
                  <a:lnTo>
                    <a:pt x="247268" y="508381"/>
                  </a:lnTo>
                  <a:lnTo>
                    <a:pt x="249047" y="507238"/>
                  </a:lnTo>
                  <a:lnTo>
                    <a:pt x="250951" y="505968"/>
                  </a:lnTo>
                  <a:lnTo>
                    <a:pt x="252475" y="503936"/>
                  </a:lnTo>
                  <a:lnTo>
                    <a:pt x="253746" y="501014"/>
                  </a:lnTo>
                  <a:lnTo>
                    <a:pt x="255015" y="498220"/>
                  </a:lnTo>
                  <a:lnTo>
                    <a:pt x="255904" y="494411"/>
                  </a:lnTo>
                  <a:lnTo>
                    <a:pt x="257175" y="485013"/>
                  </a:lnTo>
                  <a:lnTo>
                    <a:pt x="257428" y="479044"/>
                  </a:lnTo>
                  <a:lnTo>
                    <a:pt x="257428" y="464946"/>
                  </a:lnTo>
                  <a:lnTo>
                    <a:pt x="245236" y="434213"/>
                  </a:lnTo>
                  <a:lnTo>
                    <a:pt x="97535" y="434213"/>
                  </a:lnTo>
                  <a:lnTo>
                    <a:pt x="97535" y="316738"/>
                  </a:lnTo>
                  <a:lnTo>
                    <a:pt x="271652" y="316738"/>
                  </a:lnTo>
                  <a:lnTo>
                    <a:pt x="273557" y="315975"/>
                  </a:lnTo>
                  <a:lnTo>
                    <a:pt x="275335" y="314578"/>
                  </a:lnTo>
                  <a:lnTo>
                    <a:pt x="277113" y="313309"/>
                  </a:lnTo>
                  <a:lnTo>
                    <a:pt x="278510" y="311150"/>
                  </a:lnTo>
                  <a:lnTo>
                    <a:pt x="279780" y="308101"/>
                  </a:lnTo>
                  <a:lnTo>
                    <a:pt x="281050" y="305180"/>
                  </a:lnTo>
                  <a:lnTo>
                    <a:pt x="281939" y="301243"/>
                  </a:lnTo>
                  <a:lnTo>
                    <a:pt x="283209" y="291591"/>
                  </a:lnTo>
                  <a:lnTo>
                    <a:pt x="283463" y="285623"/>
                  </a:lnTo>
                  <a:lnTo>
                    <a:pt x="283463" y="271272"/>
                  </a:lnTo>
                  <a:lnTo>
                    <a:pt x="275335" y="241935"/>
                  </a:lnTo>
                  <a:lnTo>
                    <a:pt x="273557" y="240664"/>
                  </a:lnTo>
                  <a:lnTo>
                    <a:pt x="271652" y="240029"/>
                  </a:lnTo>
                  <a:close/>
                </a:path>
                <a:path w="319404" h="721995">
                  <a:moveTo>
                    <a:pt x="152907" y="93090"/>
                  </a:moveTo>
                  <a:lnTo>
                    <a:pt x="136525" y="93090"/>
                  </a:lnTo>
                  <a:lnTo>
                    <a:pt x="129793" y="93217"/>
                  </a:lnTo>
                  <a:lnTo>
                    <a:pt x="17906" y="187960"/>
                  </a:lnTo>
                  <a:lnTo>
                    <a:pt x="13842" y="192150"/>
                  </a:lnTo>
                  <a:lnTo>
                    <a:pt x="11937" y="195579"/>
                  </a:lnTo>
                  <a:lnTo>
                    <a:pt x="11937" y="201295"/>
                  </a:lnTo>
                  <a:lnTo>
                    <a:pt x="46100" y="205739"/>
                  </a:lnTo>
                  <a:lnTo>
                    <a:pt x="56514" y="205739"/>
                  </a:lnTo>
                  <a:lnTo>
                    <a:pt x="64897" y="205612"/>
                  </a:lnTo>
                  <a:lnTo>
                    <a:pt x="77597" y="204850"/>
                  </a:lnTo>
                  <a:lnTo>
                    <a:pt x="82676" y="204215"/>
                  </a:lnTo>
                  <a:lnTo>
                    <a:pt x="86486" y="203326"/>
                  </a:lnTo>
                  <a:lnTo>
                    <a:pt x="90297" y="202564"/>
                  </a:lnTo>
                  <a:lnTo>
                    <a:pt x="145541" y="143255"/>
                  </a:lnTo>
                  <a:lnTo>
                    <a:pt x="233481" y="143255"/>
                  </a:lnTo>
                  <a:lnTo>
                    <a:pt x="201675" y="108330"/>
                  </a:lnTo>
                  <a:lnTo>
                    <a:pt x="198881" y="105155"/>
                  </a:lnTo>
                  <a:lnTo>
                    <a:pt x="195960" y="102488"/>
                  </a:lnTo>
                  <a:lnTo>
                    <a:pt x="160019" y="93217"/>
                  </a:lnTo>
                  <a:lnTo>
                    <a:pt x="152907" y="93090"/>
                  </a:lnTo>
                  <a:close/>
                </a:path>
                <a:path w="319404" h="721995">
                  <a:moveTo>
                    <a:pt x="233481" y="143255"/>
                  </a:moveTo>
                  <a:lnTo>
                    <a:pt x="145541" y="143255"/>
                  </a:lnTo>
                  <a:lnTo>
                    <a:pt x="190880" y="193166"/>
                  </a:lnTo>
                  <a:lnTo>
                    <a:pt x="193166" y="195834"/>
                  </a:lnTo>
                  <a:lnTo>
                    <a:pt x="206375" y="203326"/>
                  </a:lnTo>
                  <a:lnTo>
                    <a:pt x="210184" y="204215"/>
                  </a:lnTo>
                  <a:lnTo>
                    <a:pt x="215137" y="204850"/>
                  </a:lnTo>
                  <a:lnTo>
                    <a:pt x="227583" y="205612"/>
                  </a:lnTo>
                  <a:lnTo>
                    <a:pt x="235838" y="205739"/>
                  </a:lnTo>
                  <a:lnTo>
                    <a:pt x="246252" y="205739"/>
                  </a:lnTo>
                  <a:lnTo>
                    <a:pt x="279400" y="200533"/>
                  </a:lnTo>
                  <a:lnTo>
                    <a:pt x="279400" y="195325"/>
                  </a:lnTo>
                  <a:lnTo>
                    <a:pt x="277749" y="192150"/>
                  </a:lnTo>
                  <a:lnTo>
                    <a:pt x="274192" y="187960"/>
                  </a:lnTo>
                  <a:lnTo>
                    <a:pt x="233481" y="143255"/>
                  </a:lnTo>
                  <a:close/>
                </a:path>
                <a:path w="319404" h="721995">
                  <a:moveTo>
                    <a:pt x="318102" y="39115"/>
                  </a:moveTo>
                  <a:lnTo>
                    <a:pt x="259206" y="39115"/>
                  </a:lnTo>
                  <a:lnTo>
                    <a:pt x="264159" y="45085"/>
                  </a:lnTo>
                  <a:lnTo>
                    <a:pt x="264159" y="62864"/>
                  </a:lnTo>
                  <a:lnTo>
                    <a:pt x="263271" y="67310"/>
                  </a:lnTo>
                  <a:lnTo>
                    <a:pt x="261365" y="70230"/>
                  </a:lnTo>
                  <a:lnTo>
                    <a:pt x="259460" y="73025"/>
                  </a:lnTo>
                  <a:lnTo>
                    <a:pt x="256285" y="74422"/>
                  </a:lnTo>
                  <a:lnTo>
                    <a:pt x="241680" y="74422"/>
                  </a:lnTo>
                  <a:lnTo>
                    <a:pt x="236600" y="76326"/>
                  </a:lnTo>
                  <a:lnTo>
                    <a:pt x="230377" y="84074"/>
                  </a:lnTo>
                  <a:lnTo>
                    <a:pt x="229107" y="89280"/>
                  </a:lnTo>
                  <a:lnTo>
                    <a:pt x="231012" y="113157"/>
                  </a:lnTo>
                  <a:lnTo>
                    <a:pt x="240410" y="125222"/>
                  </a:lnTo>
                  <a:lnTo>
                    <a:pt x="242824" y="125857"/>
                  </a:lnTo>
                  <a:lnTo>
                    <a:pt x="246125" y="126237"/>
                  </a:lnTo>
                  <a:lnTo>
                    <a:pt x="258825" y="126237"/>
                  </a:lnTo>
                  <a:lnTo>
                    <a:pt x="264413" y="125349"/>
                  </a:lnTo>
                  <a:lnTo>
                    <a:pt x="267207" y="123698"/>
                  </a:lnTo>
                  <a:lnTo>
                    <a:pt x="269875" y="122174"/>
                  </a:lnTo>
                  <a:lnTo>
                    <a:pt x="271652" y="118872"/>
                  </a:lnTo>
                  <a:lnTo>
                    <a:pt x="272414" y="113918"/>
                  </a:lnTo>
                  <a:lnTo>
                    <a:pt x="273050" y="107950"/>
                  </a:lnTo>
                  <a:lnTo>
                    <a:pt x="279273" y="106425"/>
                  </a:lnTo>
                  <a:lnTo>
                    <a:pt x="313054" y="82041"/>
                  </a:lnTo>
                  <a:lnTo>
                    <a:pt x="315467" y="75818"/>
                  </a:lnTo>
                  <a:lnTo>
                    <a:pt x="318007" y="69468"/>
                  </a:lnTo>
                  <a:lnTo>
                    <a:pt x="319277" y="61975"/>
                  </a:lnTo>
                  <a:lnTo>
                    <a:pt x="319277" y="46354"/>
                  </a:lnTo>
                  <a:lnTo>
                    <a:pt x="318261" y="39624"/>
                  </a:lnTo>
                  <a:lnTo>
                    <a:pt x="318102" y="39115"/>
                  </a:lnTo>
                  <a:close/>
                </a:path>
                <a:path w="319404" h="721995">
                  <a:moveTo>
                    <a:pt x="259714" y="0"/>
                  </a:moveTo>
                  <a:lnTo>
                    <a:pt x="218566" y="7747"/>
                  </a:lnTo>
                  <a:lnTo>
                    <a:pt x="214375" y="9778"/>
                  </a:lnTo>
                  <a:lnTo>
                    <a:pt x="209296" y="11937"/>
                  </a:lnTo>
                  <a:lnTo>
                    <a:pt x="206121" y="14224"/>
                  </a:lnTo>
                  <a:lnTo>
                    <a:pt x="204597" y="16383"/>
                  </a:lnTo>
                  <a:lnTo>
                    <a:pt x="203200" y="18668"/>
                  </a:lnTo>
                  <a:lnTo>
                    <a:pt x="202437" y="21971"/>
                  </a:lnTo>
                  <a:lnTo>
                    <a:pt x="202437" y="33400"/>
                  </a:lnTo>
                  <a:lnTo>
                    <a:pt x="203707" y="39115"/>
                  </a:lnTo>
                  <a:lnTo>
                    <a:pt x="206375" y="43561"/>
                  </a:lnTo>
                  <a:lnTo>
                    <a:pt x="208914" y="48005"/>
                  </a:lnTo>
                  <a:lnTo>
                    <a:pt x="212343" y="50291"/>
                  </a:lnTo>
                  <a:lnTo>
                    <a:pt x="219075" y="50291"/>
                  </a:lnTo>
                  <a:lnTo>
                    <a:pt x="221233" y="49784"/>
                  </a:lnTo>
                  <a:lnTo>
                    <a:pt x="223265" y="49022"/>
                  </a:lnTo>
                  <a:lnTo>
                    <a:pt x="225171" y="48133"/>
                  </a:lnTo>
                  <a:lnTo>
                    <a:pt x="226822" y="47243"/>
                  </a:lnTo>
                  <a:lnTo>
                    <a:pt x="228091" y="46609"/>
                  </a:lnTo>
                  <a:lnTo>
                    <a:pt x="230758" y="45338"/>
                  </a:lnTo>
                  <a:lnTo>
                    <a:pt x="234060" y="43814"/>
                  </a:lnTo>
                  <a:lnTo>
                    <a:pt x="241426" y="40004"/>
                  </a:lnTo>
                  <a:lnTo>
                    <a:pt x="245363" y="39115"/>
                  </a:lnTo>
                  <a:lnTo>
                    <a:pt x="318102" y="39115"/>
                  </a:lnTo>
                  <a:lnTo>
                    <a:pt x="316229" y="33147"/>
                  </a:lnTo>
                  <a:lnTo>
                    <a:pt x="287781" y="4317"/>
                  </a:lnTo>
                  <a:lnTo>
                    <a:pt x="267761" y="281"/>
                  </a:lnTo>
                  <a:lnTo>
                    <a:pt x="259714" y="0"/>
                  </a:lnTo>
                  <a:close/>
                </a:path>
              </a:pathLst>
            </a:custGeom>
            <a:solidFill>
              <a:srgbClr val="FF7B8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 descr=""/>
            <p:cNvSpPr/>
            <p:nvPr/>
          </p:nvSpPr>
          <p:spPr>
            <a:xfrm>
              <a:off x="7876666" y="3345053"/>
              <a:ext cx="285750" cy="628650"/>
            </a:xfrm>
            <a:custGeom>
              <a:avLst/>
              <a:gdLst/>
              <a:ahLst/>
              <a:cxnLst/>
              <a:rect l="l" t="t" r="r" b="b"/>
              <a:pathLst>
                <a:path w="285750" h="628650">
                  <a:moveTo>
                    <a:pt x="29082" y="146938"/>
                  </a:moveTo>
                  <a:lnTo>
                    <a:pt x="269366" y="146938"/>
                  </a:lnTo>
                  <a:lnTo>
                    <a:pt x="271652" y="146938"/>
                  </a:lnTo>
                  <a:lnTo>
                    <a:pt x="273557" y="147574"/>
                  </a:lnTo>
                  <a:lnTo>
                    <a:pt x="275335" y="148844"/>
                  </a:lnTo>
                  <a:lnTo>
                    <a:pt x="277113" y="149987"/>
                  </a:lnTo>
                  <a:lnTo>
                    <a:pt x="278510" y="152273"/>
                  </a:lnTo>
                  <a:lnTo>
                    <a:pt x="279780" y="155321"/>
                  </a:lnTo>
                  <a:lnTo>
                    <a:pt x="281050" y="158369"/>
                  </a:lnTo>
                  <a:lnTo>
                    <a:pt x="281939" y="162433"/>
                  </a:lnTo>
                  <a:lnTo>
                    <a:pt x="282575" y="167259"/>
                  </a:lnTo>
                  <a:lnTo>
                    <a:pt x="283209" y="172085"/>
                  </a:lnTo>
                  <a:lnTo>
                    <a:pt x="283463" y="178181"/>
                  </a:lnTo>
                  <a:lnTo>
                    <a:pt x="283463" y="185674"/>
                  </a:lnTo>
                  <a:lnTo>
                    <a:pt x="283463" y="192532"/>
                  </a:lnTo>
                  <a:lnTo>
                    <a:pt x="279780" y="215011"/>
                  </a:lnTo>
                  <a:lnTo>
                    <a:pt x="278510" y="218059"/>
                  </a:lnTo>
                  <a:lnTo>
                    <a:pt x="277113" y="220218"/>
                  </a:lnTo>
                  <a:lnTo>
                    <a:pt x="275335" y="221487"/>
                  </a:lnTo>
                  <a:lnTo>
                    <a:pt x="273557" y="222885"/>
                  </a:lnTo>
                  <a:lnTo>
                    <a:pt x="271652" y="223647"/>
                  </a:lnTo>
                  <a:lnTo>
                    <a:pt x="269366" y="223647"/>
                  </a:lnTo>
                  <a:lnTo>
                    <a:pt x="97535" y="223647"/>
                  </a:lnTo>
                  <a:lnTo>
                    <a:pt x="97535" y="341122"/>
                  </a:lnTo>
                  <a:lnTo>
                    <a:pt x="242950" y="341122"/>
                  </a:lnTo>
                  <a:lnTo>
                    <a:pt x="245236" y="341122"/>
                  </a:lnTo>
                  <a:lnTo>
                    <a:pt x="256539" y="361061"/>
                  </a:lnTo>
                  <a:lnTo>
                    <a:pt x="257175" y="365887"/>
                  </a:lnTo>
                  <a:lnTo>
                    <a:pt x="257428" y="371856"/>
                  </a:lnTo>
                  <a:lnTo>
                    <a:pt x="257428" y="378714"/>
                  </a:lnTo>
                  <a:lnTo>
                    <a:pt x="257428" y="385953"/>
                  </a:lnTo>
                  <a:lnTo>
                    <a:pt x="257175" y="391922"/>
                  </a:lnTo>
                  <a:lnTo>
                    <a:pt x="256539" y="396621"/>
                  </a:lnTo>
                  <a:lnTo>
                    <a:pt x="255904" y="401320"/>
                  </a:lnTo>
                  <a:lnTo>
                    <a:pt x="255015" y="405130"/>
                  </a:lnTo>
                  <a:lnTo>
                    <a:pt x="253746" y="407924"/>
                  </a:lnTo>
                  <a:lnTo>
                    <a:pt x="252475" y="410845"/>
                  </a:lnTo>
                  <a:lnTo>
                    <a:pt x="250951" y="412877"/>
                  </a:lnTo>
                  <a:lnTo>
                    <a:pt x="249047" y="414147"/>
                  </a:lnTo>
                  <a:lnTo>
                    <a:pt x="247268" y="415290"/>
                  </a:lnTo>
                  <a:lnTo>
                    <a:pt x="245236" y="415925"/>
                  </a:lnTo>
                  <a:lnTo>
                    <a:pt x="242950" y="415925"/>
                  </a:lnTo>
                  <a:lnTo>
                    <a:pt x="97535" y="415925"/>
                  </a:lnTo>
                  <a:lnTo>
                    <a:pt x="97535" y="551815"/>
                  </a:lnTo>
                  <a:lnTo>
                    <a:pt x="270890" y="551815"/>
                  </a:lnTo>
                  <a:lnTo>
                    <a:pt x="273050" y="551815"/>
                  </a:lnTo>
                  <a:lnTo>
                    <a:pt x="275208" y="552450"/>
                  </a:lnTo>
                  <a:lnTo>
                    <a:pt x="276986" y="553847"/>
                  </a:lnTo>
                  <a:lnTo>
                    <a:pt x="278891" y="555117"/>
                  </a:lnTo>
                  <a:lnTo>
                    <a:pt x="280415" y="557276"/>
                  </a:lnTo>
                  <a:lnTo>
                    <a:pt x="281685" y="560324"/>
                  </a:lnTo>
                  <a:lnTo>
                    <a:pt x="282955" y="563245"/>
                  </a:lnTo>
                  <a:lnTo>
                    <a:pt x="283844" y="567182"/>
                  </a:lnTo>
                  <a:lnTo>
                    <a:pt x="284479" y="572008"/>
                  </a:lnTo>
                  <a:lnTo>
                    <a:pt x="285114" y="576834"/>
                  </a:lnTo>
                  <a:lnTo>
                    <a:pt x="285368" y="582930"/>
                  </a:lnTo>
                  <a:lnTo>
                    <a:pt x="285368" y="590042"/>
                  </a:lnTo>
                  <a:lnTo>
                    <a:pt x="285368" y="597281"/>
                  </a:lnTo>
                  <a:lnTo>
                    <a:pt x="276986" y="626364"/>
                  </a:lnTo>
                  <a:lnTo>
                    <a:pt x="275208" y="627761"/>
                  </a:lnTo>
                  <a:lnTo>
                    <a:pt x="273050" y="628396"/>
                  </a:lnTo>
                  <a:lnTo>
                    <a:pt x="270890" y="628396"/>
                  </a:lnTo>
                  <a:lnTo>
                    <a:pt x="29082" y="628396"/>
                  </a:lnTo>
                  <a:lnTo>
                    <a:pt x="20827" y="628396"/>
                  </a:lnTo>
                  <a:lnTo>
                    <a:pt x="13969" y="625983"/>
                  </a:lnTo>
                  <a:lnTo>
                    <a:pt x="8381" y="621157"/>
                  </a:lnTo>
                  <a:lnTo>
                    <a:pt x="2793" y="616331"/>
                  </a:lnTo>
                  <a:lnTo>
                    <a:pt x="0" y="608457"/>
                  </a:lnTo>
                  <a:lnTo>
                    <a:pt x="0" y="597535"/>
                  </a:lnTo>
                  <a:lnTo>
                    <a:pt x="0" y="177800"/>
                  </a:lnTo>
                  <a:lnTo>
                    <a:pt x="0" y="166877"/>
                  </a:lnTo>
                  <a:lnTo>
                    <a:pt x="2793" y="159004"/>
                  </a:lnTo>
                  <a:lnTo>
                    <a:pt x="8381" y="154177"/>
                  </a:lnTo>
                  <a:lnTo>
                    <a:pt x="13969" y="149351"/>
                  </a:lnTo>
                  <a:lnTo>
                    <a:pt x="20827" y="146938"/>
                  </a:lnTo>
                  <a:lnTo>
                    <a:pt x="29082" y="146938"/>
                  </a:lnTo>
                  <a:close/>
                </a:path>
                <a:path w="285750" h="628650">
                  <a:moveTo>
                    <a:pt x="144779" y="0"/>
                  </a:moveTo>
                  <a:lnTo>
                    <a:pt x="152907" y="0"/>
                  </a:lnTo>
                  <a:lnTo>
                    <a:pt x="160019" y="126"/>
                  </a:lnTo>
                  <a:lnTo>
                    <a:pt x="165988" y="508"/>
                  </a:lnTo>
                  <a:lnTo>
                    <a:pt x="171957" y="888"/>
                  </a:lnTo>
                  <a:lnTo>
                    <a:pt x="177037" y="1650"/>
                  </a:lnTo>
                  <a:lnTo>
                    <a:pt x="181355" y="2794"/>
                  </a:lnTo>
                  <a:lnTo>
                    <a:pt x="185674" y="3937"/>
                  </a:lnTo>
                  <a:lnTo>
                    <a:pt x="201675" y="15239"/>
                  </a:lnTo>
                  <a:lnTo>
                    <a:pt x="274192" y="94869"/>
                  </a:lnTo>
                  <a:lnTo>
                    <a:pt x="277749" y="99060"/>
                  </a:lnTo>
                  <a:lnTo>
                    <a:pt x="279400" y="102235"/>
                  </a:lnTo>
                  <a:lnTo>
                    <a:pt x="279400" y="104521"/>
                  </a:lnTo>
                  <a:lnTo>
                    <a:pt x="279400" y="107442"/>
                  </a:lnTo>
                  <a:lnTo>
                    <a:pt x="246252" y="112649"/>
                  </a:lnTo>
                  <a:lnTo>
                    <a:pt x="235838" y="112649"/>
                  </a:lnTo>
                  <a:lnTo>
                    <a:pt x="206375" y="110236"/>
                  </a:lnTo>
                  <a:lnTo>
                    <a:pt x="202437" y="109474"/>
                  </a:lnTo>
                  <a:lnTo>
                    <a:pt x="190880" y="100075"/>
                  </a:lnTo>
                  <a:lnTo>
                    <a:pt x="145541" y="50164"/>
                  </a:lnTo>
                  <a:lnTo>
                    <a:pt x="101600" y="101219"/>
                  </a:lnTo>
                  <a:lnTo>
                    <a:pt x="86486" y="110236"/>
                  </a:lnTo>
                  <a:lnTo>
                    <a:pt x="82676" y="111125"/>
                  </a:lnTo>
                  <a:lnTo>
                    <a:pt x="77597" y="111760"/>
                  </a:lnTo>
                  <a:lnTo>
                    <a:pt x="71247" y="112141"/>
                  </a:lnTo>
                  <a:lnTo>
                    <a:pt x="64897" y="112522"/>
                  </a:lnTo>
                  <a:lnTo>
                    <a:pt x="56514" y="112649"/>
                  </a:lnTo>
                  <a:lnTo>
                    <a:pt x="46100" y="112649"/>
                  </a:lnTo>
                  <a:lnTo>
                    <a:pt x="11937" y="108204"/>
                  </a:lnTo>
                  <a:lnTo>
                    <a:pt x="11937" y="105283"/>
                  </a:lnTo>
                  <a:lnTo>
                    <a:pt x="11937" y="102488"/>
                  </a:lnTo>
                  <a:lnTo>
                    <a:pt x="13842" y="99060"/>
                  </a:lnTo>
                  <a:lnTo>
                    <a:pt x="17906" y="94869"/>
                  </a:lnTo>
                  <a:lnTo>
                    <a:pt x="91566" y="15239"/>
                  </a:lnTo>
                  <a:lnTo>
                    <a:pt x="124459" y="381"/>
                  </a:lnTo>
                  <a:lnTo>
                    <a:pt x="129793" y="126"/>
                  </a:lnTo>
                  <a:lnTo>
                    <a:pt x="136525" y="0"/>
                  </a:lnTo>
                  <a:lnTo>
                    <a:pt x="144779" y="0"/>
                  </a:lnTo>
                  <a:close/>
                </a:path>
              </a:pathLst>
            </a:custGeom>
            <a:ln w="19812">
              <a:solidFill>
                <a:srgbClr val="001F5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4" name="object 54" descr="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8069199" y="3242055"/>
              <a:ext cx="136651" cy="146049"/>
            </a:xfrm>
            <a:prstGeom prst="rect">
              <a:avLst/>
            </a:prstGeom>
          </p:spPr>
        </p:pic>
        <p:pic>
          <p:nvPicPr>
            <p:cNvPr id="55" name="object 55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247888" y="3488435"/>
              <a:ext cx="438137" cy="537209"/>
            </a:xfrm>
            <a:prstGeom prst="rect">
              <a:avLst/>
            </a:prstGeom>
          </p:spPr>
        </p:pic>
        <p:sp>
          <p:nvSpPr>
            <p:cNvPr id="56" name="object 56" descr=""/>
            <p:cNvSpPr/>
            <p:nvPr/>
          </p:nvSpPr>
          <p:spPr>
            <a:xfrm>
              <a:off x="8248141" y="3489705"/>
              <a:ext cx="393700" cy="492759"/>
            </a:xfrm>
            <a:custGeom>
              <a:avLst/>
              <a:gdLst/>
              <a:ahLst/>
              <a:cxnLst/>
              <a:rect l="l" t="t" r="r" b="b"/>
              <a:pathLst>
                <a:path w="393700" h="492760">
                  <a:moveTo>
                    <a:pt x="354710" y="0"/>
                  </a:moveTo>
                  <a:lnTo>
                    <a:pt x="335914" y="0"/>
                  </a:lnTo>
                  <a:lnTo>
                    <a:pt x="328040" y="381"/>
                  </a:lnTo>
                  <a:lnTo>
                    <a:pt x="296544" y="13208"/>
                  </a:lnTo>
                  <a:lnTo>
                    <a:pt x="296544" y="305562"/>
                  </a:lnTo>
                  <a:lnTo>
                    <a:pt x="296116" y="317877"/>
                  </a:lnTo>
                  <a:lnTo>
                    <a:pt x="285880" y="360297"/>
                  </a:lnTo>
                  <a:lnTo>
                    <a:pt x="256127" y="396192"/>
                  </a:lnTo>
                  <a:lnTo>
                    <a:pt x="219821" y="410194"/>
                  </a:lnTo>
                  <a:lnTo>
                    <a:pt x="197992" y="411988"/>
                  </a:lnTo>
                  <a:lnTo>
                    <a:pt x="186920" y="411557"/>
                  </a:lnTo>
                  <a:lnTo>
                    <a:pt x="147939" y="401145"/>
                  </a:lnTo>
                  <a:lnTo>
                    <a:pt x="113537" y="368839"/>
                  </a:lnTo>
                  <a:lnTo>
                    <a:pt x="99647" y="326707"/>
                  </a:lnTo>
                  <a:lnTo>
                    <a:pt x="97916" y="299974"/>
                  </a:lnTo>
                  <a:lnTo>
                    <a:pt x="97916" y="13208"/>
                  </a:lnTo>
                  <a:lnTo>
                    <a:pt x="97027" y="10922"/>
                  </a:lnTo>
                  <a:lnTo>
                    <a:pt x="58547" y="0"/>
                  </a:lnTo>
                  <a:lnTo>
                    <a:pt x="49149" y="0"/>
                  </a:lnTo>
                  <a:lnTo>
                    <a:pt x="39497" y="0"/>
                  </a:lnTo>
                  <a:lnTo>
                    <a:pt x="761" y="10922"/>
                  </a:lnTo>
                  <a:lnTo>
                    <a:pt x="0" y="13208"/>
                  </a:lnTo>
                  <a:lnTo>
                    <a:pt x="0" y="308483"/>
                  </a:lnTo>
                  <a:lnTo>
                    <a:pt x="3317" y="351694"/>
                  </a:lnTo>
                  <a:lnTo>
                    <a:pt x="13207" y="389001"/>
                  </a:lnTo>
                  <a:lnTo>
                    <a:pt x="39622" y="434292"/>
                  </a:lnTo>
                  <a:lnTo>
                    <a:pt x="79041" y="466645"/>
                  </a:lnTo>
                  <a:lnTo>
                    <a:pt x="130990" y="485929"/>
                  </a:lnTo>
                  <a:lnTo>
                    <a:pt x="171705" y="491557"/>
                  </a:lnTo>
                  <a:lnTo>
                    <a:pt x="193801" y="492252"/>
                  </a:lnTo>
                  <a:lnTo>
                    <a:pt x="217302" y="491466"/>
                  </a:lnTo>
                  <a:lnTo>
                    <a:pt x="260113" y="485179"/>
                  </a:lnTo>
                  <a:lnTo>
                    <a:pt x="297306" y="472602"/>
                  </a:lnTo>
                  <a:lnTo>
                    <a:pt x="341883" y="442849"/>
                  </a:lnTo>
                  <a:lnTo>
                    <a:pt x="372977" y="400504"/>
                  </a:lnTo>
                  <a:lnTo>
                    <a:pt x="390064" y="346329"/>
                  </a:lnTo>
                  <a:lnTo>
                    <a:pt x="393318" y="304419"/>
                  </a:lnTo>
                  <a:lnTo>
                    <a:pt x="393318" y="13208"/>
                  </a:lnTo>
                  <a:lnTo>
                    <a:pt x="354710" y="0"/>
                  </a:lnTo>
                  <a:close/>
                </a:path>
              </a:pathLst>
            </a:custGeom>
            <a:solidFill>
              <a:srgbClr val="FFFF9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 descr=""/>
            <p:cNvSpPr/>
            <p:nvPr/>
          </p:nvSpPr>
          <p:spPr>
            <a:xfrm>
              <a:off x="8248141" y="3489705"/>
              <a:ext cx="393700" cy="492759"/>
            </a:xfrm>
            <a:custGeom>
              <a:avLst/>
              <a:gdLst/>
              <a:ahLst/>
              <a:cxnLst/>
              <a:rect l="l" t="t" r="r" b="b"/>
              <a:pathLst>
                <a:path w="393700" h="492760">
                  <a:moveTo>
                    <a:pt x="49149" y="0"/>
                  </a:moveTo>
                  <a:lnTo>
                    <a:pt x="58547" y="0"/>
                  </a:lnTo>
                  <a:lnTo>
                    <a:pt x="66421" y="381"/>
                  </a:lnTo>
                  <a:lnTo>
                    <a:pt x="72516" y="1143"/>
                  </a:lnTo>
                  <a:lnTo>
                    <a:pt x="78739" y="1905"/>
                  </a:lnTo>
                  <a:lnTo>
                    <a:pt x="83692" y="2921"/>
                  </a:lnTo>
                  <a:lnTo>
                    <a:pt x="87502" y="4191"/>
                  </a:lnTo>
                  <a:lnTo>
                    <a:pt x="91185" y="5334"/>
                  </a:lnTo>
                  <a:lnTo>
                    <a:pt x="93852" y="6985"/>
                  </a:lnTo>
                  <a:lnTo>
                    <a:pt x="95503" y="9017"/>
                  </a:lnTo>
                  <a:lnTo>
                    <a:pt x="97027" y="10922"/>
                  </a:lnTo>
                  <a:lnTo>
                    <a:pt x="97916" y="13208"/>
                  </a:lnTo>
                  <a:lnTo>
                    <a:pt x="97916" y="15621"/>
                  </a:lnTo>
                  <a:lnTo>
                    <a:pt x="97916" y="299974"/>
                  </a:lnTo>
                  <a:lnTo>
                    <a:pt x="101828" y="338657"/>
                  </a:lnTo>
                  <a:lnTo>
                    <a:pt x="119010" y="377098"/>
                  </a:lnTo>
                  <a:lnTo>
                    <a:pt x="156844" y="405003"/>
                  </a:lnTo>
                  <a:lnTo>
                    <a:pt x="197992" y="411988"/>
                  </a:lnTo>
                  <a:lnTo>
                    <a:pt x="209210" y="411537"/>
                  </a:lnTo>
                  <a:lnTo>
                    <a:pt x="248054" y="400944"/>
                  </a:lnTo>
                  <a:lnTo>
                    <a:pt x="281336" y="369046"/>
                  </a:lnTo>
                  <a:lnTo>
                    <a:pt x="294830" y="329501"/>
                  </a:lnTo>
                  <a:lnTo>
                    <a:pt x="296544" y="305562"/>
                  </a:lnTo>
                  <a:lnTo>
                    <a:pt x="296544" y="15621"/>
                  </a:lnTo>
                  <a:lnTo>
                    <a:pt x="296544" y="13208"/>
                  </a:lnTo>
                  <a:lnTo>
                    <a:pt x="297306" y="10922"/>
                  </a:lnTo>
                  <a:lnTo>
                    <a:pt x="298830" y="9017"/>
                  </a:lnTo>
                  <a:lnTo>
                    <a:pt x="300227" y="6985"/>
                  </a:lnTo>
                  <a:lnTo>
                    <a:pt x="302894" y="5334"/>
                  </a:lnTo>
                  <a:lnTo>
                    <a:pt x="306577" y="4191"/>
                  </a:lnTo>
                  <a:lnTo>
                    <a:pt x="310260" y="2921"/>
                  </a:lnTo>
                  <a:lnTo>
                    <a:pt x="315340" y="1905"/>
                  </a:lnTo>
                  <a:lnTo>
                    <a:pt x="321690" y="1143"/>
                  </a:lnTo>
                  <a:lnTo>
                    <a:pt x="328040" y="381"/>
                  </a:lnTo>
                  <a:lnTo>
                    <a:pt x="335914" y="0"/>
                  </a:lnTo>
                  <a:lnTo>
                    <a:pt x="345312" y="0"/>
                  </a:lnTo>
                  <a:lnTo>
                    <a:pt x="354710" y="0"/>
                  </a:lnTo>
                  <a:lnTo>
                    <a:pt x="362457" y="381"/>
                  </a:lnTo>
                  <a:lnTo>
                    <a:pt x="368553" y="1143"/>
                  </a:lnTo>
                  <a:lnTo>
                    <a:pt x="374650" y="1905"/>
                  </a:lnTo>
                  <a:lnTo>
                    <a:pt x="379475" y="2921"/>
                  </a:lnTo>
                  <a:lnTo>
                    <a:pt x="383285" y="4191"/>
                  </a:lnTo>
                  <a:lnTo>
                    <a:pt x="386968" y="5334"/>
                  </a:lnTo>
                  <a:lnTo>
                    <a:pt x="389508" y="6985"/>
                  </a:lnTo>
                  <a:lnTo>
                    <a:pt x="391032" y="9017"/>
                  </a:lnTo>
                  <a:lnTo>
                    <a:pt x="392556" y="10922"/>
                  </a:lnTo>
                  <a:lnTo>
                    <a:pt x="393318" y="13208"/>
                  </a:lnTo>
                  <a:lnTo>
                    <a:pt x="393318" y="15621"/>
                  </a:lnTo>
                  <a:lnTo>
                    <a:pt x="393318" y="304419"/>
                  </a:lnTo>
                  <a:lnTo>
                    <a:pt x="390064" y="346329"/>
                  </a:lnTo>
                  <a:lnTo>
                    <a:pt x="380237" y="383667"/>
                  </a:lnTo>
                  <a:lnTo>
                    <a:pt x="353788" y="430083"/>
                  </a:lnTo>
                  <a:lnTo>
                    <a:pt x="313689" y="464121"/>
                  </a:lnTo>
                  <a:lnTo>
                    <a:pt x="260113" y="485179"/>
                  </a:lnTo>
                  <a:lnTo>
                    <a:pt x="217302" y="491466"/>
                  </a:lnTo>
                  <a:lnTo>
                    <a:pt x="193801" y="492252"/>
                  </a:lnTo>
                  <a:lnTo>
                    <a:pt x="171705" y="491557"/>
                  </a:lnTo>
                  <a:lnTo>
                    <a:pt x="130990" y="485929"/>
                  </a:lnTo>
                  <a:lnTo>
                    <a:pt x="79041" y="466645"/>
                  </a:lnTo>
                  <a:lnTo>
                    <a:pt x="39622" y="434292"/>
                  </a:lnTo>
                  <a:lnTo>
                    <a:pt x="13207" y="389001"/>
                  </a:lnTo>
                  <a:lnTo>
                    <a:pt x="3317" y="351694"/>
                  </a:lnTo>
                  <a:lnTo>
                    <a:pt x="0" y="308483"/>
                  </a:lnTo>
                  <a:lnTo>
                    <a:pt x="0" y="15621"/>
                  </a:lnTo>
                  <a:lnTo>
                    <a:pt x="0" y="13208"/>
                  </a:lnTo>
                  <a:lnTo>
                    <a:pt x="761" y="10922"/>
                  </a:lnTo>
                  <a:lnTo>
                    <a:pt x="2285" y="9017"/>
                  </a:lnTo>
                  <a:lnTo>
                    <a:pt x="3682" y="6985"/>
                  </a:lnTo>
                  <a:lnTo>
                    <a:pt x="6350" y="5334"/>
                  </a:lnTo>
                  <a:lnTo>
                    <a:pt x="10286" y="4191"/>
                  </a:lnTo>
                  <a:lnTo>
                    <a:pt x="14097" y="2921"/>
                  </a:lnTo>
                  <a:lnTo>
                    <a:pt x="19050" y="1905"/>
                  </a:lnTo>
                  <a:lnTo>
                    <a:pt x="25273" y="1143"/>
                  </a:lnTo>
                  <a:lnTo>
                    <a:pt x="31496" y="381"/>
                  </a:lnTo>
                  <a:lnTo>
                    <a:pt x="39497" y="0"/>
                  </a:lnTo>
                  <a:lnTo>
                    <a:pt x="49149" y="0"/>
                  </a:lnTo>
                  <a:close/>
                </a:path>
              </a:pathLst>
            </a:custGeom>
            <a:ln w="19812">
              <a:solidFill>
                <a:srgbClr val="001F5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6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893063" y="381000"/>
            <a:ext cx="6242050" cy="2364105"/>
            <a:chOff x="893063" y="381000"/>
            <a:chExt cx="6242050" cy="2364105"/>
          </a:xfrm>
        </p:grpSpPr>
        <p:sp>
          <p:nvSpPr>
            <p:cNvPr id="4" name="object 4" descr=""/>
            <p:cNvSpPr/>
            <p:nvPr/>
          </p:nvSpPr>
          <p:spPr>
            <a:xfrm>
              <a:off x="912113" y="400050"/>
              <a:ext cx="6203950" cy="2326005"/>
            </a:xfrm>
            <a:custGeom>
              <a:avLst/>
              <a:gdLst/>
              <a:ahLst/>
              <a:cxnLst/>
              <a:rect l="l" t="t" r="r" b="b"/>
              <a:pathLst>
                <a:path w="6203950" h="2326005">
                  <a:moveTo>
                    <a:pt x="5545328" y="0"/>
                  </a:moveTo>
                  <a:lnTo>
                    <a:pt x="387604" y="0"/>
                  </a:lnTo>
                  <a:lnTo>
                    <a:pt x="338985" y="3019"/>
                  </a:lnTo>
                  <a:lnTo>
                    <a:pt x="292168" y="11834"/>
                  </a:lnTo>
                  <a:lnTo>
                    <a:pt x="247517" y="26083"/>
                  </a:lnTo>
                  <a:lnTo>
                    <a:pt x="205393" y="45403"/>
                  </a:lnTo>
                  <a:lnTo>
                    <a:pt x="166161" y="69430"/>
                  </a:lnTo>
                  <a:lnTo>
                    <a:pt x="130184" y="97803"/>
                  </a:lnTo>
                  <a:lnTo>
                    <a:pt x="97825" y="130158"/>
                  </a:lnTo>
                  <a:lnTo>
                    <a:pt x="69448" y="166133"/>
                  </a:lnTo>
                  <a:lnTo>
                    <a:pt x="45415" y="205365"/>
                  </a:lnTo>
                  <a:lnTo>
                    <a:pt x="26091" y="247491"/>
                  </a:lnTo>
                  <a:lnTo>
                    <a:pt x="11838" y="292147"/>
                  </a:lnTo>
                  <a:lnTo>
                    <a:pt x="3020" y="338973"/>
                  </a:lnTo>
                  <a:lnTo>
                    <a:pt x="0" y="387603"/>
                  </a:lnTo>
                  <a:lnTo>
                    <a:pt x="0" y="1938020"/>
                  </a:lnTo>
                  <a:lnTo>
                    <a:pt x="3020" y="1986650"/>
                  </a:lnTo>
                  <a:lnTo>
                    <a:pt x="11838" y="2033476"/>
                  </a:lnTo>
                  <a:lnTo>
                    <a:pt x="26091" y="2078132"/>
                  </a:lnTo>
                  <a:lnTo>
                    <a:pt x="45415" y="2120258"/>
                  </a:lnTo>
                  <a:lnTo>
                    <a:pt x="69448" y="2159490"/>
                  </a:lnTo>
                  <a:lnTo>
                    <a:pt x="97825" y="2195465"/>
                  </a:lnTo>
                  <a:lnTo>
                    <a:pt x="130184" y="2227820"/>
                  </a:lnTo>
                  <a:lnTo>
                    <a:pt x="166161" y="2256193"/>
                  </a:lnTo>
                  <a:lnTo>
                    <a:pt x="205393" y="2280220"/>
                  </a:lnTo>
                  <a:lnTo>
                    <a:pt x="247517" y="2299540"/>
                  </a:lnTo>
                  <a:lnTo>
                    <a:pt x="292168" y="2313789"/>
                  </a:lnTo>
                  <a:lnTo>
                    <a:pt x="338985" y="2322604"/>
                  </a:lnTo>
                  <a:lnTo>
                    <a:pt x="387604" y="2325624"/>
                  </a:lnTo>
                  <a:lnTo>
                    <a:pt x="5545328" y="2325624"/>
                  </a:lnTo>
                  <a:lnTo>
                    <a:pt x="5593958" y="2322604"/>
                  </a:lnTo>
                  <a:lnTo>
                    <a:pt x="5640784" y="2313789"/>
                  </a:lnTo>
                  <a:lnTo>
                    <a:pt x="5685440" y="2299540"/>
                  </a:lnTo>
                  <a:lnTo>
                    <a:pt x="5727566" y="2280220"/>
                  </a:lnTo>
                  <a:lnTo>
                    <a:pt x="5766798" y="2256193"/>
                  </a:lnTo>
                  <a:lnTo>
                    <a:pt x="5802773" y="2227820"/>
                  </a:lnTo>
                  <a:lnTo>
                    <a:pt x="5835128" y="2195465"/>
                  </a:lnTo>
                  <a:lnTo>
                    <a:pt x="5863501" y="2159490"/>
                  </a:lnTo>
                  <a:lnTo>
                    <a:pt x="5887528" y="2120258"/>
                  </a:lnTo>
                  <a:lnTo>
                    <a:pt x="5906848" y="2078132"/>
                  </a:lnTo>
                  <a:lnTo>
                    <a:pt x="5921097" y="2033476"/>
                  </a:lnTo>
                  <a:lnTo>
                    <a:pt x="5929912" y="1986650"/>
                  </a:lnTo>
                  <a:lnTo>
                    <a:pt x="5932932" y="1938020"/>
                  </a:lnTo>
                  <a:lnTo>
                    <a:pt x="5932932" y="969010"/>
                  </a:lnTo>
                  <a:lnTo>
                    <a:pt x="6203822" y="884174"/>
                  </a:lnTo>
                  <a:lnTo>
                    <a:pt x="5932932" y="387603"/>
                  </a:lnTo>
                  <a:lnTo>
                    <a:pt x="5929912" y="338973"/>
                  </a:lnTo>
                  <a:lnTo>
                    <a:pt x="5921097" y="292147"/>
                  </a:lnTo>
                  <a:lnTo>
                    <a:pt x="5906848" y="247491"/>
                  </a:lnTo>
                  <a:lnTo>
                    <a:pt x="5887528" y="205365"/>
                  </a:lnTo>
                  <a:lnTo>
                    <a:pt x="5863501" y="166133"/>
                  </a:lnTo>
                  <a:lnTo>
                    <a:pt x="5835128" y="130158"/>
                  </a:lnTo>
                  <a:lnTo>
                    <a:pt x="5802773" y="97803"/>
                  </a:lnTo>
                  <a:lnTo>
                    <a:pt x="5766798" y="69430"/>
                  </a:lnTo>
                  <a:lnTo>
                    <a:pt x="5727566" y="45403"/>
                  </a:lnTo>
                  <a:lnTo>
                    <a:pt x="5685440" y="26083"/>
                  </a:lnTo>
                  <a:lnTo>
                    <a:pt x="5640784" y="11834"/>
                  </a:lnTo>
                  <a:lnTo>
                    <a:pt x="5593958" y="3019"/>
                  </a:lnTo>
                  <a:lnTo>
                    <a:pt x="5545328" y="0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912113" y="400050"/>
              <a:ext cx="6203950" cy="2326005"/>
            </a:xfrm>
            <a:custGeom>
              <a:avLst/>
              <a:gdLst/>
              <a:ahLst/>
              <a:cxnLst/>
              <a:rect l="l" t="t" r="r" b="b"/>
              <a:pathLst>
                <a:path w="6203950" h="2326005">
                  <a:moveTo>
                    <a:pt x="0" y="387603"/>
                  </a:moveTo>
                  <a:lnTo>
                    <a:pt x="3020" y="338973"/>
                  </a:lnTo>
                  <a:lnTo>
                    <a:pt x="11838" y="292147"/>
                  </a:lnTo>
                  <a:lnTo>
                    <a:pt x="26091" y="247491"/>
                  </a:lnTo>
                  <a:lnTo>
                    <a:pt x="45415" y="205365"/>
                  </a:lnTo>
                  <a:lnTo>
                    <a:pt x="69448" y="166133"/>
                  </a:lnTo>
                  <a:lnTo>
                    <a:pt x="97825" y="130158"/>
                  </a:lnTo>
                  <a:lnTo>
                    <a:pt x="130184" y="97803"/>
                  </a:lnTo>
                  <a:lnTo>
                    <a:pt x="166161" y="69430"/>
                  </a:lnTo>
                  <a:lnTo>
                    <a:pt x="205393" y="45403"/>
                  </a:lnTo>
                  <a:lnTo>
                    <a:pt x="247517" y="26083"/>
                  </a:lnTo>
                  <a:lnTo>
                    <a:pt x="292168" y="11834"/>
                  </a:lnTo>
                  <a:lnTo>
                    <a:pt x="338985" y="3019"/>
                  </a:lnTo>
                  <a:lnTo>
                    <a:pt x="387604" y="0"/>
                  </a:lnTo>
                  <a:lnTo>
                    <a:pt x="3460877" y="0"/>
                  </a:lnTo>
                  <a:lnTo>
                    <a:pt x="4944110" y="0"/>
                  </a:lnTo>
                  <a:lnTo>
                    <a:pt x="5545328" y="0"/>
                  </a:lnTo>
                  <a:lnTo>
                    <a:pt x="5593958" y="3019"/>
                  </a:lnTo>
                  <a:lnTo>
                    <a:pt x="5640784" y="11834"/>
                  </a:lnTo>
                  <a:lnTo>
                    <a:pt x="5685440" y="26083"/>
                  </a:lnTo>
                  <a:lnTo>
                    <a:pt x="5727566" y="45403"/>
                  </a:lnTo>
                  <a:lnTo>
                    <a:pt x="5766798" y="69430"/>
                  </a:lnTo>
                  <a:lnTo>
                    <a:pt x="5802773" y="97803"/>
                  </a:lnTo>
                  <a:lnTo>
                    <a:pt x="5835128" y="130158"/>
                  </a:lnTo>
                  <a:lnTo>
                    <a:pt x="5863501" y="166133"/>
                  </a:lnTo>
                  <a:lnTo>
                    <a:pt x="5887528" y="205365"/>
                  </a:lnTo>
                  <a:lnTo>
                    <a:pt x="5906848" y="247491"/>
                  </a:lnTo>
                  <a:lnTo>
                    <a:pt x="5921097" y="292147"/>
                  </a:lnTo>
                  <a:lnTo>
                    <a:pt x="5929912" y="338973"/>
                  </a:lnTo>
                  <a:lnTo>
                    <a:pt x="5932932" y="387603"/>
                  </a:lnTo>
                  <a:lnTo>
                    <a:pt x="6203822" y="884174"/>
                  </a:lnTo>
                  <a:lnTo>
                    <a:pt x="5932932" y="969010"/>
                  </a:lnTo>
                  <a:lnTo>
                    <a:pt x="5932932" y="1938020"/>
                  </a:lnTo>
                  <a:lnTo>
                    <a:pt x="5929912" y="1986650"/>
                  </a:lnTo>
                  <a:lnTo>
                    <a:pt x="5921097" y="2033476"/>
                  </a:lnTo>
                  <a:lnTo>
                    <a:pt x="5906848" y="2078132"/>
                  </a:lnTo>
                  <a:lnTo>
                    <a:pt x="5887528" y="2120258"/>
                  </a:lnTo>
                  <a:lnTo>
                    <a:pt x="5863501" y="2159490"/>
                  </a:lnTo>
                  <a:lnTo>
                    <a:pt x="5835128" y="2195465"/>
                  </a:lnTo>
                  <a:lnTo>
                    <a:pt x="5802773" y="2227820"/>
                  </a:lnTo>
                  <a:lnTo>
                    <a:pt x="5766798" y="2256193"/>
                  </a:lnTo>
                  <a:lnTo>
                    <a:pt x="5727566" y="2280220"/>
                  </a:lnTo>
                  <a:lnTo>
                    <a:pt x="5685440" y="2299540"/>
                  </a:lnTo>
                  <a:lnTo>
                    <a:pt x="5640784" y="2313789"/>
                  </a:lnTo>
                  <a:lnTo>
                    <a:pt x="5593958" y="2322604"/>
                  </a:lnTo>
                  <a:lnTo>
                    <a:pt x="5545328" y="2325624"/>
                  </a:lnTo>
                  <a:lnTo>
                    <a:pt x="4944110" y="2325624"/>
                  </a:lnTo>
                  <a:lnTo>
                    <a:pt x="3460877" y="2325624"/>
                  </a:lnTo>
                  <a:lnTo>
                    <a:pt x="387604" y="2325624"/>
                  </a:lnTo>
                  <a:lnTo>
                    <a:pt x="338985" y="2322604"/>
                  </a:lnTo>
                  <a:lnTo>
                    <a:pt x="292168" y="2313789"/>
                  </a:lnTo>
                  <a:lnTo>
                    <a:pt x="247517" y="2299540"/>
                  </a:lnTo>
                  <a:lnTo>
                    <a:pt x="205393" y="2280220"/>
                  </a:lnTo>
                  <a:lnTo>
                    <a:pt x="166161" y="2256193"/>
                  </a:lnTo>
                  <a:lnTo>
                    <a:pt x="130184" y="2227820"/>
                  </a:lnTo>
                  <a:lnTo>
                    <a:pt x="97825" y="2195465"/>
                  </a:lnTo>
                  <a:lnTo>
                    <a:pt x="69448" y="2159490"/>
                  </a:lnTo>
                  <a:lnTo>
                    <a:pt x="45415" y="2120258"/>
                  </a:lnTo>
                  <a:lnTo>
                    <a:pt x="26091" y="2078132"/>
                  </a:lnTo>
                  <a:lnTo>
                    <a:pt x="11838" y="2033476"/>
                  </a:lnTo>
                  <a:lnTo>
                    <a:pt x="3020" y="1986650"/>
                  </a:lnTo>
                  <a:lnTo>
                    <a:pt x="0" y="1938020"/>
                  </a:lnTo>
                  <a:lnTo>
                    <a:pt x="0" y="969010"/>
                  </a:lnTo>
                  <a:lnTo>
                    <a:pt x="0" y="387603"/>
                  </a:lnTo>
                  <a:close/>
                </a:path>
              </a:pathLst>
            </a:custGeom>
            <a:ln w="38100">
              <a:solidFill>
                <a:srgbClr val="EC7C3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104391" y="548081"/>
            <a:ext cx="5546725" cy="197802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algn="just" marL="12700" marR="5080">
              <a:lnSpc>
                <a:spcPct val="100000"/>
              </a:lnSpc>
              <a:spcBef>
                <a:spcPts val="105"/>
              </a:spcBef>
            </a:pPr>
            <a:r>
              <a:rPr dirty="0" sz="3200" spc="-125">
                <a:solidFill>
                  <a:srgbClr val="171616"/>
                </a:solidFill>
              </a:rPr>
              <a:t>Hôm</a:t>
            </a:r>
            <a:r>
              <a:rPr dirty="0" sz="3200" spc="-100">
                <a:solidFill>
                  <a:srgbClr val="171616"/>
                </a:solidFill>
              </a:rPr>
              <a:t> </a:t>
            </a:r>
            <a:r>
              <a:rPr dirty="0" sz="3200" spc="-140">
                <a:solidFill>
                  <a:srgbClr val="171616"/>
                </a:solidFill>
              </a:rPr>
              <a:t>nay</a:t>
            </a:r>
            <a:r>
              <a:rPr dirty="0" sz="3200" spc="-80">
                <a:solidFill>
                  <a:srgbClr val="171616"/>
                </a:solidFill>
              </a:rPr>
              <a:t> </a:t>
            </a:r>
            <a:r>
              <a:rPr dirty="0" sz="3200">
                <a:solidFill>
                  <a:srgbClr val="171616"/>
                </a:solidFill>
              </a:rPr>
              <a:t>đã</a:t>
            </a:r>
            <a:r>
              <a:rPr dirty="0" sz="3200" spc="-135">
                <a:solidFill>
                  <a:srgbClr val="171616"/>
                </a:solidFill>
              </a:rPr>
              <a:t> </a:t>
            </a:r>
            <a:r>
              <a:rPr dirty="0" sz="3200" spc="-20">
                <a:solidFill>
                  <a:srgbClr val="171616"/>
                </a:solidFill>
              </a:rPr>
              <a:t>đến</a:t>
            </a:r>
            <a:r>
              <a:rPr dirty="0" sz="3200" spc="-75">
                <a:solidFill>
                  <a:srgbClr val="171616"/>
                </a:solidFill>
              </a:rPr>
              <a:t> </a:t>
            </a:r>
            <a:r>
              <a:rPr dirty="0" sz="3200" spc="-210">
                <a:solidFill>
                  <a:srgbClr val="171616"/>
                </a:solidFill>
              </a:rPr>
              <a:t>ngày</a:t>
            </a:r>
            <a:r>
              <a:rPr dirty="0" sz="3200" spc="-10">
                <a:solidFill>
                  <a:srgbClr val="171616"/>
                </a:solidFill>
              </a:rPr>
              <a:t> </a:t>
            </a:r>
            <a:r>
              <a:rPr dirty="0" sz="3200">
                <a:solidFill>
                  <a:srgbClr val="171616"/>
                </a:solidFill>
              </a:rPr>
              <a:t>thu</a:t>
            </a:r>
            <a:r>
              <a:rPr dirty="0" sz="3200" spc="-80">
                <a:solidFill>
                  <a:srgbClr val="171616"/>
                </a:solidFill>
              </a:rPr>
              <a:t> </a:t>
            </a:r>
            <a:r>
              <a:rPr dirty="0" sz="3200" spc="-120">
                <a:solidFill>
                  <a:srgbClr val="171616"/>
                </a:solidFill>
              </a:rPr>
              <a:t>hoạch </a:t>
            </a:r>
            <a:r>
              <a:rPr dirty="0" sz="3200">
                <a:solidFill>
                  <a:srgbClr val="171616"/>
                </a:solidFill>
              </a:rPr>
              <a:t>hoa</a:t>
            </a:r>
            <a:r>
              <a:rPr dirty="0" sz="3200" spc="445">
                <a:solidFill>
                  <a:srgbClr val="171616"/>
                </a:solidFill>
              </a:rPr>
              <a:t> </a:t>
            </a:r>
            <a:r>
              <a:rPr dirty="0" sz="3200">
                <a:solidFill>
                  <a:srgbClr val="171616"/>
                </a:solidFill>
              </a:rPr>
              <a:t>trong</a:t>
            </a:r>
            <a:r>
              <a:rPr dirty="0" sz="3200" spc="445">
                <a:solidFill>
                  <a:srgbClr val="171616"/>
                </a:solidFill>
              </a:rPr>
              <a:t> </a:t>
            </a:r>
            <a:r>
              <a:rPr dirty="0" sz="3200">
                <a:solidFill>
                  <a:srgbClr val="171616"/>
                </a:solidFill>
              </a:rPr>
              <a:t>vườn</a:t>
            </a:r>
            <a:r>
              <a:rPr dirty="0" sz="3200" spc="445">
                <a:solidFill>
                  <a:srgbClr val="171616"/>
                </a:solidFill>
              </a:rPr>
              <a:t> </a:t>
            </a:r>
            <a:r>
              <a:rPr dirty="0" sz="3200">
                <a:solidFill>
                  <a:srgbClr val="171616"/>
                </a:solidFill>
              </a:rPr>
              <a:t>,</a:t>
            </a:r>
            <a:r>
              <a:rPr dirty="0" sz="3200" spc="450">
                <a:solidFill>
                  <a:srgbClr val="171616"/>
                </a:solidFill>
              </a:rPr>
              <a:t> </a:t>
            </a:r>
            <a:r>
              <a:rPr dirty="0" sz="3200" spc="-265">
                <a:solidFill>
                  <a:srgbClr val="171616"/>
                </a:solidFill>
              </a:rPr>
              <a:t>các</a:t>
            </a:r>
            <a:r>
              <a:rPr dirty="0" sz="3200" spc="450">
                <a:solidFill>
                  <a:srgbClr val="171616"/>
                </a:solidFill>
              </a:rPr>
              <a:t> </a:t>
            </a:r>
            <a:r>
              <a:rPr dirty="0" sz="3200">
                <a:solidFill>
                  <a:srgbClr val="171616"/>
                </a:solidFill>
              </a:rPr>
              <a:t>bạn</a:t>
            </a:r>
            <a:r>
              <a:rPr dirty="0" sz="3200" spc="440">
                <a:solidFill>
                  <a:srgbClr val="171616"/>
                </a:solidFill>
              </a:rPr>
              <a:t> </a:t>
            </a:r>
            <a:r>
              <a:rPr dirty="0" sz="3200" spc="-114">
                <a:solidFill>
                  <a:srgbClr val="171616"/>
                </a:solidFill>
              </a:rPr>
              <a:t>hãy </a:t>
            </a:r>
            <a:r>
              <a:rPr dirty="0" sz="3200">
                <a:solidFill>
                  <a:srgbClr val="171616"/>
                </a:solidFill>
              </a:rPr>
              <a:t>giúp</a:t>
            </a:r>
            <a:r>
              <a:rPr dirty="0" sz="3200" spc="310">
                <a:solidFill>
                  <a:srgbClr val="171616"/>
                </a:solidFill>
              </a:rPr>
              <a:t> </a:t>
            </a:r>
            <a:r>
              <a:rPr dirty="0" sz="3200">
                <a:solidFill>
                  <a:srgbClr val="171616"/>
                </a:solidFill>
              </a:rPr>
              <a:t>tớ</a:t>
            </a:r>
            <a:r>
              <a:rPr dirty="0" sz="3200" spc="305">
                <a:solidFill>
                  <a:srgbClr val="171616"/>
                </a:solidFill>
              </a:rPr>
              <a:t> </a:t>
            </a:r>
            <a:r>
              <a:rPr dirty="0" sz="3200">
                <a:solidFill>
                  <a:srgbClr val="171616"/>
                </a:solidFill>
              </a:rPr>
              <a:t>thu</a:t>
            </a:r>
            <a:r>
              <a:rPr dirty="0" sz="3200" spc="305">
                <a:solidFill>
                  <a:srgbClr val="171616"/>
                </a:solidFill>
              </a:rPr>
              <a:t> </a:t>
            </a:r>
            <a:r>
              <a:rPr dirty="0" sz="3200">
                <a:solidFill>
                  <a:srgbClr val="171616"/>
                </a:solidFill>
              </a:rPr>
              <a:t>hoạch</a:t>
            </a:r>
            <a:r>
              <a:rPr dirty="0" sz="3200" spc="295">
                <a:solidFill>
                  <a:srgbClr val="171616"/>
                </a:solidFill>
              </a:rPr>
              <a:t> </a:t>
            </a:r>
            <a:r>
              <a:rPr dirty="0" sz="3200">
                <a:solidFill>
                  <a:srgbClr val="171616"/>
                </a:solidFill>
              </a:rPr>
              <a:t>chúng</a:t>
            </a:r>
            <a:r>
              <a:rPr dirty="0" sz="3200" spc="295">
                <a:solidFill>
                  <a:srgbClr val="171616"/>
                </a:solidFill>
              </a:rPr>
              <a:t> </a:t>
            </a:r>
            <a:r>
              <a:rPr dirty="0" sz="3200" spc="-125">
                <a:solidFill>
                  <a:srgbClr val="171616"/>
                </a:solidFill>
              </a:rPr>
              <a:t>bằng </a:t>
            </a:r>
            <a:r>
              <a:rPr dirty="0" sz="3200" spc="-235">
                <a:solidFill>
                  <a:srgbClr val="171616"/>
                </a:solidFill>
              </a:rPr>
              <a:t>cách</a:t>
            </a:r>
            <a:r>
              <a:rPr dirty="0" sz="3200" spc="-160">
                <a:solidFill>
                  <a:srgbClr val="171616"/>
                </a:solidFill>
              </a:rPr>
              <a:t> </a:t>
            </a:r>
            <a:r>
              <a:rPr dirty="0" sz="3200" spc="-20">
                <a:solidFill>
                  <a:srgbClr val="171616"/>
                </a:solidFill>
              </a:rPr>
              <a:t>trả</a:t>
            </a:r>
            <a:r>
              <a:rPr dirty="0" sz="3200" spc="-160">
                <a:solidFill>
                  <a:srgbClr val="171616"/>
                </a:solidFill>
              </a:rPr>
              <a:t> </a:t>
            </a:r>
            <a:r>
              <a:rPr dirty="0" sz="3200" spc="-75">
                <a:solidFill>
                  <a:srgbClr val="171616"/>
                </a:solidFill>
              </a:rPr>
              <a:t>lời</a:t>
            </a:r>
            <a:r>
              <a:rPr dirty="0" sz="3200" spc="-145">
                <a:solidFill>
                  <a:srgbClr val="171616"/>
                </a:solidFill>
              </a:rPr>
              <a:t> </a:t>
            </a:r>
            <a:r>
              <a:rPr dirty="0" sz="3200" spc="-265">
                <a:solidFill>
                  <a:srgbClr val="171616"/>
                </a:solidFill>
              </a:rPr>
              <a:t>các</a:t>
            </a:r>
            <a:r>
              <a:rPr dirty="0" sz="3200" spc="-170">
                <a:solidFill>
                  <a:srgbClr val="171616"/>
                </a:solidFill>
              </a:rPr>
              <a:t> </a:t>
            </a:r>
            <a:r>
              <a:rPr dirty="0" sz="3200" spc="-225">
                <a:solidFill>
                  <a:srgbClr val="171616"/>
                </a:solidFill>
              </a:rPr>
              <a:t>câu</a:t>
            </a:r>
            <a:r>
              <a:rPr dirty="0" sz="3200" spc="-150">
                <a:solidFill>
                  <a:srgbClr val="171616"/>
                </a:solidFill>
              </a:rPr>
              <a:t> </a:t>
            </a:r>
            <a:r>
              <a:rPr dirty="0" sz="3200" spc="-65">
                <a:solidFill>
                  <a:srgbClr val="171616"/>
                </a:solidFill>
              </a:rPr>
              <a:t>hỏi</a:t>
            </a:r>
            <a:r>
              <a:rPr dirty="0" sz="3200" spc="-155">
                <a:solidFill>
                  <a:srgbClr val="171616"/>
                </a:solidFill>
              </a:rPr>
              <a:t> </a:t>
            </a:r>
            <a:r>
              <a:rPr dirty="0" sz="3200" spc="-10">
                <a:solidFill>
                  <a:srgbClr val="171616"/>
                </a:solidFill>
              </a:rPr>
              <a:t>nhé!!!</a:t>
            </a:r>
            <a:endParaRPr sz="32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112563" y="137160"/>
            <a:ext cx="11960225" cy="6720840"/>
            <a:chOff x="112563" y="137160"/>
            <a:chExt cx="11960225" cy="672084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2563" y="137160"/>
              <a:ext cx="11959838" cy="6720836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390905" y="195834"/>
              <a:ext cx="6881495" cy="2324100"/>
            </a:xfrm>
            <a:custGeom>
              <a:avLst/>
              <a:gdLst/>
              <a:ahLst/>
              <a:cxnLst/>
              <a:rect l="l" t="t" r="r" b="b"/>
              <a:pathLst>
                <a:path w="6881495" h="2324100">
                  <a:moveTo>
                    <a:pt x="6193282" y="0"/>
                  </a:moveTo>
                  <a:lnTo>
                    <a:pt x="387362" y="0"/>
                  </a:lnTo>
                  <a:lnTo>
                    <a:pt x="338773" y="3018"/>
                  </a:lnTo>
                  <a:lnTo>
                    <a:pt x="291984" y="11833"/>
                  </a:lnTo>
                  <a:lnTo>
                    <a:pt x="247360" y="26080"/>
                  </a:lnTo>
                  <a:lnTo>
                    <a:pt x="205262" y="45395"/>
                  </a:lnTo>
                  <a:lnTo>
                    <a:pt x="166055" y="69416"/>
                  </a:lnTo>
                  <a:lnTo>
                    <a:pt x="130100" y="97778"/>
                  </a:lnTo>
                  <a:lnTo>
                    <a:pt x="97762" y="130119"/>
                  </a:lnTo>
                  <a:lnTo>
                    <a:pt x="69403" y="166074"/>
                  </a:lnTo>
                  <a:lnTo>
                    <a:pt x="45386" y="205281"/>
                  </a:lnTo>
                  <a:lnTo>
                    <a:pt x="26074" y="247375"/>
                  </a:lnTo>
                  <a:lnTo>
                    <a:pt x="11830" y="291993"/>
                  </a:lnTo>
                  <a:lnTo>
                    <a:pt x="3018" y="338773"/>
                  </a:lnTo>
                  <a:lnTo>
                    <a:pt x="0" y="387350"/>
                  </a:lnTo>
                  <a:lnTo>
                    <a:pt x="0" y="1936750"/>
                  </a:lnTo>
                  <a:lnTo>
                    <a:pt x="3018" y="1985326"/>
                  </a:lnTo>
                  <a:lnTo>
                    <a:pt x="11830" y="2032106"/>
                  </a:lnTo>
                  <a:lnTo>
                    <a:pt x="26074" y="2076724"/>
                  </a:lnTo>
                  <a:lnTo>
                    <a:pt x="45386" y="2118818"/>
                  </a:lnTo>
                  <a:lnTo>
                    <a:pt x="69403" y="2158025"/>
                  </a:lnTo>
                  <a:lnTo>
                    <a:pt x="97762" y="2193980"/>
                  </a:lnTo>
                  <a:lnTo>
                    <a:pt x="130100" y="2226321"/>
                  </a:lnTo>
                  <a:lnTo>
                    <a:pt x="166055" y="2254683"/>
                  </a:lnTo>
                  <a:lnTo>
                    <a:pt x="205262" y="2278704"/>
                  </a:lnTo>
                  <a:lnTo>
                    <a:pt x="247360" y="2298019"/>
                  </a:lnTo>
                  <a:lnTo>
                    <a:pt x="291984" y="2312266"/>
                  </a:lnTo>
                  <a:lnTo>
                    <a:pt x="338773" y="2321081"/>
                  </a:lnTo>
                  <a:lnTo>
                    <a:pt x="387362" y="2324100"/>
                  </a:lnTo>
                  <a:lnTo>
                    <a:pt x="6193282" y="2324100"/>
                  </a:lnTo>
                  <a:lnTo>
                    <a:pt x="6241858" y="2321081"/>
                  </a:lnTo>
                  <a:lnTo>
                    <a:pt x="6288638" y="2312266"/>
                  </a:lnTo>
                  <a:lnTo>
                    <a:pt x="6333256" y="2298019"/>
                  </a:lnTo>
                  <a:lnTo>
                    <a:pt x="6375350" y="2278704"/>
                  </a:lnTo>
                  <a:lnTo>
                    <a:pt x="6414557" y="2254683"/>
                  </a:lnTo>
                  <a:lnTo>
                    <a:pt x="6450512" y="2226321"/>
                  </a:lnTo>
                  <a:lnTo>
                    <a:pt x="6482853" y="2193980"/>
                  </a:lnTo>
                  <a:lnTo>
                    <a:pt x="6511215" y="2158025"/>
                  </a:lnTo>
                  <a:lnTo>
                    <a:pt x="6535236" y="2118818"/>
                  </a:lnTo>
                  <a:lnTo>
                    <a:pt x="6554551" y="2076724"/>
                  </a:lnTo>
                  <a:lnTo>
                    <a:pt x="6568798" y="2032106"/>
                  </a:lnTo>
                  <a:lnTo>
                    <a:pt x="6577613" y="1985326"/>
                  </a:lnTo>
                  <a:lnTo>
                    <a:pt x="6580632" y="1936750"/>
                  </a:lnTo>
                  <a:lnTo>
                    <a:pt x="6580632" y="968375"/>
                  </a:lnTo>
                  <a:lnTo>
                    <a:pt x="6881114" y="883666"/>
                  </a:lnTo>
                  <a:lnTo>
                    <a:pt x="6580632" y="387350"/>
                  </a:lnTo>
                  <a:lnTo>
                    <a:pt x="6577613" y="338773"/>
                  </a:lnTo>
                  <a:lnTo>
                    <a:pt x="6568798" y="291993"/>
                  </a:lnTo>
                  <a:lnTo>
                    <a:pt x="6554551" y="247375"/>
                  </a:lnTo>
                  <a:lnTo>
                    <a:pt x="6535236" y="205281"/>
                  </a:lnTo>
                  <a:lnTo>
                    <a:pt x="6511215" y="166074"/>
                  </a:lnTo>
                  <a:lnTo>
                    <a:pt x="6482853" y="130119"/>
                  </a:lnTo>
                  <a:lnTo>
                    <a:pt x="6450512" y="97778"/>
                  </a:lnTo>
                  <a:lnTo>
                    <a:pt x="6414557" y="69416"/>
                  </a:lnTo>
                  <a:lnTo>
                    <a:pt x="6375350" y="45395"/>
                  </a:lnTo>
                  <a:lnTo>
                    <a:pt x="6333256" y="26080"/>
                  </a:lnTo>
                  <a:lnTo>
                    <a:pt x="6288638" y="11833"/>
                  </a:lnTo>
                  <a:lnTo>
                    <a:pt x="6241858" y="3018"/>
                  </a:lnTo>
                  <a:lnTo>
                    <a:pt x="6193282" y="0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390905" y="195834"/>
              <a:ext cx="6881495" cy="2324100"/>
            </a:xfrm>
            <a:custGeom>
              <a:avLst/>
              <a:gdLst/>
              <a:ahLst/>
              <a:cxnLst/>
              <a:rect l="l" t="t" r="r" b="b"/>
              <a:pathLst>
                <a:path w="6881495" h="2324100">
                  <a:moveTo>
                    <a:pt x="0" y="387350"/>
                  </a:moveTo>
                  <a:lnTo>
                    <a:pt x="3018" y="338773"/>
                  </a:lnTo>
                  <a:lnTo>
                    <a:pt x="11830" y="291993"/>
                  </a:lnTo>
                  <a:lnTo>
                    <a:pt x="26074" y="247375"/>
                  </a:lnTo>
                  <a:lnTo>
                    <a:pt x="45386" y="205281"/>
                  </a:lnTo>
                  <a:lnTo>
                    <a:pt x="69403" y="166074"/>
                  </a:lnTo>
                  <a:lnTo>
                    <a:pt x="97762" y="130119"/>
                  </a:lnTo>
                  <a:lnTo>
                    <a:pt x="130100" y="97778"/>
                  </a:lnTo>
                  <a:lnTo>
                    <a:pt x="166055" y="69416"/>
                  </a:lnTo>
                  <a:lnTo>
                    <a:pt x="205262" y="45395"/>
                  </a:lnTo>
                  <a:lnTo>
                    <a:pt x="247360" y="26080"/>
                  </a:lnTo>
                  <a:lnTo>
                    <a:pt x="291984" y="11833"/>
                  </a:lnTo>
                  <a:lnTo>
                    <a:pt x="338773" y="3018"/>
                  </a:lnTo>
                  <a:lnTo>
                    <a:pt x="387362" y="0"/>
                  </a:lnTo>
                  <a:lnTo>
                    <a:pt x="3838702" y="0"/>
                  </a:lnTo>
                  <a:lnTo>
                    <a:pt x="5483859" y="0"/>
                  </a:lnTo>
                  <a:lnTo>
                    <a:pt x="6193282" y="0"/>
                  </a:lnTo>
                  <a:lnTo>
                    <a:pt x="6241858" y="3018"/>
                  </a:lnTo>
                  <a:lnTo>
                    <a:pt x="6288638" y="11833"/>
                  </a:lnTo>
                  <a:lnTo>
                    <a:pt x="6333256" y="26080"/>
                  </a:lnTo>
                  <a:lnTo>
                    <a:pt x="6375350" y="45395"/>
                  </a:lnTo>
                  <a:lnTo>
                    <a:pt x="6414557" y="69416"/>
                  </a:lnTo>
                  <a:lnTo>
                    <a:pt x="6450512" y="97778"/>
                  </a:lnTo>
                  <a:lnTo>
                    <a:pt x="6482853" y="130119"/>
                  </a:lnTo>
                  <a:lnTo>
                    <a:pt x="6511215" y="166074"/>
                  </a:lnTo>
                  <a:lnTo>
                    <a:pt x="6535236" y="205281"/>
                  </a:lnTo>
                  <a:lnTo>
                    <a:pt x="6554551" y="247375"/>
                  </a:lnTo>
                  <a:lnTo>
                    <a:pt x="6568798" y="291993"/>
                  </a:lnTo>
                  <a:lnTo>
                    <a:pt x="6577613" y="338773"/>
                  </a:lnTo>
                  <a:lnTo>
                    <a:pt x="6580632" y="387350"/>
                  </a:lnTo>
                  <a:lnTo>
                    <a:pt x="6881114" y="883666"/>
                  </a:lnTo>
                  <a:lnTo>
                    <a:pt x="6580632" y="968375"/>
                  </a:lnTo>
                  <a:lnTo>
                    <a:pt x="6580632" y="1936750"/>
                  </a:lnTo>
                  <a:lnTo>
                    <a:pt x="6577613" y="1985326"/>
                  </a:lnTo>
                  <a:lnTo>
                    <a:pt x="6568798" y="2032106"/>
                  </a:lnTo>
                  <a:lnTo>
                    <a:pt x="6554551" y="2076724"/>
                  </a:lnTo>
                  <a:lnTo>
                    <a:pt x="6535236" y="2118818"/>
                  </a:lnTo>
                  <a:lnTo>
                    <a:pt x="6511215" y="2158025"/>
                  </a:lnTo>
                  <a:lnTo>
                    <a:pt x="6482853" y="2193980"/>
                  </a:lnTo>
                  <a:lnTo>
                    <a:pt x="6450512" y="2226321"/>
                  </a:lnTo>
                  <a:lnTo>
                    <a:pt x="6414557" y="2254683"/>
                  </a:lnTo>
                  <a:lnTo>
                    <a:pt x="6375350" y="2278704"/>
                  </a:lnTo>
                  <a:lnTo>
                    <a:pt x="6333256" y="2298019"/>
                  </a:lnTo>
                  <a:lnTo>
                    <a:pt x="6288638" y="2312266"/>
                  </a:lnTo>
                  <a:lnTo>
                    <a:pt x="6241858" y="2321081"/>
                  </a:lnTo>
                  <a:lnTo>
                    <a:pt x="6193282" y="2324100"/>
                  </a:lnTo>
                  <a:lnTo>
                    <a:pt x="5483859" y="2324100"/>
                  </a:lnTo>
                  <a:lnTo>
                    <a:pt x="3838702" y="2324100"/>
                  </a:lnTo>
                  <a:lnTo>
                    <a:pt x="387362" y="2324100"/>
                  </a:lnTo>
                  <a:lnTo>
                    <a:pt x="338773" y="2321081"/>
                  </a:lnTo>
                  <a:lnTo>
                    <a:pt x="291984" y="2312266"/>
                  </a:lnTo>
                  <a:lnTo>
                    <a:pt x="247360" y="2298019"/>
                  </a:lnTo>
                  <a:lnTo>
                    <a:pt x="205262" y="2278704"/>
                  </a:lnTo>
                  <a:lnTo>
                    <a:pt x="166055" y="2254683"/>
                  </a:lnTo>
                  <a:lnTo>
                    <a:pt x="130100" y="2226321"/>
                  </a:lnTo>
                  <a:lnTo>
                    <a:pt x="97762" y="2193980"/>
                  </a:lnTo>
                  <a:lnTo>
                    <a:pt x="69403" y="2158025"/>
                  </a:lnTo>
                  <a:lnTo>
                    <a:pt x="45386" y="2118818"/>
                  </a:lnTo>
                  <a:lnTo>
                    <a:pt x="26074" y="2076724"/>
                  </a:lnTo>
                  <a:lnTo>
                    <a:pt x="11830" y="2032106"/>
                  </a:lnTo>
                  <a:lnTo>
                    <a:pt x="3018" y="1985326"/>
                  </a:lnTo>
                  <a:lnTo>
                    <a:pt x="0" y="1936750"/>
                  </a:lnTo>
                  <a:lnTo>
                    <a:pt x="0" y="968375"/>
                  </a:lnTo>
                  <a:lnTo>
                    <a:pt x="0" y="387350"/>
                  </a:lnTo>
                  <a:close/>
                </a:path>
              </a:pathLst>
            </a:custGeom>
            <a:ln w="38100">
              <a:solidFill>
                <a:srgbClr val="EC7C3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581659" y="830961"/>
            <a:ext cx="6195695" cy="100203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dirty="0" sz="3200" spc="-180">
                <a:solidFill>
                  <a:srgbClr val="171616"/>
                </a:solidFill>
              </a:rPr>
              <a:t>Giúp</a:t>
            </a:r>
            <a:r>
              <a:rPr dirty="0" sz="3200" spc="-60">
                <a:solidFill>
                  <a:srgbClr val="171616"/>
                </a:solidFill>
              </a:rPr>
              <a:t> </a:t>
            </a:r>
            <a:r>
              <a:rPr dirty="0" sz="3200">
                <a:solidFill>
                  <a:srgbClr val="171616"/>
                </a:solidFill>
              </a:rPr>
              <a:t>tớ</a:t>
            </a:r>
            <a:r>
              <a:rPr dirty="0" sz="3200" spc="-125">
                <a:solidFill>
                  <a:srgbClr val="171616"/>
                </a:solidFill>
              </a:rPr>
              <a:t> </a:t>
            </a:r>
            <a:r>
              <a:rPr dirty="0" sz="3200">
                <a:solidFill>
                  <a:srgbClr val="171616"/>
                </a:solidFill>
              </a:rPr>
              <a:t>thu</a:t>
            </a:r>
            <a:r>
              <a:rPr dirty="0" sz="3200" spc="-75">
                <a:solidFill>
                  <a:srgbClr val="171616"/>
                </a:solidFill>
              </a:rPr>
              <a:t> </a:t>
            </a:r>
            <a:r>
              <a:rPr dirty="0" sz="3200" spc="-160">
                <a:solidFill>
                  <a:srgbClr val="171616"/>
                </a:solidFill>
              </a:rPr>
              <a:t>hoạch</a:t>
            </a:r>
            <a:r>
              <a:rPr dirty="0" sz="3200" spc="-60">
                <a:solidFill>
                  <a:srgbClr val="171616"/>
                </a:solidFill>
              </a:rPr>
              <a:t> </a:t>
            </a:r>
            <a:r>
              <a:rPr dirty="0" sz="3200" spc="-135">
                <a:solidFill>
                  <a:srgbClr val="171616"/>
                </a:solidFill>
              </a:rPr>
              <a:t>hoa</a:t>
            </a:r>
            <a:r>
              <a:rPr dirty="0" sz="3200" spc="-80">
                <a:solidFill>
                  <a:srgbClr val="171616"/>
                </a:solidFill>
              </a:rPr>
              <a:t> </a:t>
            </a:r>
            <a:r>
              <a:rPr dirty="0" sz="3200" spc="-200">
                <a:solidFill>
                  <a:srgbClr val="171616"/>
                </a:solidFill>
              </a:rPr>
              <a:t>hướng</a:t>
            </a:r>
            <a:r>
              <a:rPr dirty="0" sz="3200" spc="-70">
                <a:solidFill>
                  <a:srgbClr val="171616"/>
                </a:solidFill>
              </a:rPr>
              <a:t> </a:t>
            </a:r>
            <a:r>
              <a:rPr dirty="0" sz="3200" spc="-150">
                <a:solidFill>
                  <a:srgbClr val="171616"/>
                </a:solidFill>
              </a:rPr>
              <a:t>dương </a:t>
            </a:r>
            <a:r>
              <a:rPr dirty="0" sz="3200" spc="-185">
                <a:solidFill>
                  <a:srgbClr val="171616"/>
                </a:solidFill>
              </a:rPr>
              <a:t>bằng</a:t>
            </a:r>
            <a:r>
              <a:rPr dirty="0" sz="3200" spc="-140">
                <a:solidFill>
                  <a:srgbClr val="171616"/>
                </a:solidFill>
              </a:rPr>
              <a:t> </a:t>
            </a:r>
            <a:r>
              <a:rPr dirty="0" sz="3200" spc="-229">
                <a:solidFill>
                  <a:srgbClr val="171616"/>
                </a:solidFill>
              </a:rPr>
              <a:t>cách</a:t>
            </a:r>
            <a:r>
              <a:rPr dirty="0" sz="3200" spc="-160">
                <a:solidFill>
                  <a:srgbClr val="171616"/>
                </a:solidFill>
              </a:rPr>
              <a:t> </a:t>
            </a:r>
            <a:r>
              <a:rPr dirty="0" sz="3200">
                <a:solidFill>
                  <a:srgbClr val="171616"/>
                </a:solidFill>
              </a:rPr>
              <a:t>trả</a:t>
            </a:r>
            <a:r>
              <a:rPr dirty="0" sz="3200" spc="-150">
                <a:solidFill>
                  <a:srgbClr val="171616"/>
                </a:solidFill>
              </a:rPr>
              <a:t> </a:t>
            </a:r>
            <a:r>
              <a:rPr dirty="0" sz="3200" spc="-80">
                <a:solidFill>
                  <a:srgbClr val="171616"/>
                </a:solidFill>
              </a:rPr>
              <a:t>lời</a:t>
            </a:r>
            <a:r>
              <a:rPr dirty="0" sz="3200" spc="-150">
                <a:solidFill>
                  <a:srgbClr val="171616"/>
                </a:solidFill>
              </a:rPr>
              <a:t> </a:t>
            </a:r>
            <a:r>
              <a:rPr dirty="0" sz="3200" spc="-215">
                <a:solidFill>
                  <a:srgbClr val="171616"/>
                </a:solidFill>
              </a:rPr>
              <a:t>câu</a:t>
            </a:r>
            <a:r>
              <a:rPr dirty="0" sz="3200" spc="-145">
                <a:solidFill>
                  <a:srgbClr val="171616"/>
                </a:solidFill>
              </a:rPr>
              <a:t> </a:t>
            </a:r>
            <a:r>
              <a:rPr dirty="0" sz="3200" spc="-60">
                <a:solidFill>
                  <a:srgbClr val="171616"/>
                </a:solidFill>
              </a:rPr>
              <a:t>hỏi</a:t>
            </a:r>
            <a:r>
              <a:rPr dirty="0" sz="3200" spc="-155">
                <a:solidFill>
                  <a:srgbClr val="171616"/>
                </a:solidFill>
              </a:rPr>
              <a:t> </a:t>
            </a:r>
            <a:r>
              <a:rPr dirty="0" sz="3200" spc="-229">
                <a:solidFill>
                  <a:srgbClr val="171616"/>
                </a:solidFill>
              </a:rPr>
              <a:t>số</a:t>
            </a:r>
            <a:r>
              <a:rPr dirty="0" sz="3200" spc="-155">
                <a:solidFill>
                  <a:srgbClr val="171616"/>
                </a:solidFill>
              </a:rPr>
              <a:t> </a:t>
            </a:r>
            <a:r>
              <a:rPr dirty="0" sz="3200" spc="-165">
                <a:solidFill>
                  <a:srgbClr val="171616"/>
                </a:solidFill>
              </a:rPr>
              <a:t>1</a:t>
            </a:r>
            <a:r>
              <a:rPr dirty="0" sz="3200" spc="-150">
                <a:solidFill>
                  <a:srgbClr val="171616"/>
                </a:solidFill>
              </a:rPr>
              <a:t> </a:t>
            </a:r>
            <a:r>
              <a:rPr dirty="0" sz="3200" spc="-10">
                <a:solidFill>
                  <a:srgbClr val="171616"/>
                </a:solidFill>
              </a:rPr>
              <a:t>nhé!!!</a:t>
            </a:r>
            <a:endParaRPr sz="3200"/>
          </a:p>
        </p:txBody>
      </p:sp>
      <p:pic>
        <p:nvPicPr>
          <p:cNvPr id="7" name="object 7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2281427"/>
            <a:ext cx="4291583" cy="457657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6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1121663" y="236220"/>
            <a:ext cx="10589260" cy="2184400"/>
            <a:chOff x="1121663" y="236220"/>
            <a:chExt cx="10589260" cy="2184400"/>
          </a:xfrm>
        </p:grpSpPr>
        <p:sp>
          <p:nvSpPr>
            <p:cNvPr id="4" name="object 4" descr=""/>
            <p:cNvSpPr/>
            <p:nvPr/>
          </p:nvSpPr>
          <p:spPr>
            <a:xfrm>
              <a:off x="1140713" y="255270"/>
              <a:ext cx="10551160" cy="2146300"/>
            </a:xfrm>
            <a:custGeom>
              <a:avLst/>
              <a:gdLst/>
              <a:ahLst/>
              <a:cxnLst/>
              <a:rect l="l" t="t" r="r" b="b"/>
              <a:pathLst>
                <a:path w="10551160" h="2146300">
                  <a:moveTo>
                    <a:pt x="10193019" y="0"/>
                  </a:moveTo>
                  <a:lnTo>
                    <a:pt x="357632" y="0"/>
                  </a:lnTo>
                  <a:lnTo>
                    <a:pt x="309109" y="3265"/>
                  </a:lnTo>
                  <a:lnTo>
                    <a:pt x="262569" y="12777"/>
                  </a:lnTo>
                  <a:lnTo>
                    <a:pt x="218438" y="28108"/>
                  </a:lnTo>
                  <a:lnTo>
                    <a:pt x="177141" y="48833"/>
                  </a:lnTo>
                  <a:lnTo>
                    <a:pt x="139106" y="74526"/>
                  </a:lnTo>
                  <a:lnTo>
                    <a:pt x="104759" y="104759"/>
                  </a:lnTo>
                  <a:lnTo>
                    <a:pt x="74526" y="139106"/>
                  </a:lnTo>
                  <a:lnTo>
                    <a:pt x="48833" y="177141"/>
                  </a:lnTo>
                  <a:lnTo>
                    <a:pt x="28108" y="218438"/>
                  </a:lnTo>
                  <a:lnTo>
                    <a:pt x="12777" y="262569"/>
                  </a:lnTo>
                  <a:lnTo>
                    <a:pt x="3265" y="309109"/>
                  </a:lnTo>
                  <a:lnTo>
                    <a:pt x="0" y="357631"/>
                  </a:lnTo>
                  <a:lnTo>
                    <a:pt x="0" y="1788159"/>
                  </a:lnTo>
                  <a:lnTo>
                    <a:pt x="3265" y="1836682"/>
                  </a:lnTo>
                  <a:lnTo>
                    <a:pt x="12777" y="1883222"/>
                  </a:lnTo>
                  <a:lnTo>
                    <a:pt x="28108" y="1927353"/>
                  </a:lnTo>
                  <a:lnTo>
                    <a:pt x="48833" y="1968650"/>
                  </a:lnTo>
                  <a:lnTo>
                    <a:pt x="74526" y="2006685"/>
                  </a:lnTo>
                  <a:lnTo>
                    <a:pt x="104759" y="2041032"/>
                  </a:lnTo>
                  <a:lnTo>
                    <a:pt x="139106" y="2071265"/>
                  </a:lnTo>
                  <a:lnTo>
                    <a:pt x="177141" y="2096958"/>
                  </a:lnTo>
                  <a:lnTo>
                    <a:pt x="218438" y="2117683"/>
                  </a:lnTo>
                  <a:lnTo>
                    <a:pt x="262569" y="2133014"/>
                  </a:lnTo>
                  <a:lnTo>
                    <a:pt x="309109" y="2142526"/>
                  </a:lnTo>
                  <a:lnTo>
                    <a:pt x="357632" y="2145791"/>
                  </a:lnTo>
                  <a:lnTo>
                    <a:pt x="10193019" y="2145791"/>
                  </a:lnTo>
                  <a:lnTo>
                    <a:pt x="10241542" y="2142526"/>
                  </a:lnTo>
                  <a:lnTo>
                    <a:pt x="10288082" y="2133014"/>
                  </a:lnTo>
                  <a:lnTo>
                    <a:pt x="10332213" y="2117683"/>
                  </a:lnTo>
                  <a:lnTo>
                    <a:pt x="10373510" y="2096958"/>
                  </a:lnTo>
                  <a:lnTo>
                    <a:pt x="10411545" y="2071265"/>
                  </a:lnTo>
                  <a:lnTo>
                    <a:pt x="10445892" y="2041032"/>
                  </a:lnTo>
                  <a:lnTo>
                    <a:pt x="10476125" y="2006685"/>
                  </a:lnTo>
                  <a:lnTo>
                    <a:pt x="10501818" y="1968650"/>
                  </a:lnTo>
                  <a:lnTo>
                    <a:pt x="10522543" y="1927353"/>
                  </a:lnTo>
                  <a:lnTo>
                    <a:pt x="10537874" y="1883222"/>
                  </a:lnTo>
                  <a:lnTo>
                    <a:pt x="10547386" y="1836682"/>
                  </a:lnTo>
                  <a:lnTo>
                    <a:pt x="10550652" y="1788159"/>
                  </a:lnTo>
                  <a:lnTo>
                    <a:pt x="10550652" y="357631"/>
                  </a:lnTo>
                  <a:lnTo>
                    <a:pt x="10547386" y="309109"/>
                  </a:lnTo>
                  <a:lnTo>
                    <a:pt x="10537874" y="262569"/>
                  </a:lnTo>
                  <a:lnTo>
                    <a:pt x="10522543" y="218438"/>
                  </a:lnTo>
                  <a:lnTo>
                    <a:pt x="10501818" y="177141"/>
                  </a:lnTo>
                  <a:lnTo>
                    <a:pt x="10476125" y="139106"/>
                  </a:lnTo>
                  <a:lnTo>
                    <a:pt x="10445892" y="104759"/>
                  </a:lnTo>
                  <a:lnTo>
                    <a:pt x="10411545" y="74526"/>
                  </a:lnTo>
                  <a:lnTo>
                    <a:pt x="10373510" y="48833"/>
                  </a:lnTo>
                  <a:lnTo>
                    <a:pt x="10332213" y="28108"/>
                  </a:lnTo>
                  <a:lnTo>
                    <a:pt x="10288082" y="12777"/>
                  </a:lnTo>
                  <a:lnTo>
                    <a:pt x="10241542" y="3265"/>
                  </a:lnTo>
                  <a:lnTo>
                    <a:pt x="10193019" y="0"/>
                  </a:lnTo>
                  <a:close/>
                </a:path>
              </a:pathLst>
            </a:custGeom>
            <a:solidFill>
              <a:srgbClr val="DFFFC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1140713" y="255270"/>
              <a:ext cx="10551160" cy="2146300"/>
            </a:xfrm>
            <a:custGeom>
              <a:avLst/>
              <a:gdLst/>
              <a:ahLst/>
              <a:cxnLst/>
              <a:rect l="l" t="t" r="r" b="b"/>
              <a:pathLst>
                <a:path w="10551160" h="2146300">
                  <a:moveTo>
                    <a:pt x="0" y="357631"/>
                  </a:moveTo>
                  <a:lnTo>
                    <a:pt x="3265" y="309109"/>
                  </a:lnTo>
                  <a:lnTo>
                    <a:pt x="12777" y="262569"/>
                  </a:lnTo>
                  <a:lnTo>
                    <a:pt x="28108" y="218438"/>
                  </a:lnTo>
                  <a:lnTo>
                    <a:pt x="48833" y="177141"/>
                  </a:lnTo>
                  <a:lnTo>
                    <a:pt x="74526" y="139106"/>
                  </a:lnTo>
                  <a:lnTo>
                    <a:pt x="104759" y="104759"/>
                  </a:lnTo>
                  <a:lnTo>
                    <a:pt x="139106" y="74526"/>
                  </a:lnTo>
                  <a:lnTo>
                    <a:pt x="177141" y="48833"/>
                  </a:lnTo>
                  <a:lnTo>
                    <a:pt x="218438" y="28108"/>
                  </a:lnTo>
                  <a:lnTo>
                    <a:pt x="262569" y="12777"/>
                  </a:lnTo>
                  <a:lnTo>
                    <a:pt x="309109" y="3265"/>
                  </a:lnTo>
                  <a:lnTo>
                    <a:pt x="357632" y="0"/>
                  </a:lnTo>
                  <a:lnTo>
                    <a:pt x="10193019" y="0"/>
                  </a:lnTo>
                  <a:lnTo>
                    <a:pt x="10241542" y="3265"/>
                  </a:lnTo>
                  <a:lnTo>
                    <a:pt x="10288082" y="12777"/>
                  </a:lnTo>
                  <a:lnTo>
                    <a:pt x="10332213" y="28108"/>
                  </a:lnTo>
                  <a:lnTo>
                    <a:pt x="10373510" y="48833"/>
                  </a:lnTo>
                  <a:lnTo>
                    <a:pt x="10411545" y="74526"/>
                  </a:lnTo>
                  <a:lnTo>
                    <a:pt x="10445892" y="104759"/>
                  </a:lnTo>
                  <a:lnTo>
                    <a:pt x="10476125" y="139106"/>
                  </a:lnTo>
                  <a:lnTo>
                    <a:pt x="10501818" y="177141"/>
                  </a:lnTo>
                  <a:lnTo>
                    <a:pt x="10522543" y="218438"/>
                  </a:lnTo>
                  <a:lnTo>
                    <a:pt x="10537874" y="262569"/>
                  </a:lnTo>
                  <a:lnTo>
                    <a:pt x="10547386" y="309109"/>
                  </a:lnTo>
                  <a:lnTo>
                    <a:pt x="10550652" y="357631"/>
                  </a:lnTo>
                  <a:lnTo>
                    <a:pt x="10550652" y="1788159"/>
                  </a:lnTo>
                  <a:lnTo>
                    <a:pt x="10547386" y="1836682"/>
                  </a:lnTo>
                  <a:lnTo>
                    <a:pt x="10537874" y="1883222"/>
                  </a:lnTo>
                  <a:lnTo>
                    <a:pt x="10522543" y="1927353"/>
                  </a:lnTo>
                  <a:lnTo>
                    <a:pt x="10501818" y="1968650"/>
                  </a:lnTo>
                  <a:lnTo>
                    <a:pt x="10476125" y="2006685"/>
                  </a:lnTo>
                  <a:lnTo>
                    <a:pt x="10445892" y="2041032"/>
                  </a:lnTo>
                  <a:lnTo>
                    <a:pt x="10411545" y="2071265"/>
                  </a:lnTo>
                  <a:lnTo>
                    <a:pt x="10373510" y="2096958"/>
                  </a:lnTo>
                  <a:lnTo>
                    <a:pt x="10332213" y="2117683"/>
                  </a:lnTo>
                  <a:lnTo>
                    <a:pt x="10288082" y="2133014"/>
                  </a:lnTo>
                  <a:lnTo>
                    <a:pt x="10241542" y="2142526"/>
                  </a:lnTo>
                  <a:lnTo>
                    <a:pt x="10193019" y="2145791"/>
                  </a:lnTo>
                  <a:lnTo>
                    <a:pt x="357632" y="2145791"/>
                  </a:lnTo>
                  <a:lnTo>
                    <a:pt x="309109" y="2142526"/>
                  </a:lnTo>
                  <a:lnTo>
                    <a:pt x="262569" y="2133014"/>
                  </a:lnTo>
                  <a:lnTo>
                    <a:pt x="218438" y="2117683"/>
                  </a:lnTo>
                  <a:lnTo>
                    <a:pt x="177141" y="2096958"/>
                  </a:lnTo>
                  <a:lnTo>
                    <a:pt x="139106" y="2071265"/>
                  </a:lnTo>
                  <a:lnTo>
                    <a:pt x="104759" y="2041032"/>
                  </a:lnTo>
                  <a:lnTo>
                    <a:pt x="74526" y="2006685"/>
                  </a:lnTo>
                  <a:lnTo>
                    <a:pt x="48833" y="1968650"/>
                  </a:lnTo>
                  <a:lnTo>
                    <a:pt x="28108" y="1927353"/>
                  </a:lnTo>
                  <a:lnTo>
                    <a:pt x="12777" y="1883222"/>
                  </a:lnTo>
                  <a:lnTo>
                    <a:pt x="3265" y="1836682"/>
                  </a:lnTo>
                  <a:lnTo>
                    <a:pt x="0" y="1788159"/>
                  </a:lnTo>
                  <a:lnTo>
                    <a:pt x="0" y="357631"/>
                  </a:lnTo>
                  <a:close/>
                </a:path>
              </a:pathLst>
            </a:custGeom>
            <a:ln w="38100">
              <a:solidFill>
                <a:srgbClr val="00AF5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algn="just" marL="12700" marR="5080">
              <a:lnSpc>
                <a:spcPct val="100000"/>
              </a:lnSpc>
              <a:spcBef>
                <a:spcPts val="95"/>
              </a:spcBef>
            </a:pPr>
            <a:r>
              <a:rPr dirty="0"/>
              <a:t>Đài</a:t>
            </a:r>
            <a:r>
              <a:rPr dirty="0" spc="969"/>
              <a:t> </a:t>
            </a:r>
            <a:r>
              <a:rPr dirty="0"/>
              <a:t>Truyền</a:t>
            </a:r>
            <a:r>
              <a:rPr dirty="0" spc="975"/>
              <a:t> </a:t>
            </a:r>
            <a:r>
              <a:rPr dirty="0"/>
              <a:t>hình</a:t>
            </a:r>
            <a:r>
              <a:rPr dirty="0" spc="975"/>
              <a:t> </a:t>
            </a:r>
            <a:r>
              <a:rPr dirty="0"/>
              <a:t>Việt</a:t>
            </a:r>
            <a:r>
              <a:rPr dirty="0" spc="980"/>
              <a:t> </a:t>
            </a:r>
            <a:r>
              <a:rPr dirty="0"/>
              <a:t>Nam</a:t>
            </a:r>
            <a:r>
              <a:rPr dirty="0" spc="965"/>
              <a:t> </a:t>
            </a:r>
            <a:r>
              <a:rPr dirty="0"/>
              <a:t>phối</a:t>
            </a:r>
            <a:r>
              <a:rPr dirty="0" spc="965"/>
              <a:t> </a:t>
            </a:r>
            <a:r>
              <a:rPr dirty="0"/>
              <a:t>hợp</a:t>
            </a:r>
            <a:r>
              <a:rPr dirty="0" spc="965"/>
              <a:t> </a:t>
            </a:r>
            <a:r>
              <a:rPr dirty="0" spc="-20"/>
              <a:t>cùng </a:t>
            </a:r>
            <a:r>
              <a:rPr dirty="0"/>
              <a:t>Hãng</a:t>
            </a:r>
            <a:r>
              <a:rPr dirty="0" spc="725"/>
              <a:t> </a:t>
            </a:r>
            <a:r>
              <a:rPr dirty="0"/>
              <a:t>phim</a:t>
            </a:r>
            <a:r>
              <a:rPr dirty="0" spc="730"/>
              <a:t> </a:t>
            </a:r>
            <a:r>
              <a:rPr dirty="0"/>
              <a:t>Hoạt</a:t>
            </a:r>
            <a:r>
              <a:rPr dirty="0" spc="735"/>
              <a:t> </a:t>
            </a:r>
            <a:r>
              <a:rPr dirty="0"/>
              <a:t>hình</a:t>
            </a:r>
            <a:r>
              <a:rPr dirty="0" spc="730"/>
              <a:t> </a:t>
            </a:r>
            <a:r>
              <a:rPr dirty="0"/>
              <a:t>Việt</a:t>
            </a:r>
            <a:r>
              <a:rPr dirty="0" spc="740"/>
              <a:t> </a:t>
            </a:r>
            <a:r>
              <a:rPr dirty="0"/>
              <a:t>Nam</a:t>
            </a:r>
            <a:r>
              <a:rPr dirty="0" spc="725"/>
              <a:t> </a:t>
            </a:r>
            <a:r>
              <a:rPr dirty="0"/>
              <a:t>dành</a:t>
            </a:r>
            <a:r>
              <a:rPr dirty="0" spc="730"/>
              <a:t> </a:t>
            </a:r>
            <a:r>
              <a:rPr dirty="0" spc="-20"/>
              <a:t>tặng </a:t>
            </a:r>
            <a:r>
              <a:rPr dirty="0"/>
              <a:t>cho</a:t>
            </a:r>
            <a:r>
              <a:rPr dirty="0" spc="-65"/>
              <a:t> </a:t>
            </a:r>
            <a:r>
              <a:rPr dirty="0"/>
              <a:t>các</a:t>
            </a:r>
            <a:r>
              <a:rPr dirty="0" spc="-60"/>
              <a:t> </a:t>
            </a:r>
            <a:r>
              <a:rPr dirty="0"/>
              <a:t>em</a:t>
            </a:r>
            <a:r>
              <a:rPr dirty="0" spc="-60"/>
              <a:t> </a:t>
            </a:r>
            <a:r>
              <a:rPr dirty="0"/>
              <a:t>nhỏ</a:t>
            </a:r>
            <a:r>
              <a:rPr dirty="0" spc="-60"/>
              <a:t> </a:t>
            </a:r>
            <a:r>
              <a:rPr dirty="0"/>
              <a:t>món</a:t>
            </a:r>
            <a:r>
              <a:rPr dirty="0" spc="-50"/>
              <a:t> </a:t>
            </a:r>
            <a:r>
              <a:rPr dirty="0"/>
              <a:t>quà</a:t>
            </a:r>
            <a:r>
              <a:rPr dirty="0" spc="-60"/>
              <a:t> </a:t>
            </a:r>
            <a:r>
              <a:rPr dirty="0"/>
              <a:t>gì</a:t>
            </a:r>
            <a:r>
              <a:rPr dirty="0" spc="-75"/>
              <a:t> </a:t>
            </a:r>
            <a:r>
              <a:rPr dirty="0"/>
              <a:t>vào</a:t>
            </a:r>
            <a:r>
              <a:rPr dirty="0" spc="-50"/>
              <a:t> </a:t>
            </a:r>
            <a:r>
              <a:rPr dirty="0"/>
              <a:t>mùa</a:t>
            </a:r>
            <a:r>
              <a:rPr dirty="0" spc="-60"/>
              <a:t> </a:t>
            </a:r>
            <a:r>
              <a:rPr dirty="0" spc="-25"/>
              <a:t>hè?</a:t>
            </a:r>
          </a:p>
        </p:txBody>
      </p:sp>
      <p:pic>
        <p:nvPicPr>
          <p:cNvPr id="7" name="object 7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97179" y="755904"/>
            <a:ext cx="989076" cy="920496"/>
          </a:xfrm>
          <a:prstGeom prst="rect">
            <a:avLst/>
          </a:prstGeom>
        </p:spPr>
      </p:pic>
      <p:grpSp>
        <p:nvGrpSpPr>
          <p:cNvPr id="8" name="object 8" descr=""/>
          <p:cNvGrpSpPr/>
          <p:nvPr/>
        </p:nvGrpSpPr>
        <p:grpSpPr>
          <a:xfrm>
            <a:off x="967739" y="2788920"/>
            <a:ext cx="10258425" cy="3554095"/>
            <a:chOff x="967739" y="2788920"/>
            <a:chExt cx="10258425" cy="3554095"/>
          </a:xfrm>
        </p:grpSpPr>
        <p:sp>
          <p:nvSpPr>
            <p:cNvPr id="9" name="object 9" descr=""/>
            <p:cNvSpPr/>
            <p:nvPr/>
          </p:nvSpPr>
          <p:spPr>
            <a:xfrm>
              <a:off x="986789" y="2807970"/>
              <a:ext cx="10220325" cy="3515995"/>
            </a:xfrm>
            <a:custGeom>
              <a:avLst/>
              <a:gdLst/>
              <a:ahLst/>
              <a:cxnLst/>
              <a:rect l="l" t="t" r="r" b="b"/>
              <a:pathLst>
                <a:path w="10220325" h="3515995">
                  <a:moveTo>
                    <a:pt x="9633966" y="0"/>
                  </a:moveTo>
                  <a:lnTo>
                    <a:pt x="585978" y="0"/>
                  </a:lnTo>
                  <a:lnTo>
                    <a:pt x="537919" y="1942"/>
                  </a:lnTo>
                  <a:lnTo>
                    <a:pt x="490930" y="7670"/>
                  </a:lnTo>
                  <a:lnTo>
                    <a:pt x="445162" y="17031"/>
                  </a:lnTo>
                  <a:lnTo>
                    <a:pt x="400765" y="29876"/>
                  </a:lnTo>
                  <a:lnTo>
                    <a:pt x="357891" y="46053"/>
                  </a:lnTo>
                  <a:lnTo>
                    <a:pt x="316689" y="65411"/>
                  </a:lnTo>
                  <a:lnTo>
                    <a:pt x="277312" y="87800"/>
                  </a:lnTo>
                  <a:lnTo>
                    <a:pt x="239909" y="113068"/>
                  </a:lnTo>
                  <a:lnTo>
                    <a:pt x="204631" y="141065"/>
                  </a:lnTo>
                  <a:lnTo>
                    <a:pt x="171630" y="171640"/>
                  </a:lnTo>
                  <a:lnTo>
                    <a:pt x="141057" y="204642"/>
                  </a:lnTo>
                  <a:lnTo>
                    <a:pt x="113061" y="239920"/>
                  </a:lnTo>
                  <a:lnTo>
                    <a:pt x="87794" y="277323"/>
                  </a:lnTo>
                  <a:lnTo>
                    <a:pt x="65406" y="316700"/>
                  </a:lnTo>
                  <a:lnTo>
                    <a:pt x="46049" y="357901"/>
                  </a:lnTo>
                  <a:lnTo>
                    <a:pt x="29874" y="400775"/>
                  </a:lnTo>
                  <a:lnTo>
                    <a:pt x="17030" y="445170"/>
                  </a:lnTo>
                  <a:lnTo>
                    <a:pt x="7669" y="490936"/>
                  </a:lnTo>
                  <a:lnTo>
                    <a:pt x="1942" y="537922"/>
                  </a:lnTo>
                  <a:lnTo>
                    <a:pt x="0" y="585977"/>
                  </a:lnTo>
                  <a:lnTo>
                    <a:pt x="0" y="2929877"/>
                  </a:lnTo>
                  <a:lnTo>
                    <a:pt x="1942" y="2977937"/>
                  </a:lnTo>
                  <a:lnTo>
                    <a:pt x="7669" y="3024928"/>
                  </a:lnTo>
                  <a:lnTo>
                    <a:pt x="17030" y="3070697"/>
                  </a:lnTo>
                  <a:lnTo>
                    <a:pt x="29874" y="3115095"/>
                  </a:lnTo>
                  <a:lnTo>
                    <a:pt x="46049" y="3157971"/>
                  </a:lnTo>
                  <a:lnTo>
                    <a:pt x="65406" y="3199173"/>
                  </a:lnTo>
                  <a:lnTo>
                    <a:pt x="87794" y="3238552"/>
                  </a:lnTo>
                  <a:lnTo>
                    <a:pt x="113061" y="3275955"/>
                  </a:lnTo>
                  <a:lnTo>
                    <a:pt x="141057" y="3311233"/>
                  </a:lnTo>
                  <a:lnTo>
                    <a:pt x="171630" y="3344235"/>
                  </a:lnTo>
                  <a:lnTo>
                    <a:pt x="204631" y="3374809"/>
                  </a:lnTo>
                  <a:lnTo>
                    <a:pt x="239909" y="3402805"/>
                  </a:lnTo>
                  <a:lnTo>
                    <a:pt x="277312" y="3428073"/>
                  </a:lnTo>
                  <a:lnTo>
                    <a:pt x="316689" y="3450460"/>
                  </a:lnTo>
                  <a:lnTo>
                    <a:pt x="357891" y="3469817"/>
                  </a:lnTo>
                  <a:lnTo>
                    <a:pt x="400765" y="3485993"/>
                  </a:lnTo>
                  <a:lnTo>
                    <a:pt x="445162" y="3498837"/>
                  </a:lnTo>
                  <a:lnTo>
                    <a:pt x="490930" y="3508198"/>
                  </a:lnTo>
                  <a:lnTo>
                    <a:pt x="537919" y="3513925"/>
                  </a:lnTo>
                  <a:lnTo>
                    <a:pt x="585978" y="3515867"/>
                  </a:lnTo>
                  <a:lnTo>
                    <a:pt x="9633966" y="3515867"/>
                  </a:lnTo>
                  <a:lnTo>
                    <a:pt x="9682021" y="3513925"/>
                  </a:lnTo>
                  <a:lnTo>
                    <a:pt x="9729007" y="3508198"/>
                  </a:lnTo>
                  <a:lnTo>
                    <a:pt x="9774773" y="3498837"/>
                  </a:lnTo>
                  <a:lnTo>
                    <a:pt x="9819168" y="3485993"/>
                  </a:lnTo>
                  <a:lnTo>
                    <a:pt x="9862042" y="3469817"/>
                  </a:lnTo>
                  <a:lnTo>
                    <a:pt x="9903243" y="3450460"/>
                  </a:lnTo>
                  <a:lnTo>
                    <a:pt x="9942620" y="3428073"/>
                  </a:lnTo>
                  <a:lnTo>
                    <a:pt x="9980023" y="3402805"/>
                  </a:lnTo>
                  <a:lnTo>
                    <a:pt x="10015301" y="3374809"/>
                  </a:lnTo>
                  <a:lnTo>
                    <a:pt x="10048303" y="3344235"/>
                  </a:lnTo>
                  <a:lnTo>
                    <a:pt x="10078878" y="3311233"/>
                  </a:lnTo>
                  <a:lnTo>
                    <a:pt x="10106875" y="3275955"/>
                  </a:lnTo>
                  <a:lnTo>
                    <a:pt x="10132143" y="3238552"/>
                  </a:lnTo>
                  <a:lnTo>
                    <a:pt x="10154532" y="3199173"/>
                  </a:lnTo>
                  <a:lnTo>
                    <a:pt x="10173890" y="3157971"/>
                  </a:lnTo>
                  <a:lnTo>
                    <a:pt x="10190067" y="3115095"/>
                  </a:lnTo>
                  <a:lnTo>
                    <a:pt x="10202912" y="3070697"/>
                  </a:lnTo>
                  <a:lnTo>
                    <a:pt x="10212273" y="3024928"/>
                  </a:lnTo>
                  <a:lnTo>
                    <a:pt x="10218001" y="2977937"/>
                  </a:lnTo>
                  <a:lnTo>
                    <a:pt x="10219943" y="2929877"/>
                  </a:lnTo>
                  <a:lnTo>
                    <a:pt x="10219943" y="585977"/>
                  </a:lnTo>
                  <a:lnTo>
                    <a:pt x="10218001" y="537922"/>
                  </a:lnTo>
                  <a:lnTo>
                    <a:pt x="10212273" y="490936"/>
                  </a:lnTo>
                  <a:lnTo>
                    <a:pt x="10202912" y="445170"/>
                  </a:lnTo>
                  <a:lnTo>
                    <a:pt x="10190067" y="400775"/>
                  </a:lnTo>
                  <a:lnTo>
                    <a:pt x="10173890" y="357901"/>
                  </a:lnTo>
                  <a:lnTo>
                    <a:pt x="10154532" y="316700"/>
                  </a:lnTo>
                  <a:lnTo>
                    <a:pt x="10132143" y="277323"/>
                  </a:lnTo>
                  <a:lnTo>
                    <a:pt x="10106875" y="239920"/>
                  </a:lnTo>
                  <a:lnTo>
                    <a:pt x="10078878" y="204642"/>
                  </a:lnTo>
                  <a:lnTo>
                    <a:pt x="10048303" y="171640"/>
                  </a:lnTo>
                  <a:lnTo>
                    <a:pt x="10015301" y="141065"/>
                  </a:lnTo>
                  <a:lnTo>
                    <a:pt x="9980023" y="113068"/>
                  </a:lnTo>
                  <a:lnTo>
                    <a:pt x="9942620" y="87800"/>
                  </a:lnTo>
                  <a:lnTo>
                    <a:pt x="9903243" y="65411"/>
                  </a:lnTo>
                  <a:lnTo>
                    <a:pt x="9862042" y="46053"/>
                  </a:lnTo>
                  <a:lnTo>
                    <a:pt x="9819168" y="29876"/>
                  </a:lnTo>
                  <a:lnTo>
                    <a:pt x="9774773" y="17031"/>
                  </a:lnTo>
                  <a:lnTo>
                    <a:pt x="9729007" y="7670"/>
                  </a:lnTo>
                  <a:lnTo>
                    <a:pt x="9682021" y="1942"/>
                  </a:lnTo>
                  <a:lnTo>
                    <a:pt x="9633966" y="0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986789" y="2807970"/>
              <a:ext cx="10220325" cy="3515995"/>
            </a:xfrm>
            <a:custGeom>
              <a:avLst/>
              <a:gdLst/>
              <a:ahLst/>
              <a:cxnLst/>
              <a:rect l="l" t="t" r="r" b="b"/>
              <a:pathLst>
                <a:path w="10220325" h="3515995">
                  <a:moveTo>
                    <a:pt x="0" y="585977"/>
                  </a:moveTo>
                  <a:lnTo>
                    <a:pt x="1942" y="537922"/>
                  </a:lnTo>
                  <a:lnTo>
                    <a:pt x="7669" y="490936"/>
                  </a:lnTo>
                  <a:lnTo>
                    <a:pt x="17030" y="445170"/>
                  </a:lnTo>
                  <a:lnTo>
                    <a:pt x="29874" y="400775"/>
                  </a:lnTo>
                  <a:lnTo>
                    <a:pt x="46049" y="357901"/>
                  </a:lnTo>
                  <a:lnTo>
                    <a:pt x="65406" y="316700"/>
                  </a:lnTo>
                  <a:lnTo>
                    <a:pt x="87794" y="277323"/>
                  </a:lnTo>
                  <a:lnTo>
                    <a:pt x="113061" y="239920"/>
                  </a:lnTo>
                  <a:lnTo>
                    <a:pt x="141057" y="204642"/>
                  </a:lnTo>
                  <a:lnTo>
                    <a:pt x="171630" y="171640"/>
                  </a:lnTo>
                  <a:lnTo>
                    <a:pt x="204631" y="141065"/>
                  </a:lnTo>
                  <a:lnTo>
                    <a:pt x="239909" y="113068"/>
                  </a:lnTo>
                  <a:lnTo>
                    <a:pt x="277312" y="87800"/>
                  </a:lnTo>
                  <a:lnTo>
                    <a:pt x="316689" y="65411"/>
                  </a:lnTo>
                  <a:lnTo>
                    <a:pt x="357891" y="46053"/>
                  </a:lnTo>
                  <a:lnTo>
                    <a:pt x="400765" y="29876"/>
                  </a:lnTo>
                  <a:lnTo>
                    <a:pt x="445162" y="17031"/>
                  </a:lnTo>
                  <a:lnTo>
                    <a:pt x="490930" y="7670"/>
                  </a:lnTo>
                  <a:lnTo>
                    <a:pt x="537919" y="1942"/>
                  </a:lnTo>
                  <a:lnTo>
                    <a:pt x="585978" y="0"/>
                  </a:lnTo>
                  <a:lnTo>
                    <a:pt x="9633966" y="0"/>
                  </a:lnTo>
                  <a:lnTo>
                    <a:pt x="9682021" y="1942"/>
                  </a:lnTo>
                  <a:lnTo>
                    <a:pt x="9729007" y="7670"/>
                  </a:lnTo>
                  <a:lnTo>
                    <a:pt x="9774773" y="17031"/>
                  </a:lnTo>
                  <a:lnTo>
                    <a:pt x="9819168" y="29876"/>
                  </a:lnTo>
                  <a:lnTo>
                    <a:pt x="9862042" y="46053"/>
                  </a:lnTo>
                  <a:lnTo>
                    <a:pt x="9903243" y="65411"/>
                  </a:lnTo>
                  <a:lnTo>
                    <a:pt x="9942620" y="87800"/>
                  </a:lnTo>
                  <a:lnTo>
                    <a:pt x="9980023" y="113068"/>
                  </a:lnTo>
                  <a:lnTo>
                    <a:pt x="10015301" y="141065"/>
                  </a:lnTo>
                  <a:lnTo>
                    <a:pt x="10048303" y="171640"/>
                  </a:lnTo>
                  <a:lnTo>
                    <a:pt x="10078878" y="204642"/>
                  </a:lnTo>
                  <a:lnTo>
                    <a:pt x="10106875" y="239920"/>
                  </a:lnTo>
                  <a:lnTo>
                    <a:pt x="10132143" y="277323"/>
                  </a:lnTo>
                  <a:lnTo>
                    <a:pt x="10154532" y="316700"/>
                  </a:lnTo>
                  <a:lnTo>
                    <a:pt x="10173890" y="357901"/>
                  </a:lnTo>
                  <a:lnTo>
                    <a:pt x="10190067" y="400775"/>
                  </a:lnTo>
                  <a:lnTo>
                    <a:pt x="10202912" y="445170"/>
                  </a:lnTo>
                  <a:lnTo>
                    <a:pt x="10212273" y="490936"/>
                  </a:lnTo>
                  <a:lnTo>
                    <a:pt x="10218001" y="537922"/>
                  </a:lnTo>
                  <a:lnTo>
                    <a:pt x="10219943" y="585977"/>
                  </a:lnTo>
                  <a:lnTo>
                    <a:pt x="10219943" y="2929877"/>
                  </a:lnTo>
                  <a:lnTo>
                    <a:pt x="10218001" y="2977937"/>
                  </a:lnTo>
                  <a:lnTo>
                    <a:pt x="10212273" y="3024928"/>
                  </a:lnTo>
                  <a:lnTo>
                    <a:pt x="10202912" y="3070697"/>
                  </a:lnTo>
                  <a:lnTo>
                    <a:pt x="10190067" y="3115095"/>
                  </a:lnTo>
                  <a:lnTo>
                    <a:pt x="10173890" y="3157971"/>
                  </a:lnTo>
                  <a:lnTo>
                    <a:pt x="10154532" y="3199173"/>
                  </a:lnTo>
                  <a:lnTo>
                    <a:pt x="10132143" y="3238552"/>
                  </a:lnTo>
                  <a:lnTo>
                    <a:pt x="10106875" y="3275955"/>
                  </a:lnTo>
                  <a:lnTo>
                    <a:pt x="10078878" y="3311233"/>
                  </a:lnTo>
                  <a:lnTo>
                    <a:pt x="10048303" y="3344235"/>
                  </a:lnTo>
                  <a:lnTo>
                    <a:pt x="10015301" y="3374809"/>
                  </a:lnTo>
                  <a:lnTo>
                    <a:pt x="9980023" y="3402805"/>
                  </a:lnTo>
                  <a:lnTo>
                    <a:pt x="9942620" y="3428073"/>
                  </a:lnTo>
                  <a:lnTo>
                    <a:pt x="9903243" y="3450460"/>
                  </a:lnTo>
                  <a:lnTo>
                    <a:pt x="9862042" y="3469817"/>
                  </a:lnTo>
                  <a:lnTo>
                    <a:pt x="9819168" y="3485993"/>
                  </a:lnTo>
                  <a:lnTo>
                    <a:pt x="9774773" y="3498837"/>
                  </a:lnTo>
                  <a:lnTo>
                    <a:pt x="9729007" y="3508198"/>
                  </a:lnTo>
                  <a:lnTo>
                    <a:pt x="9682021" y="3513925"/>
                  </a:lnTo>
                  <a:lnTo>
                    <a:pt x="9633966" y="3515867"/>
                  </a:lnTo>
                  <a:lnTo>
                    <a:pt x="585978" y="3515867"/>
                  </a:lnTo>
                  <a:lnTo>
                    <a:pt x="537919" y="3513925"/>
                  </a:lnTo>
                  <a:lnTo>
                    <a:pt x="490930" y="3508198"/>
                  </a:lnTo>
                  <a:lnTo>
                    <a:pt x="445162" y="3498837"/>
                  </a:lnTo>
                  <a:lnTo>
                    <a:pt x="400765" y="3485993"/>
                  </a:lnTo>
                  <a:lnTo>
                    <a:pt x="357891" y="3469817"/>
                  </a:lnTo>
                  <a:lnTo>
                    <a:pt x="316689" y="3450460"/>
                  </a:lnTo>
                  <a:lnTo>
                    <a:pt x="277312" y="3428073"/>
                  </a:lnTo>
                  <a:lnTo>
                    <a:pt x="239909" y="3402805"/>
                  </a:lnTo>
                  <a:lnTo>
                    <a:pt x="204631" y="3374809"/>
                  </a:lnTo>
                  <a:lnTo>
                    <a:pt x="171630" y="3344235"/>
                  </a:lnTo>
                  <a:lnTo>
                    <a:pt x="141057" y="3311233"/>
                  </a:lnTo>
                  <a:lnTo>
                    <a:pt x="113061" y="3275955"/>
                  </a:lnTo>
                  <a:lnTo>
                    <a:pt x="87794" y="3238552"/>
                  </a:lnTo>
                  <a:lnTo>
                    <a:pt x="65406" y="3199173"/>
                  </a:lnTo>
                  <a:lnTo>
                    <a:pt x="46049" y="3157971"/>
                  </a:lnTo>
                  <a:lnTo>
                    <a:pt x="29874" y="3115095"/>
                  </a:lnTo>
                  <a:lnTo>
                    <a:pt x="17030" y="3070697"/>
                  </a:lnTo>
                  <a:lnTo>
                    <a:pt x="7669" y="3024928"/>
                  </a:lnTo>
                  <a:lnTo>
                    <a:pt x="1942" y="2977937"/>
                  </a:lnTo>
                  <a:lnTo>
                    <a:pt x="0" y="2929877"/>
                  </a:lnTo>
                  <a:lnTo>
                    <a:pt x="0" y="585977"/>
                  </a:lnTo>
                  <a:close/>
                </a:path>
              </a:pathLst>
            </a:custGeom>
            <a:ln w="38099">
              <a:solidFill>
                <a:srgbClr val="EC7C3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 descr="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algn="ctr" marL="10795" marR="5080">
              <a:lnSpc>
                <a:spcPct val="99400"/>
              </a:lnSpc>
              <a:spcBef>
                <a:spcPts val="135"/>
              </a:spcBef>
            </a:pPr>
            <a:r>
              <a:rPr dirty="0"/>
              <a:t>Vào</a:t>
            </a:r>
            <a:r>
              <a:rPr dirty="0" spc="-35"/>
              <a:t> </a:t>
            </a:r>
            <a:r>
              <a:rPr dirty="0"/>
              <a:t>mùa</a:t>
            </a:r>
            <a:r>
              <a:rPr dirty="0" spc="-25"/>
              <a:t> </a:t>
            </a:r>
            <a:r>
              <a:rPr dirty="0"/>
              <a:t>hè,</a:t>
            </a:r>
            <a:r>
              <a:rPr dirty="0" spc="-5"/>
              <a:t> </a:t>
            </a:r>
            <a:r>
              <a:rPr dirty="0"/>
              <a:t>Đài</a:t>
            </a:r>
            <a:r>
              <a:rPr dirty="0" spc="-25"/>
              <a:t> </a:t>
            </a:r>
            <a:r>
              <a:rPr dirty="0"/>
              <a:t>Truyền</a:t>
            </a:r>
            <a:r>
              <a:rPr dirty="0" spc="-30"/>
              <a:t> </a:t>
            </a:r>
            <a:r>
              <a:rPr dirty="0"/>
              <a:t>hình</a:t>
            </a:r>
            <a:r>
              <a:rPr dirty="0" spc="-5"/>
              <a:t> </a:t>
            </a:r>
            <a:r>
              <a:rPr dirty="0"/>
              <a:t>Việt</a:t>
            </a:r>
            <a:r>
              <a:rPr dirty="0" spc="-30"/>
              <a:t> </a:t>
            </a:r>
            <a:r>
              <a:rPr dirty="0" spc="-25"/>
              <a:t>Nam </a:t>
            </a:r>
            <a:r>
              <a:rPr dirty="0"/>
              <a:t>phối</a:t>
            </a:r>
            <a:r>
              <a:rPr dirty="0" spc="-20"/>
              <a:t> </a:t>
            </a:r>
            <a:r>
              <a:rPr dirty="0"/>
              <a:t>hợp</a:t>
            </a:r>
            <a:r>
              <a:rPr dirty="0" spc="-20"/>
              <a:t> </a:t>
            </a:r>
            <a:r>
              <a:rPr dirty="0"/>
              <a:t>cùng</a:t>
            </a:r>
            <a:r>
              <a:rPr dirty="0" spc="-20"/>
              <a:t> </a:t>
            </a:r>
            <a:r>
              <a:rPr dirty="0"/>
              <a:t>Hãng</a:t>
            </a:r>
            <a:r>
              <a:rPr dirty="0" spc="-20"/>
              <a:t> </a:t>
            </a:r>
            <a:r>
              <a:rPr dirty="0"/>
              <a:t>phim</a:t>
            </a:r>
            <a:r>
              <a:rPr dirty="0" spc="-15"/>
              <a:t> </a:t>
            </a:r>
            <a:r>
              <a:rPr dirty="0"/>
              <a:t>Hoạt</a:t>
            </a:r>
            <a:r>
              <a:rPr dirty="0" spc="-20"/>
              <a:t> hình </a:t>
            </a:r>
            <a:r>
              <a:rPr dirty="0"/>
              <a:t>Việt</a:t>
            </a:r>
            <a:r>
              <a:rPr dirty="0" spc="-5"/>
              <a:t> </a:t>
            </a:r>
            <a:r>
              <a:rPr dirty="0"/>
              <a:t>Nam</a:t>
            </a:r>
            <a:r>
              <a:rPr dirty="0" spc="-25"/>
              <a:t> </a:t>
            </a:r>
            <a:r>
              <a:rPr dirty="0"/>
              <a:t>dành</a:t>
            </a:r>
            <a:r>
              <a:rPr dirty="0" spc="-5"/>
              <a:t> </a:t>
            </a:r>
            <a:r>
              <a:rPr dirty="0"/>
              <a:t>tặng</a:t>
            </a:r>
            <a:r>
              <a:rPr dirty="0" spc="-20"/>
              <a:t> </a:t>
            </a:r>
            <a:r>
              <a:rPr dirty="0"/>
              <a:t>cho</a:t>
            </a:r>
            <a:r>
              <a:rPr dirty="0" spc="-5"/>
              <a:t> </a:t>
            </a:r>
            <a:r>
              <a:rPr dirty="0"/>
              <a:t>các</a:t>
            </a:r>
            <a:r>
              <a:rPr dirty="0" spc="-20"/>
              <a:t> </a:t>
            </a:r>
            <a:r>
              <a:rPr dirty="0"/>
              <a:t>em</a:t>
            </a:r>
            <a:r>
              <a:rPr dirty="0" spc="-20"/>
              <a:t> </a:t>
            </a:r>
            <a:r>
              <a:rPr dirty="0" spc="-25"/>
              <a:t>nhỏ </a:t>
            </a:r>
            <a:r>
              <a:rPr dirty="0"/>
              <a:t>“Tuần</a:t>
            </a:r>
            <a:r>
              <a:rPr dirty="0" spc="-40"/>
              <a:t> </a:t>
            </a:r>
            <a:r>
              <a:rPr dirty="0"/>
              <a:t>phim</a:t>
            </a:r>
            <a:r>
              <a:rPr dirty="0" spc="-5"/>
              <a:t> </a:t>
            </a:r>
            <a:r>
              <a:rPr dirty="0"/>
              <a:t>hoạt</a:t>
            </a:r>
            <a:r>
              <a:rPr dirty="0" spc="-30"/>
              <a:t> </a:t>
            </a:r>
            <a:r>
              <a:rPr dirty="0"/>
              <a:t>hình</a:t>
            </a:r>
            <a:r>
              <a:rPr dirty="0" spc="-5"/>
              <a:t> </a:t>
            </a:r>
            <a:r>
              <a:rPr dirty="0" spc="-10"/>
              <a:t>Việt”.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6"/>
          </a:xfrm>
          <a:prstGeom prst="rect">
            <a:avLst/>
          </a:prstGeom>
        </p:spPr>
      </p:pic>
      <p:sp>
        <p:nvSpPr>
          <p:cNvPr id="3" name="object 3" descr=""/>
          <p:cNvSpPr/>
          <p:nvPr/>
        </p:nvSpPr>
        <p:spPr>
          <a:xfrm>
            <a:off x="2490851" y="528573"/>
            <a:ext cx="509905" cy="925194"/>
          </a:xfrm>
          <a:custGeom>
            <a:avLst/>
            <a:gdLst/>
            <a:ahLst/>
            <a:cxnLst/>
            <a:rect l="l" t="t" r="r" b="b"/>
            <a:pathLst>
              <a:path w="509905" h="925194">
                <a:moveTo>
                  <a:pt x="46990" y="213105"/>
                </a:moveTo>
                <a:lnTo>
                  <a:pt x="6350" y="216662"/>
                </a:lnTo>
                <a:lnTo>
                  <a:pt x="0" y="225425"/>
                </a:lnTo>
                <a:lnTo>
                  <a:pt x="1778" y="234823"/>
                </a:lnTo>
                <a:lnTo>
                  <a:pt x="4318" y="241426"/>
                </a:lnTo>
                <a:lnTo>
                  <a:pt x="8255" y="249809"/>
                </a:lnTo>
                <a:lnTo>
                  <a:pt x="208915" y="647446"/>
                </a:lnTo>
                <a:lnTo>
                  <a:pt x="209676" y="910463"/>
                </a:lnTo>
                <a:lnTo>
                  <a:pt x="247776" y="924940"/>
                </a:lnTo>
                <a:lnTo>
                  <a:pt x="265556" y="924940"/>
                </a:lnTo>
                <a:lnTo>
                  <a:pt x="302768" y="912876"/>
                </a:lnTo>
                <a:lnTo>
                  <a:pt x="303491" y="910463"/>
                </a:lnTo>
                <a:lnTo>
                  <a:pt x="303403" y="907414"/>
                </a:lnTo>
                <a:lnTo>
                  <a:pt x="302768" y="647191"/>
                </a:lnTo>
                <a:lnTo>
                  <a:pt x="346998" y="558418"/>
                </a:lnTo>
                <a:lnTo>
                  <a:pt x="257556" y="558418"/>
                </a:lnTo>
                <a:lnTo>
                  <a:pt x="243554" y="526399"/>
                </a:lnTo>
                <a:lnTo>
                  <a:pt x="222904" y="479022"/>
                </a:lnTo>
                <a:lnTo>
                  <a:pt x="202437" y="434213"/>
                </a:lnTo>
                <a:lnTo>
                  <a:pt x="102488" y="227837"/>
                </a:lnTo>
                <a:lnTo>
                  <a:pt x="61769" y="213375"/>
                </a:lnTo>
                <a:lnTo>
                  <a:pt x="54778" y="213175"/>
                </a:lnTo>
                <a:lnTo>
                  <a:pt x="46990" y="213105"/>
                </a:lnTo>
                <a:close/>
              </a:path>
              <a:path w="509905" h="925194">
                <a:moveTo>
                  <a:pt x="459359" y="212089"/>
                </a:moveTo>
                <a:lnTo>
                  <a:pt x="449834" y="212089"/>
                </a:lnTo>
                <a:lnTo>
                  <a:pt x="442087" y="212471"/>
                </a:lnTo>
                <a:lnTo>
                  <a:pt x="408686" y="231266"/>
                </a:lnTo>
                <a:lnTo>
                  <a:pt x="311023" y="435483"/>
                </a:lnTo>
                <a:lnTo>
                  <a:pt x="290841" y="481060"/>
                </a:lnTo>
                <a:lnTo>
                  <a:pt x="271272" y="527335"/>
                </a:lnTo>
                <a:lnTo>
                  <a:pt x="258699" y="558418"/>
                </a:lnTo>
                <a:lnTo>
                  <a:pt x="346998" y="558418"/>
                </a:lnTo>
                <a:lnTo>
                  <a:pt x="501396" y="248538"/>
                </a:lnTo>
                <a:lnTo>
                  <a:pt x="509615" y="224536"/>
                </a:lnTo>
                <a:lnTo>
                  <a:pt x="508635" y="220979"/>
                </a:lnTo>
                <a:lnTo>
                  <a:pt x="468643" y="212163"/>
                </a:lnTo>
                <a:lnTo>
                  <a:pt x="459359" y="212089"/>
                </a:lnTo>
                <a:close/>
              </a:path>
              <a:path w="509905" h="925194">
                <a:moveTo>
                  <a:pt x="400431" y="0"/>
                </a:moveTo>
                <a:lnTo>
                  <a:pt x="391287" y="0"/>
                </a:lnTo>
                <a:lnTo>
                  <a:pt x="383540" y="380"/>
                </a:lnTo>
                <a:lnTo>
                  <a:pt x="347218" y="10033"/>
                </a:lnTo>
                <a:lnTo>
                  <a:pt x="343407" y="12573"/>
                </a:lnTo>
                <a:lnTo>
                  <a:pt x="339598" y="16128"/>
                </a:lnTo>
                <a:lnTo>
                  <a:pt x="335534" y="20954"/>
                </a:lnTo>
                <a:lnTo>
                  <a:pt x="232791" y="137413"/>
                </a:lnTo>
                <a:lnTo>
                  <a:pt x="229488" y="141350"/>
                </a:lnTo>
                <a:lnTo>
                  <a:pt x="227456" y="144779"/>
                </a:lnTo>
                <a:lnTo>
                  <a:pt x="226822" y="147700"/>
                </a:lnTo>
                <a:lnTo>
                  <a:pt x="226060" y="150622"/>
                </a:lnTo>
                <a:lnTo>
                  <a:pt x="226568" y="153162"/>
                </a:lnTo>
                <a:lnTo>
                  <a:pt x="228473" y="155066"/>
                </a:lnTo>
                <a:lnTo>
                  <a:pt x="230250" y="157099"/>
                </a:lnTo>
                <a:lnTo>
                  <a:pt x="233553" y="158496"/>
                </a:lnTo>
                <a:lnTo>
                  <a:pt x="238251" y="159385"/>
                </a:lnTo>
                <a:lnTo>
                  <a:pt x="242950" y="160400"/>
                </a:lnTo>
                <a:lnTo>
                  <a:pt x="249555" y="160781"/>
                </a:lnTo>
                <a:lnTo>
                  <a:pt x="265556" y="160781"/>
                </a:lnTo>
                <a:lnTo>
                  <a:pt x="301751" y="152146"/>
                </a:lnTo>
                <a:lnTo>
                  <a:pt x="304926" y="150240"/>
                </a:lnTo>
                <a:lnTo>
                  <a:pt x="308229" y="147320"/>
                </a:lnTo>
                <a:lnTo>
                  <a:pt x="311912" y="143763"/>
                </a:lnTo>
                <a:lnTo>
                  <a:pt x="435356" y="27812"/>
                </a:lnTo>
                <a:lnTo>
                  <a:pt x="438657" y="24129"/>
                </a:lnTo>
                <a:lnTo>
                  <a:pt x="440690" y="20700"/>
                </a:lnTo>
                <a:lnTo>
                  <a:pt x="442468" y="14097"/>
                </a:lnTo>
                <a:lnTo>
                  <a:pt x="441706" y="11175"/>
                </a:lnTo>
                <a:lnTo>
                  <a:pt x="408172" y="144"/>
                </a:lnTo>
                <a:lnTo>
                  <a:pt x="400431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/>
          <p:nvPr/>
        </p:nvSpPr>
        <p:spPr>
          <a:xfrm>
            <a:off x="3321303" y="680847"/>
            <a:ext cx="2359660" cy="777875"/>
          </a:xfrm>
          <a:custGeom>
            <a:avLst/>
            <a:gdLst/>
            <a:ahLst/>
            <a:cxnLst/>
            <a:rect l="l" t="t" r="r" b="b"/>
            <a:pathLst>
              <a:path w="2359660" h="777875">
                <a:moveTo>
                  <a:pt x="228346" y="238760"/>
                </a:moveTo>
                <a:lnTo>
                  <a:pt x="181546" y="242950"/>
                </a:lnTo>
                <a:lnTo>
                  <a:pt x="138175" y="255142"/>
                </a:lnTo>
                <a:lnTo>
                  <a:pt x="99218" y="275621"/>
                </a:lnTo>
                <a:lnTo>
                  <a:pt x="65786" y="304673"/>
                </a:lnTo>
                <a:lnTo>
                  <a:pt x="38258" y="342693"/>
                </a:lnTo>
                <a:lnTo>
                  <a:pt x="17399" y="390143"/>
                </a:lnTo>
                <a:lnTo>
                  <a:pt x="4270" y="447405"/>
                </a:lnTo>
                <a:lnTo>
                  <a:pt x="0" y="514857"/>
                </a:lnTo>
                <a:lnTo>
                  <a:pt x="980" y="545816"/>
                </a:lnTo>
                <a:lnTo>
                  <a:pt x="8322" y="602065"/>
                </a:lnTo>
                <a:lnTo>
                  <a:pt x="22856" y="650811"/>
                </a:lnTo>
                <a:lnTo>
                  <a:pt x="43914" y="691959"/>
                </a:lnTo>
                <a:lnTo>
                  <a:pt x="71540" y="725418"/>
                </a:lnTo>
                <a:lnTo>
                  <a:pt x="105830" y="750806"/>
                </a:lnTo>
                <a:lnTo>
                  <a:pt x="146714" y="768068"/>
                </a:lnTo>
                <a:lnTo>
                  <a:pt x="193716" y="776728"/>
                </a:lnTo>
                <a:lnTo>
                  <a:pt x="219456" y="777748"/>
                </a:lnTo>
                <a:lnTo>
                  <a:pt x="232124" y="777365"/>
                </a:lnTo>
                <a:lnTo>
                  <a:pt x="280771" y="770001"/>
                </a:lnTo>
                <a:lnTo>
                  <a:pt x="323387" y="755646"/>
                </a:lnTo>
                <a:lnTo>
                  <a:pt x="357788" y="736824"/>
                </a:lnTo>
                <a:lnTo>
                  <a:pt x="382016" y="714248"/>
                </a:lnTo>
                <a:lnTo>
                  <a:pt x="383286" y="711962"/>
                </a:lnTo>
                <a:lnTo>
                  <a:pt x="384429" y="709167"/>
                </a:lnTo>
                <a:lnTo>
                  <a:pt x="386207" y="703072"/>
                </a:lnTo>
                <a:lnTo>
                  <a:pt x="386778" y="699642"/>
                </a:lnTo>
                <a:lnTo>
                  <a:pt x="230632" y="699642"/>
                </a:lnTo>
                <a:lnTo>
                  <a:pt x="214723" y="698980"/>
                </a:lnTo>
                <a:lnTo>
                  <a:pt x="172593" y="688086"/>
                </a:lnTo>
                <a:lnTo>
                  <a:pt x="138910" y="663743"/>
                </a:lnTo>
                <a:lnTo>
                  <a:pt x="114236" y="625586"/>
                </a:lnTo>
                <a:lnTo>
                  <a:pt x="98996" y="574266"/>
                </a:lnTo>
                <a:lnTo>
                  <a:pt x="94424" y="532649"/>
                </a:lnTo>
                <a:lnTo>
                  <a:pt x="93853" y="509650"/>
                </a:lnTo>
                <a:lnTo>
                  <a:pt x="95851" y="465024"/>
                </a:lnTo>
                <a:lnTo>
                  <a:pt x="102219" y="426005"/>
                </a:lnTo>
                <a:lnTo>
                  <a:pt x="128016" y="364743"/>
                </a:lnTo>
                <a:lnTo>
                  <a:pt x="170116" y="327231"/>
                </a:lnTo>
                <a:lnTo>
                  <a:pt x="227457" y="314578"/>
                </a:lnTo>
                <a:lnTo>
                  <a:pt x="383790" y="314578"/>
                </a:lnTo>
                <a:lnTo>
                  <a:pt x="383667" y="313181"/>
                </a:lnTo>
                <a:lnTo>
                  <a:pt x="382905" y="309244"/>
                </a:lnTo>
                <a:lnTo>
                  <a:pt x="381762" y="305815"/>
                </a:lnTo>
                <a:lnTo>
                  <a:pt x="380746" y="302260"/>
                </a:lnTo>
                <a:lnTo>
                  <a:pt x="347599" y="270637"/>
                </a:lnTo>
                <a:lnTo>
                  <a:pt x="305103" y="251025"/>
                </a:lnTo>
                <a:lnTo>
                  <a:pt x="262796" y="241171"/>
                </a:lnTo>
                <a:lnTo>
                  <a:pt x="239988" y="239023"/>
                </a:lnTo>
                <a:lnTo>
                  <a:pt x="228346" y="238760"/>
                </a:lnTo>
                <a:close/>
              </a:path>
              <a:path w="2359660" h="777875">
                <a:moveTo>
                  <a:pt x="375412" y="637158"/>
                </a:moveTo>
                <a:lnTo>
                  <a:pt x="368426" y="637158"/>
                </a:lnTo>
                <a:lnTo>
                  <a:pt x="362458" y="640333"/>
                </a:lnTo>
                <a:lnTo>
                  <a:pt x="348418" y="651662"/>
                </a:lnTo>
                <a:lnTo>
                  <a:pt x="341550" y="656891"/>
                </a:lnTo>
                <a:lnTo>
                  <a:pt x="307006" y="679370"/>
                </a:lnTo>
                <a:lnTo>
                  <a:pt x="259778" y="697166"/>
                </a:lnTo>
                <a:lnTo>
                  <a:pt x="230632" y="699642"/>
                </a:lnTo>
                <a:lnTo>
                  <a:pt x="386778" y="699642"/>
                </a:lnTo>
                <a:lnTo>
                  <a:pt x="386865" y="698980"/>
                </a:lnTo>
                <a:lnTo>
                  <a:pt x="387223" y="694689"/>
                </a:lnTo>
                <a:lnTo>
                  <a:pt x="387731" y="684783"/>
                </a:lnTo>
                <a:lnTo>
                  <a:pt x="387731" y="671322"/>
                </a:lnTo>
                <a:lnTo>
                  <a:pt x="379349" y="639317"/>
                </a:lnTo>
                <a:lnTo>
                  <a:pt x="377571" y="637920"/>
                </a:lnTo>
                <a:lnTo>
                  <a:pt x="375412" y="637158"/>
                </a:lnTo>
                <a:close/>
              </a:path>
              <a:path w="2359660" h="777875">
                <a:moveTo>
                  <a:pt x="383790" y="314578"/>
                </a:moveTo>
                <a:lnTo>
                  <a:pt x="227457" y="314578"/>
                </a:lnTo>
                <a:lnTo>
                  <a:pt x="242744" y="315128"/>
                </a:lnTo>
                <a:lnTo>
                  <a:pt x="256984" y="316785"/>
                </a:lnTo>
                <a:lnTo>
                  <a:pt x="293512" y="328064"/>
                </a:lnTo>
                <a:lnTo>
                  <a:pt x="329779" y="348591"/>
                </a:lnTo>
                <a:lnTo>
                  <a:pt x="356108" y="369062"/>
                </a:lnTo>
                <a:lnTo>
                  <a:pt x="362331" y="372110"/>
                </a:lnTo>
                <a:lnTo>
                  <a:pt x="372491" y="372110"/>
                </a:lnTo>
                <a:lnTo>
                  <a:pt x="376555" y="369188"/>
                </a:lnTo>
                <a:lnTo>
                  <a:pt x="384457" y="337970"/>
                </a:lnTo>
                <a:lnTo>
                  <a:pt x="384429" y="321817"/>
                </a:lnTo>
                <a:lnTo>
                  <a:pt x="383790" y="314578"/>
                </a:lnTo>
                <a:close/>
              </a:path>
              <a:path w="2359660" h="777875">
                <a:moveTo>
                  <a:pt x="559308" y="6603"/>
                </a:moveTo>
                <a:lnTo>
                  <a:pt x="550163" y="6730"/>
                </a:lnTo>
                <a:lnTo>
                  <a:pt x="541528" y="6730"/>
                </a:lnTo>
                <a:lnTo>
                  <a:pt x="534162" y="7112"/>
                </a:lnTo>
                <a:lnTo>
                  <a:pt x="522605" y="8636"/>
                </a:lnTo>
                <a:lnTo>
                  <a:pt x="517906" y="9651"/>
                </a:lnTo>
                <a:lnTo>
                  <a:pt x="514476" y="11175"/>
                </a:lnTo>
                <a:lnTo>
                  <a:pt x="511048" y="12573"/>
                </a:lnTo>
                <a:lnTo>
                  <a:pt x="508635" y="14477"/>
                </a:lnTo>
                <a:lnTo>
                  <a:pt x="506095" y="18795"/>
                </a:lnTo>
                <a:lnTo>
                  <a:pt x="505637" y="21081"/>
                </a:lnTo>
                <a:lnTo>
                  <a:pt x="505587" y="24256"/>
                </a:lnTo>
                <a:lnTo>
                  <a:pt x="507365" y="755903"/>
                </a:lnTo>
                <a:lnTo>
                  <a:pt x="508000" y="758316"/>
                </a:lnTo>
                <a:lnTo>
                  <a:pt x="509397" y="760349"/>
                </a:lnTo>
                <a:lnTo>
                  <a:pt x="510667" y="762380"/>
                </a:lnTo>
                <a:lnTo>
                  <a:pt x="543433" y="769747"/>
                </a:lnTo>
                <a:lnTo>
                  <a:pt x="561213" y="769747"/>
                </a:lnTo>
                <a:lnTo>
                  <a:pt x="568706" y="769365"/>
                </a:lnTo>
                <a:lnTo>
                  <a:pt x="580390" y="767841"/>
                </a:lnTo>
                <a:lnTo>
                  <a:pt x="584962" y="766826"/>
                </a:lnTo>
                <a:lnTo>
                  <a:pt x="588137" y="765301"/>
                </a:lnTo>
                <a:lnTo>
                  <a:pt x="591438" y="763904"/>
                </a:lnTo>
                <a:lnTo>
                  <a:pt x="593851" y="762126"/>
                </a:lnTo>
                <a:lnTo>
                  <a:pt x="596646" y="758063"/>
                </a:lnTo>
                <a:lnTo>
                  <a:pt x="597327" y="755903"/>
                </a:lnTo>
                <a:lnTo>
                  <a:pt x="597405" y="751839"/>
                </a:lnTo>
                <a:lnTo>
                  <a:pt x="596519" y="409701"/>
                </a:lnTo>
                <a:lnTo>
                  <a:pt x="614805" y="387863"/>
                </a:lnTo>
                <a:lnTo>
                  <a:pt x="650186" y="352569"/>
                </a:lnTo>
                <a:lnTo>
                  <a:pt x="684137" y="328568"/>
                </a:lnTo>
                <a:lnTo>
                  <a:pt x="712259" y="318007"/>
                </a:lnTo>
                <a:lnTo>
                  <a:pt x="596265" y="318007"/>
                </a:lnTo>
                <a:lnTo>
                  <a:pt x="595503" y="21081"/>
                </a:lnTo>
                <a:lnTo>
                  <a:pt x="572643" y="7747"/>
                </a:lnTo>
                <a:lnTo>
                  <a:pt x="566801" y="6985"/>
                </a:lnTo>
                <a:lnTo>
                  <a:pt x="559308" y="6603"/>
                </a:lnTo>
                <a:close/>
              </a:path>
              <a:path w="2359660" h="777875">
                <a:moveTo>
                  <a:pt x="901402" y="314960"/>
                </a:moveTo>
                <a:lnTo>
                  <a:pt x="734822" y="314960"/>
                </a:lnTo>
                <a:lnTo>
                  <a:pt x="747508" y="315557"/>
                </a:lnTo>
                <a:lnTo>
                  <a:pt x="759444" y="317357"/>
                </a:lnTo>
                <a:lnTo>
                  <a:pt x="799036" y="336629"/>
                </a:lnTo>
                <a:lnTo>
                  <a:pt x="824563" y="373205"/>
                </a:lnTo>
                <a:lnTo>
                  <a:pt x="835592" y="410864"/>
                </a:lnTo>
                <a:lnTo>
                  <a:pt x="839343" y="464692"/>
                </a:lnTo>
                <a:lnTo>
                  <a:pt x="840105" y="755014"/>
                </a:lnTo>
                <a:lnTo>
                  <a:pt x="840867" y="757427"/>
                </a:lnTo>
                <a:lnTo>
                  <a:pt x="842391" y="759460"/>
                </a:lnTo>
                <a:lnTo>
                  <a:pt x="843788" y="761491"/>
                </a:lnTo>
                <a:lnTo>
                  <a:pt x="846201" y="763142"/>
                </a:lnTo>
                <a:lnTo>
                  <a:pt x="849503" y="764666"/>
                </a:lnTo>
                <a:lnTo>
                  <a:pt x="852678" y="766063"/>
                </a:lnTo>
                <a:lnTo>
                  <a:pt x="857250" y="767206"/>
                </a:lnTo>
                <a:lnTo>
                  <a:pt x="863092" y="767841"/>
                </a:lnTo>
                <a:lnTo>
                  <a:pt x="868934" y="768603"/>
                </a:lnTo>
                <a:lnTo>
                  <a:pt x="876300" y="768985"/>
                </a:lnTo>
                <a:lnTo>
                  <a:pt x="885444" y="768857"/>
                </a:lnTo>
                <a:lnTo>
                  <a:pt x="894207" y="768857"/>
                </a:lnTo>
                <a:lnTo>
                  <a:pt x="901446" y="768476"/>
                </a:lnTo>
                <a:lnTo>
                  <a:pt x="907288" y="767714"/>
                </a:lnTo>
                <a:lnTo>
                  <a:pt x="913130" y="767079"/>
                </a:lnTo>
                <a:lnTo>
                  <a:pt x="917575" y="765937"/>
                </a:lnTo>
                <a:lnTo>
                  <a:pt x="920876" y="764413"/>
                </a:lnTo>
                <a:lnTo>
                  <a:pt x="924179" y="763015"/>
                </a:lnTo>
                <a:lnTo>
                  <a:pt x="926465" y="761238"/>
                </a:lnTo>
                <a:lnTo>
                  <a:pt x="929386" y="757301"/>
                </a:lnTo>
                <a:lnTo>
                  <a:pt x="930071" y="755014"/>
                </a:lnTo>
                <a:lnTo>
                  <a:pt x="930148" y="751839"/>
                </a:lnTo>
                <a:lnTo>
                  <a:pt x="929386" y="453008"/>
                </a:lnTo>
                <a:lnTo>
                  <a:pt x="926988" y="403955"/>
                </a:lnTo>
                <a:lnTo>
                  <a:pt x="920088" y="362622"/>
                </a:lnTo>
                <a:lnTo>
                  <a:pt x="908097" y="327771"/>
                </a:lnTo>
                <a:lnTo>
                  <a:pt x="901402" y="314960"/>
                </a:lnTo>
                <a:close/>
              </a:path>
              <a:path w="2359660" h="777875">
                <a:moveTo>
                  <a:pt x="753237" y="236854"/>
                </a:moveTo>
                <a:lnTo>
                  <a:pt x="713486" y="241998"/>
                </a:lnTo>
                <a:lnTo>
                  <a:pt x="674116" y="257048"/>
                </a:lnTo>
                <a:lnTo>
                  <a:pt x="635047" y="282289"/>
                </a:lnTo>
                <a:lnTo>
                  <a:pt x="596265" y="318007"/>
                </a:lnTo>
                <a:lnTo>
                  <a:pt x="712259" y="318007"/>
                </a:lnTo>
                <a:lnTo>
                  <a:pt x="717942" y="316480"/>
                </a:lnTo>
                <a:lnTo>
                  <a:pt x="734822" y="314960"/>
                </a:lnTo>
                <a:lnTo>
                  <a:pt x="901402" y="314960"/>
                </a:lnTo>
                <a:lnTo>
                  <a:pt x="899916" y="312116"/>
                </a:lnTo>
                <a:lnTo>
                  <a:pt x="866282" y="272716"/>
                </a:lnTo>
                <a:lnTo>
                  <a:pt x="818102" y="246124"/>
                </a:lnTo>
                <a:lnTo>
                  <a:pt x="776763" y="237880"/>
                </a:lnTo>
                <a:lnTo>
                  <a:pt x="753237" y="236854"/>
                </a:lnTo>
                <a:close/>
              </a:path>
              <a:path w="2359660" h="777875">
                <a:moveTo>
                  <a:pt x="1146683" y="243458"/>
                </a:moveTo>
                <a:lnTo>
                  <a:pt x="1137539" y="243586"/>
                </a:lnTo>
                <a:lnTo>
                  <a:pt x="1128903" y="243586"/>
                </a:lnTo>
                <a:lnTo>
                  <a:pt x="1121537" y="243839"/>
                </a:lnTo>
                <a:lnTo>
                  <a:pt x="1115695" y="244475"/>
                </a:lnTo>
                <a:lnTo>
                  <a:pt x="1109980" y="244982"/>
                </a:lnTo>
                <a:lnTo>
                  <a:pt x="1105281" y="246125"/>
                </a:lnTo>
                <a:lnTo>
                  <a:pt x="1098423" y="249427"/>
                </a:lnTo>
                <a:lnTo>
                  <a:pt x="1096010" y="251205"/>
                </a:lnTo>
                <a:lnTo>
                  <a:pt x="1094740" y="253237"/>
                </a:lnTo>
                <a:lnTo>
                  <a:pt x="1093470" y="255142"/>
                </a:lnTo>
                <a:lnTo>
                  <a:pt x="1092898" y="257428"/>
                </a:lnTo>
                <a:lnTo>
                  <a:pt x="1092835" y="260603"/>
                </a:lnTo>
                <a:lnTo>
                  <a:pt x="1094105" y="754379"/>
                </a:lnTo>
                <a:lnTo>
                  <a:pt x="1094740" y="756792"/>
                </a:lnTo>
                <a:lnTo>
                  <a:pt x="1096137" y="758825"/>
                </a:lnTo>
                <a:lnTo>
                  <a:pt x="1097407" y="760856"/>
                </a:lnTo>
                <a:lnTo>
                  <a:pt x="1117092" y="767206"/>
                </a:lnTo>
                <a:lnTo>
                  <a:pt x="1122934" y="767968"/>
                </a:lnTo>
                <a:lnTo>
                  <a:pt x="1130173" y="768350"/>
                </a:lnTo>
                <a:lnTo>
                  <a:pt x="1138936" y="768223"/>
                </a:lnTo>
                <a:lnTo>
                  <a:pt x="1147953" y="768223"/>
                </a:lnTo>
                <a:lnTo>
                  <a:pt x="1155446" y="767841"/>
                </a:lnTo>
                <a:lnTo>
                  <a:pt x="1167130" y="766317"/>
                </a:lnTo>
                <a:lnTo>
                  <a:pt x="1171575" y="765301"/>
                </a:lnTo>
                <a:lnTo>
                  <a:pt x="1174877" y="763777"/>
                </a:lnTo>
                <a:lnTo>
                  <a:pt x="1178179" y="762380"/>
                </a:lnTo>
                <a:lnTo>
                  <a:pt x="1180592" y="760602"/>
                </a:lnTo>
                <a:lnTo>
                  <a:pt x="1181989" y="758570"/>
                </a:lnTo>
                <a:lnTo>
                  <a:pt x="1183386" y="756665"/>
                </a:lnTo>
                <a:lnTo>
                  <a:pt x="1184071" y="754379"/>
                </a:lnTo>
                <a:lnTo>
                  <a:pt x="1184148" y="751204"/>
                </a:lnTo>
                <a:lnTo>
                  <a:pt x="1182878" y="257428"/>
                </a:lnTo>
                <a:lnTo>
                  <a:pt x="1159891" y="244348"/>
                </a:lnTo>
                <a:lnTo>
                  <a:pt x="1154176" y="243712"/>
                </a:lnTo>
                <a:lnTo>
                  <a:pt x="1146683" y="243458"/>
                </a:lnTo>
                <a:close/>
              </a:path>
              <a:path w="2359660" h="777875">
                <a:moveTo>
                  <a:pt x="1239266" y="0"/>
                </a:moveTo>
                <a:lnTo>
                  <a:pt x="1220343" y="0"/>
                </a:lnTo>
                <a:lnTo>
                  <a:pt x="1212977" y="380"/>
                </a:lnTo>
                <a:lnTo>
                  <a:pt x="1175131" y="16382"/>
                </a:lnTo>
                <a:lnTo>
                  <a:pt x="1172972" y="20319"/>
                </a:lnTo>
                <a:lnTo>
                  <a:pt x="1091692" y="150622"/>
                </a:lnTo>
                <a:lnTo>
                  <a:pt x="1090168" y="154050"/>
                </a:lnTo>
                <a:lnTo>
                  <a:pt x="1089660" y="156972"/>
                </a:lnTo>
                <a:lnTo>
                  <a:pt x="1089025" y="159892"/>
                </a:lnTo>
                <a:lnTo>
                  <a:pt x="1113028" y="169925"/>
                </a:lnTo>
                <a:lnTo>
                  <a:pt x="1128268" y="169925"/>
                </a:lnTo>
                <a:lnTo>
                  <a:pt x="1134364" y="169672"/>
                </a:lnTo>
                <a:lnTo>
                  <a:pt x="1139317" y="169037"/>
                </a:lnTo>
                <a:lnTo>
                  <a:pt x="1144143" y="168528"/>
                </a:lnTo>
                <a:lnTo>
                  <a:pt x="1148207" y="167639"/>
                </a:lnTo>
                <a:lnTo>
                  <a:pt x="1151255" y="166369"/>
                </a:lnTo>
                <a:lnTo>
                  <a:pt x="1154430" y="165100"/>
                </a:lnTo>
                <a:lnTo>
                  <a:pt x="1265682" y="25018"/>
                </a:lnTo>
                <a:lnTo>
                  <a:pt x="1268603" y="21716"/>
                </a:lnTo>
                <a:lnTo>
                  <a:pt x="1270254" y="18541"/>
                </a:lnTo>
                <a:lnTo>
                  <a:pt x="1271016" y="12318"/>
                </a:lnTo>
                <a:lnTo>
                  <a:pt x="1269873" y="9651"/>
                </a:lnTo>
                <a:lnTo>
                  <a:pt x="1267333" y="7238"/>
                </a:lnTo>
                <a:lnTo>
                  <a:pt x="1264793" y="4952"/>
                </a:lnTo>
                <a:lnTo>
                  <a:pt x="1260348" y="3175"/>
                </a:lnTo>
                <a:lnTo>
                  <a:pt x="1247521" y="635"/>
                </a:lnTo>
                <a:lnTo>
                  <a:pt x="1239266" y="0"/>
                </a:lnTo>
                <a:close/>
              </a:path>
              <a:path w="2359660" h="777875">
                <a:moveTo>
                  <a:pt x="1397762" y="242824"/>
                </a:moveTo>
                <a:lnTo>
                  <a:pt x="1389761" y="242950"/>
                </a:lnTo>
                <a:lnTo>
                  <a:pt x="1381379" y="242950"/>
                </a:lnTo>
                <a:lnTo>
                  <a:pt x="1374648" y="243204"/>
                </a:lnTo>
                <a:lnTo>
                  <a:pt x="1369568" y="243712"/>
                </a:lnTo>
                <a:lnTo>
                  <a:pt x="1364488" y="244348"/>
                </a:lnTo>
                <a:lnTo>
                  <a:pt x="1360297" y="245363"/>
                </a:lnTo>
                <a:lnTo>
                  <a:pt x="1357078" y="247036"/>
                </a:lnTo>
                <a:lnTo>
                  <a:pt x="1353820" y="248665"/>
                </a:lnTo>
                <a:lnTo>
                  <a:pt x="1348958" y="295401"/>
                </a:lnTo>
                <a:lnTo>
                  <a:pt x="1350137" y="753744"/>
                </a:lnTo>
                <a:lnTo>
                  <a:pt x="1350772" y="756157"/>
                </a:lnTo>
                <a:lnTo>
                  <a:pt x="1352169" y="758189"/>
                </a:lnTo>
                <a:lnTo>
                  <a:pt x="1353439" y="760222"/>
                </a:lnTo>
                <a:lnTo>
                  <a:pt x="1386205" y="767588"/>
                </a:lnTo>
                <a:lnTo>
                  <a:pt x="1403985" y="767588"/>
                </a:lnTo>
                <a:lnTo>
                  <a:pt x="1411478" y="767206"/>
                </a:lnTo>
                <a:lnTo>
                  <a:pt x="1423162" y="765682"/>
                </a:lnTo>
                <a:lnTo>
                  <a:pt x="1427607" y="764666"/>
                </a:lnTo>
                <a:lnTo>
                  <a:pt x="1430909" y="763142"/>
                </a:lnTo>
                <a:lnTo>
                  <a:pt x="1434211" y="761745"/>
                </a:lnTo>
                <a:lnTo>
                  <a:pt x="1436624" y="759967"/>
                </a:lnTo>
                <a:lnTo>
                  <a:pt x="1439418" y="755903"/>
                </a:lnTo>
                <a:lnTo>
                  <a:pt x="1440099" y="753744"/>
                </a:lnTo>
                <a:lnTo>
                  <a:pt x="1440177" y="749680"/>
                </a:lnTo>
                <a:lnTo>
                  <a:pt x="1439291" y="407542"/>
                </a:lnTo>
                <a:lnTo>
                  <a:pt x="1457577" y="385704"/>
                </a:lnTo>
                <a:lnTo>
                  <a:pt x="1492958" y="350410"/>
                </a:lnTo>
                <a:lnTo>
                  <a:pt x="1526909" y="326409"/>
                </a:lnTo>
                <a:lnTo>
                  <a:pt x="1530936" y="324612"/>
                </a:lnTo>
                <a:lnTo>
                  <a:pt x="1430401" y="324612"/>
                </a:lnTo>
                <a:lnTo>
                  <a:pt x="1430192" y="268872"/>
                </a:lnTo>
                <a:lnTo>
                  <a:pt x="1409700" y="243712"/>
                </a:lnTo>
                <a:lnTo>
                  <a:pt x="1404366" y="243077"/>
                </a:lnTo>
                <a:lnTo>
                  <a:pt x="1397762" y="242824"/>
                </a:lnTo>
                <a:close/>
              </a:path>
              <a:path w="2359660" h="777875">
                <a:moveTo>
                  <a:pt x="1744198" y="312800"/>
                </a:moveTo>
                <a:lnTo>
                  <a:pt x="1577594" y="312800"/>
                </a:lnTo>
                <a:lnTo>
                  <a:pt x="1590280" y="313344"/>
                </a:lnTo>
                <a:lnTo>
                  <a:pt x="1602216" y="315150"/>
                </a:lnTo>
                <a:lnTo>
                  <a:pt x="1641808" y="334422"/>
                </a:lnTo>
                <a:lnTo>
                  <a:pt x="1667319" y="371046"/>
                </a:lnTo>
                <a:lnTo>
                  <a:pt x="1678310" y="408705"/>
                </a:lnTo>
                <a:lnTo>
                  <a:pt x="1682115" y="462533"/>
                </a:lnTo>
                <a:lnTo>
                  <a:pt x="1682877" y="752855"/>
                </a:lnTo>
                <a:lnTo>
                  <a:pt x="1683639" y="755268"/>
                </a:lnTo>
                <a:lnTo>
                  <a:pt x="1685163" y="757301"/>
                </a:lnTo>
                <a:lnTo>
                  <a:pt x="1686560" y="759332"/>
                </a:lnTo>
                <a:lnTo>
                  <a:pt x="1688973" y="760983"/>
                </a:lnTo>
                <a:lnTo>
                  <a:pt x="1692148" y="762507"/>
                </a:lnTo>
                <a:lnTo>
                  <a:pt x="1695450" y="763904"/>
                </a:lnTo>
                <a:lnTo>
                  <a:pt x="1700022" y="765048"/>
                </a:lnTo>
                <a:lnTo>
                  <a:pt x="1705864" y="765682"/>
                </a:lnTo>
                <a:lnTo>
                  <a:pt x="1711706" y="766444"/>
                </a:lnTo>
                <a:lnTo>
                  <a:pt x="1719072" y="766826"/>
                </a:lnTo>
                <a:lnTo>
                  <a:pt x="1728216" y="766699"/>
                </a:lnTo>
                <a:lnTo>
                  <a:pt x="1736979" y="766699"/>
                </a:lnTo>
                <a:lnTo>
                  <a:pt x="1744218" y="766317"/>
                </a:lnTo>
                <a:lnTo>
                  <a:pt x="1750060" y="765555"/>
                </a:lnTo>
                <a:lnTo>
                  <a:pt x="1755902" y="764920"/>
                </a:lnTo>
                <a:lnTo>
                  <a:pt x="1760347" y="763777"/>
                </a:lnTo>
                <a:lnTo>
                  <a:pt x="1763649" y="762253"/>
                </a:lnTo>
                <a:lnTo>
                  <a:pt x="1766951" y="760856"/>
                </a:lnTo>
                <a:lnTo>
                  <a:pt x="1769237" y="759078"/>
                </a:lnTo>
                <a:lnTo>
                  <a:pt x="1772158" y="755141"/>
                </a:lnTo>
                <a:lnTo>
                  <a:pt x="1772843" y="752855"/>
                </a:lnTo>
                <a:lnTo>
                  <a:pt x="1772920" y="749680"/>
                </a:lnTo>
                <a:lnTo>
                  <a:pt x="1772158" y="450214"/>
                </a:lnTo>
                <a:lnTo>
                  <a:pt x="1769760" y="401669"/>
                </a:lnTo>
                <a:lnTo>
                  <a:pt x="1762860" y="360463"/>
                </a:lnTo>
                <a:lnTo>
                  <a:pt x="1750869" y="325596"/>
                </a:lnTo>
                <a:lnTo>
                  <a:pt x="1744198" y="312800"/>
                </a:lnTo>
                <a:close/>
              </a:path>
              <a:path w="2359660" h="777875">
                <a:moveTo>
                  <a:pt x="1595882" y="234695"/>
                </a:moveTo>
                <a:lnTo>
                  <a:pt x="1554162" y="240236"/>
                </a:lnTo>
                <a:lnTo>
                  <a:pt x="1512824" y="256539"/>
                </a:lnTo>
                <a:lnTo>
                  <a:pt x="1471660" y="284337"/>
                </a:lnTo>
                <a:lnTo>
                  <a:pt x="1430401" y="324612"/>
                </a:lnTo>
                <a:lnTo>
                  <a:pt x="1530936" y="324612"/>
                </a:lnTo>
                <a:lnTo>
                  <a:pt x="1543812" y="318865"/>
                </a:lnTo>
                <a:lnTo>
                  <a:pt x="1560714" y="314321"/>
                </a:lnTo>
                <a:lnTo>
                  <a:pt x="1577594" y="312800"/>
                </a:lnTo>
                <a:lnTo>
                  <a:pt x="1744198" y="312800"/>
                </a:lnTo>
                <a:lnTo>
                  <a:pt x="1742688" y="309903"/>
                </a:lnTo>
                <a:lnTo>
                  <a:pt x="1709039" y="270494"/>
                </a:lnTo>
                <a:lnTo>
                  <a:pt x="1660818" y="243965"/>
                </a:lnTo>
                <a:lnTo>
                  <a:pt x="1619480" y="235721"/>
                </a:lnTo>
                <a:lnTo>
                  <a:pt x="1595882" y="234695"/>
                </a:lnTo>
                <a:close/>
              </a:path>
              <a:path w="2359660" h="777875">
                <a:moveTo>
                  <a:pt x="1988820" y="3048"/>
                </a:moveTo>
                <a:lnTo>
                  <a:pt x="1971040" y="3048"/>
                </a:lnTo>
                <a:lnTo>
                  <a:pt x="1963674" y="3428"/>
                </a:lnTo>
                <a:lnTo>
                  <a:pt x="1952117" y="4952"/>
                </a:lnTo>
                <a:lnTo>
                  <a:pt x="1947418" y="5968"/>
                </a:lnTo>
                <a:lnTo>
                  <a:pt x="1943989" y="7492"/>
                </a:lnTo>
                <a:lnTo>
                  <a:pt x="1940560" y="8889"/>
                </a:lnTo>
                <a:lnTo>
                  <a:pt x="1938147" y="10794"/>
                </a:lnTo>
                <a:lnTo>
                  <a:pt x="1935607" y="15112"/>
                </a:lnTo>
                <a:lnTo>
                  <a:pt x="1935035" y="17399"/>
                </a:lnTo>
                <a:lnTo>
                  <a:pt x="1935099" y="20574"/>
                </a:lnTo>
                <a:lnTo>
                  <a:pt x="1936877" y="752220"/>
                </a:lnTo>
                <a:lnTo>
                  <a:pt x="1937512" y="754633"/>
                </a:lnTo>
                <a:lnTo>
                  <a:pt x="1938909" y="756665"/>
                </a:lnTo>
                <a:lnTo>
                  <a:pt x="1940179" y="758698"/>
                </a:lnTo>
                <a:lnTo>
                  <a:pt x="1959864" y="765048"/>
                </a:lnTo>
                <a:lnTo>
                  <a:pt x="1965706" y="765810"/>
                </a:lnTo>
                <a:lnTo>
                  <a:pt x="1972945" y="766063"/>
                </a:lnTo>
                <a:lnTo>
                  <a:pt x="1990725" y="766063"/>
                </a:lnTo>
                <a:lnTo>
                  <a:pt x="1998218" y="765682"/>
                </a:lnTo>
                <a:lnTo>
                  <a:pt x="2009902" y="764158"/>
                </a:lnTo>
                <a:lnTo>
                  <a:pt x="2014347" y="763142"/>
                </a:lnTo>
                <a:lnTo>
                  <a:pt x="2017649" y="761618"/>
                </a:lnTo>
                <a:lnTo>
                  <a:pt x="2020951" y="760222"/>
                </a:lnTo>
                <a:lnTo>
                  <a:pt x="2023364" y="758443"/>
                </a:lnTo>
                <a:lnTo>
                  <a:pt x="2026158" y="754379"/>
                </a:lnTo>
                <a:lnTo>
                  <a:pt x="2026839" y="752220"/>
                </a:lnTo>
                <a:lnTo>
                  <a:pt x="2026917" y="748156"/>
                </a:lnTo>
                <a:lnTo>
                  <a:pt x="2026031" y="406018"/>
                </a:lnTo>
                <a:lnTo>
                  <a:pt x="2044317" y="384180"/>
                </a:lnTo>
                <a:lnTo>
                  <a:pt x="2079698" y="348886"/>
                </a:lnTo>
                <a:lnTo>
                  <a:pt x="2113631" y="324885"/>
                </a:lnTo>
                <a:lnTo>
                  <a:pt x="2141719" y="314325"/>
                </a:lnTo>
                <a:lnTo>
                  <a:pt x="2025777" y="314325"/>
                </a:lnTo>
                <a:lnTo>
                  <a:pt x="2025015" y="17399"/>
                </a:lnTo>
                <a:lnTo>
                  <a:pt x="2002028" y="4063"/>
                </a:lnTo>
                <a:lnTo>
                  <a:pt x="1996313" y="3301"/>
                </a:lnTo>
                <a:lnTo>
                  <a:pt x="1988820" y="3048"/>
                </a:lnTo>
                <a:close/>
              </a:path>
              <a:path w="2359660" h="777875">
                <a:moveTo>
                  <a:pt x="2330914" y="311276"/>
                </a:moveTo>
                <a:lnTo>
                  <a:pt x="2164334" y="311276"/>
                </a:lnTo>
                <a:lnTo>
                  <a:pt x="2177002" y="311874"/>
                </a:lnTo>
                <a:lnTo>
                  <a:pt x="2188908" y="313674"/>
                </a:lnTo>
                <a:lnTo>
                  <a:pt x="2228548" y="332946"/>
                </a:lnTo>
                <a:lnTo>
                  <a:pt x="2254059" y="369522"/>
                </a:lnTo>
                <a:lnTo>
                  <a:pt x="2265050" y="407181"/>
                </a:lnTo>
                <a:lnTo>
                  <a:pt x="2268855" y="461010"/>
                </a:lnTo>
                <a:lnTo>
                  <a:pt x="2269617" y="751331"/>
                </a:lnTo>
                <a:lnTo>
                  <a:pt x="2270379" y="753872"/>
                </a:lnTo>
                <a:lnTo>
                  <a:pt x="2271903" y="755776"/>
                </a:lnTo>
                <a:lnTo>
                  <a:pt x="2273300" y="757808"/>
                </a:lnTo>
                <a:lnTo>
                  <a:pt x="2275713" y="759587"/>
                </a:lnTo>
                <a:lnTo>
                  <a:pt x="2278888" y="760983"/>
                </a:lnTo>
                <a:lnTo>
                  <a:pt x="2282190" y="762380"/>
                </a:lnTo>
                <a:lnTo>
                  <a:pt x="2286762" y="763524"/>
                </a:lnTo>
                <a:lnTo>
                  <a:pt x="2292604" y="764158"/>
                </a:lnTo>
                <a:lnTo>
                  <a:pt x="2298446" y="764920"/>
                </a:lnTo>
                <a:lnTo>
                  <a:pt x="2305812" y="765301"/>
                </a:lnTo>
                <a:lnTo>
                  <a:pt x="2314956" y="765301"/>
                </a:lnTo>
                <a:lnTo>
                  <a:pt x="2323719" y="765175"/>
                </a:lnTo>
                <a:lnTo>
                  <a:pt x="2330958" y="764793"/>
                </a:lnTo>
                <a:lnTo>
                  <a:pt x="2336800" y="764031"/>
                </a:lnTo>
                <a:lnTo>
                  <a:pt x="2342642" y="763397"/>
                </a:lnTo>
                <a:lnTo>
                  <a:pt x="2347087" y="762253"/>
                </a:lnTo>
                <a:lnTo>
                  <a:pt x="2350389" y="760729"/>
                </a:lnTo>
                <a:lnTo>
                  <a:pt x="2353691" y="759332"/>
                </a:lnTo>
                <a:lnTo>
                  <a:pt x="2359660" y="748156"/>
                </a:lnTo>
                <a:lnTo>
                  <a:pt x="2358898" y="449325"/>
                </a:lnTo>
                <a:lnTo>
                  <a:pt x="2356500" y="400272"/>
                </a:lnTo>
                <a:lnTo>
                  <a:pt x="2349600" y="358939"/>
                </a:lnTo>
                <a:lnTo>
                  <a:pt x="2337609" y="324088"/>
                </a:lnTo>
                <a:lnTo>
                  <a:pt x="2330914" y="311276"/>
                </a:lnTo>
                <a:close/>
              </a:path>
              <a:path w="2359660" h="777875">
                <a:moveTo>
                  <a:pt x="2182622" y="233172"/>
                </a:moveTo>
                <a:lnTo>
                  <a:pt x="2142982" y="238315"/>
                </a:lnTo>
                <a:lnTo>
                  <a:pt x="2103628" y="253364"/>
                </a:lnTo>
                <a:lnTo>
                  <a:pt x="2064559" y="278606"/>
                </a:lnTo>
                <a:lnTo>
                  <a:pt x="2025777" y="314325"/>
                </a:lnTo>
                <a:lnTo>
                  <a:pt x="2141719" y="314325"/>
                </a:lnTo>
                <a:lnTo>
                  <a:pt x="2147401" y="312797"/>
                </a:lnTo>
                <a:lnTo>
                  <a:pt x="2164334" y="311276"/>
                </a:lnTo>
                <a:lnTo>
                  <a:pt x="2330914" y="311276"/>
                </a:lnTo>
                <a:lnTo>
                  <a:pt x="2329428" y="308433"/>
                </a:lnTo>
                <a:lnTo>
                  <a:pt x="2295779" y="269033"/>
                </a:lnTo>
                <a:lnTo>
                  <a:pt x="2247558" y="242441"/>
                </a:lnTo>
                <a:lnTo>
                  <a:pt x="2206220" y="234197"/>
                </a:lnTo>
                <a:lnTo>
                  <a:pt x="2182622" y="233172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/>
          <p:nvPr/>
        </p:nvSpPr>
        <p:spPr>
          <a:xfrm>
            <a:off x="6066028" y="613537"/>
            <a:ext cx="1464310" cy="838200"/>
          </a:xfrm>
          <a:custGeom>
            <a:avLst/>
            <a:gdLst/>
            <a:ahLst/>
            <a:cxnLst/>
            <a:rect l="l" t="t" r="r" b="b"/>
            <a:pathLst>
              <a:path w="1464309" h="838200">
                <a:moveTo>
                  <a:pt x="228346" y="299085"/>
                </a:moveTo>
                <a:lnTo>
                  <a:pt x="181498" y="303164"/>
                </a:lnTo>
                <a:lnTo>
                  <a:pt x="138175" y="315340"/>
                </a:lnTo>
                <a:lnTo>
                  <a:pt x="99202" y="335819"/>
                </a:lnTo>
                <a:lnTo>
                  <a:pt x="65659" y="364871"/>
                </a:lnTo>
                <a:lnTo>
                  <a:pt x="38242" y="402939"/>
                </a:lnTo>
                <a:lnTo>
                  <a:pt x="17399" y="450341"/>
                </a:lnTo>
                <a:lnTo>
                  <a:pt x="4270" y="507603"/>
                </a:lnTo>
                <a:lnTo>
                  <a:pt x="0" y="575055"/>
                </a:lnTo>
                <a:lnTo>
                  <a:pt x="980" y="606034"/>
                </a:lnTo>
                <a:lnTo>
                  <a:pt x="8322" y="662370"/>
                </a:lnTo>
                <a:lnTo>
                  <a:pt x="22856" y="711134"/>
                </a:lnTo>
                <a:lnTo>
                  <a:pt x="43914" y="752230"/>
                </a:lnTo>
                <a:lnTo>
                  <a:pt x="71540" y="785635"/>
                </a:lnTo>
                <a:lnTo>
                  <a:pt x="105830" y="811111"/>
                </a:lnTo>
                <a:lnTo>
                  <a:pt x="146712" y="828373"/>
                </a:lnTo>
                <a:lnTo>
                  <a:pt x="193663" y="836945"/>
                </a:lnTo>
                <a:lnTo>
                  <a:pt x="219329" y="837946"/>
                </a:lnTo>
                <a:lnTo>
                  <a:pt x="232070" y="837636"/>
                </a:lnTo>
                <a:lnTo>
                  <a:pt x="280771" y="830272"/>
                </a:lnTo>
                <a:lnTo>
                  <a:pt x="323387" y="815897"/>
                </a:lnTo>
                <a:lnTo>
                  <a:pt x="357788" y="797042"/>
                </a:lnTo>
                <a:lnTo>
                  <a:pt x="384429" y="769492"/>
                </a:lnTo>
                <a:lnTo>
                  <a:pt x="385318" y="766317"/>
                </a:lnTo>
                <a:lnTo>
                  <a:pt x="386207" y="763270"/>
                </a:lnTo>
                <a:lnTo>
                  <a:pt x="386757" y="759967"/>
                </a:lnTo>
                <a:lnTo>
                  <a:pt x="230632" y="759967"/>
                </a:lnTo>
                <a:lnTo>
                  <a:pt x="214721" y="759251"/>
                </a:lnTo>
                <a:lnTo>
                  <a:pt x="172466" y="748411"/>
                </a:lnTo>
                <a:lnTo>
                  <a:pt x="138908" y="723943"/>
                </a:lnTo>
                <a:lnTo>
                  <a:pt x="114236" y="685831"/>
                </a:lnTo>
                <a:lnTo>
                  <a:pt x="98994" y="634484"/>
                </a:lnTo>
                <a:lnTo>
                  <a:pt x="94370" y="592955"/>
                </a:lnTo>
                <a:lnTo>
                  <a:pt x="93725" y="569976"/>
                </a:lnTo>
                <a:lnTo>
                  <a:pt x="95797" y="525277"/>
                </a:lnTo>
                <a:lnTo>
                  <a:pt x="102203" y="486235"/>
                </a:lnTo>
                <a:lnTo>
                  <a:pt x="128016" y="425068"/>
                </a:lnTo>
                <a:lnTo>
                  <a:pt x="170116" y="387508"/>
                </a:lnTo>
                <a:lnTo>
                  <a:pt x="227457" y="374903"/>
                </a:lnTo>
                <a:lnTo>
                  <a:pt x="383799" y="374903"/>
                </a:lnTo>
                <a:lnTo>
                  <a:pt x="383667" y="373379"/>
                </a:lnTo>
                <a:lnTo>
                  <a:pt x="382905" y="369442"/>
                </a:lnTo>
                <a:lnTo>
                  <a:pt x="381762" y="366013"/>
                </a:lnTo>
                <a:lnTo>
                  <a:pt x="380746" y="362585"/>
                </a:lnTo>
                <a:lnTo>
                  <a:pt x="347599" y="330962"/>
                </a:lnTo>
                <a:lnTo>
                  <a:pt x="305103" y="311241"/>
                </a:lnTo>
                <a:lnTo>
                  <a:pt x="262796" y="301371"/>
                </a:lnTo>
                <a:lnTo>
                  <a:pt x="239988" y="299275"/>
                </a:lnTo>
                <a:lnTo>
                  <a:pt x="228346" y="299085"/>
                </a:lnTo>
                <a:close/>
              </a:path>
              <a:path w="1464309" h="838200">
                <a:moveTo>
                  <a:pt x="375412" y="697357"/>
                </a:moveTo>
                <a:lnTo>
                  <a:pt x="368426" y="697357"/>
                </a:lnTo>
                <a:lnTo>
                  <a:pt x="362458" y="700659"/>
                </a:lnTo>
                <a:lnTo>
                  <a:pt x="354584" y="707009"/>
                </a:lnTo>
                <a:lnTo>
                  <a:pt x="348418" y="711914"/>
                </a:lnTo>
                <a:lnTo>
                  <a:pt x="316779" y="734129"/>
                </a:lnTo>
                <a:lnTo>
                  <a:pt x="272923" y="754270"/>
                </a:lnTo>
                <a:lnTo>
                  <a:pt x="230632" y="759967"/>
                </a:lnTo>
                <a:lnTo>
                  <a:pt x="386757" y="759967"/>
                </a:lnTo>
                <a:lnTo>
                  <a:pt x="386859" y="759251"/>
                </a:lnTo>
                <a:lnTo>
                  <a:pt x="387223" y="754888"/>
                </a:lnTo>
                <a:lnTo>
                  <a:pt x="387731" y="744982"/>
                </a:lnTo>
                <a:lnTo>
                  <a:pt x="387604" y="731520"/>
                </a:lnTo>
                <a:lnTo>
                  <a:pt x="377571" y="698118"/>
                </a:lnTo>
                <a:lnTo>
                  <a:pt x="375412" y="697357"/>
                </a:lnTo>
                <a:close/>
              </a:path>
              <a:path w="1464309" h="838200">
                <a:moveTo>
                  <a:pt x="383799" y="374903"/>
                </a:moveTo>
                <a:lnTo>
                  <a:pt x="227457" y="374903"/>
                </a:lnTo>
                <a:lnTo>
                  <a:pt x="242744" y="375380"/>
                </a:lnTo>
                <a:lnTo>
                  <a:pt x="256984" y="376999"/>
                </a:lnTo>
                <a:lnTo>
                  <a:pt x="293512" y="388262"/>
                </a:lnTo>
                <a:lnTo>
                  <a:pt x="329779" y="408791"/>
                </a:lnTo>
                <a:lnTo>
                  <a:pt x="356108" y="429387"/>
                </a:lnTo>
                <a:lnTo>
                  <a:pt x="362331" y="432308"/>
                </a:lnTo>
                <a:lnTo>
                  <a:pt x="372491" y="432308"/>
                </a:lnTo>
                <a:lnTo>
                  <a:pt x="376555" y="429513"/>
                </a:lnTo>
                <a:lnTo>
                  <a:pt x="384458" y="398168"/>
                </a:lnTo>
                <a:lnTo>
                  <a:pt x="384429" y="382142"/>
                </a:lnTo>
                <a:lnTo>
                  <a:pt x="383799" y="374903"/>
                </a:lnTo>
                <a:close/>
              </a:path>
              <a:path w="1464309" h="838200">
                <a:moveTo>
                  <a:pt x="557402" y="305308"/>
                </a:moveTo>
                <a:lnTo>
                  <a:pt x="539876" y="305308"/>
                </a:lnTo>
                <a:lnTo>
                  <a:pt x="532638" y="305562"/>
                </a:lnTo>
                <a:lnTo>
                  <a:pt x="526796" y="306197"/>
                </a:lnTo>
                <a:lnTo>
                  <a:pt x="520953" y="306704"/>
                </a:lnTo>
                <a:lnTo>
                  <a:pt x="516254" y="307848"/>
                </a:lnTo>
                <a:lnTo>
                  <a:pt x="512699" y="309499"/>
                </a:lnTo>
                <a:lnTo>
                  <a:pt x="509016" y="311150"/>
                </a:lnTo>
                <a:lnTo>
                  <a:pt x="506602" y="312927"/>
                </a:lnTo>
                <a:lnTo>
                  <a:pt x="504063" y="316991"/>
                </a:lnTo>
                <a:lnTo>
                  <a:pt x="503494" y="319150"/>
                </a:lnTo>
                <a:lnTo>
                  <a:pt x="503427" y="322325"/>
                </a:lnTo>
                <a:lnTo>
                  <a:pt x="504190" y="620140"/>
                </a:lnTo>
                <a:lnTo>
                  <a:pt x="506587" y="669591"/>
                </a:lnTo>
                <a:lnTo>
                  <a:pt x="513461" y="710946"/>
                </a:lnTo>
                <a:lnTo>
                  <a:pt x="533642" y="761755"/>
                </a:lnTo>
                <a:lnTo>
                  <a:pt x="567293" y="801417"/>
                </a:lnTo>
                <a:lnTo>
                  <a:pt x="615473" y="827766"/>
                </a:lnTo>
                <a:lnTo>
                  <a:pt x="656812" y="835854"/>
                </a:lnTo>
                <a:lnTo>
                  <a:pt x="680339" y="836802"/>
                </a:lnTo>
                <a:lnTo>
                  <a:pt x="701297" y="835396"/>
                </a:lnTo>
                <a:lnTo>
                  <a:pt x="742739" y="824676"/>
                </a:lnTo>
                <a:lnTo>
                  <a:pt x="783724" y="803026"/>
                </a:lnTo>
                <a:lnTo>
                  <a:pt x="825063" y="769066"/>
                </a:lnTo>
                <a:lnTo>
                  <a:pt x="834442" y="759333"/>
                </a:lnTo>
                <a:lnTo>
                  <a:pt x="698753" y="759333"/>
                </a:lnTo>
                <a:lnTo>
                  <a:pt x="686036" y="758711"/>
                </a:lnTo>
                <a:lnTo>
                  <a:pt x="643505" y="743749"/>
                </a:lnTo>
                <a:lnTo>
                  <a:pt x="614342" y="711432"/>
                </a:lnTo>
                <a:lnTo>
                  <a:pt x="598330" y="662884"/>
                </a:lnTo>
                <a:lnTo>
                  <a:pt x="594741" y="607949"/>
                </a:lnTo>
                <a:lnTo>
                  <a:pt x="593978" y="319150"/>
                </a:lnTo>
                <a:lnTo>
                  <a:pt x="593217" y="316738"/>
                </a:lnTo>
                <a:lnTo>
                  <a:pt x="564642" y="305562"/>
                </a:lnTo>
                <a:lnTo>
                  <a:pt x="557402" y="305308"/>
                </a:lnTo>
                <a:close/>
              </a:path>
              <a:path w="1464309" h="838200">
                <a:moveTo>
                  <a:pt x="927822" y="747395"/>
                </a:moveTo>
                <a:lnTo>
                  <a:pt x="845947" y="747395"/>
                </a:lnTo>
                <a:lnTo>
                  <a:pt x="846105" y="815339"/>
                </a:lnTo>
                <a:lnTo>
                  <a:pt x="854075" y="824864"/>
                </a:lnTo>
                <a:lnTo>
                  <a:pt x="857123" y="826388"/>
                </a:lnTo>
                <a:lnTo>
                  <a:pt x="861314" y="827404"/>
                </a:lnTo>
                <a:lnTo>
                  <a:pt x="866648" y="828166"/>
                </a:lnTo>
                <a:lnTo>
                  <a:pt x="871854" y="828801"/>
                </a:lnTo>
                <a:lnTo>
                  <a:pt x="878713" y="829183"/>
                </a:lnTo>
                <a:lnTo>
                  <a:pt x="894715" y="829183"/>
                </a:lnTo>
                <a:lnTo>
                  <a:pt x="927922" y="815339"/>
                </a:lnTo>
                <a:lnTo>
                  <a:pt x="927822" y="747395"/>
                </a:lnTo>
                <a:close/>
              </a:path>
              <a:path w="1464309" h="838200">
                <a:moveTo>
                  <a:pt x="890143" y="304418"/>
                </a:moveTo>
                <a:lnTo>
                  <a:pt x="872236" y="304418"/>
                </a:lnTo>
                <a:lnTo>
                  <a:pt x="864870" y="304800"/>
                </a:lnTo>
                <a:lnTo>
                  <a:pt x="859281" y="305308"/>
                </a:lnTo>
                <a:lnTo>
                  <a:pt x="853694" y="305942"/>
                </a:lnTo>
                <a:lnTo>
                  <a:pt x="848995" y="306959"/>
                </a:lnTo>
                <a:lnTo>
                  <a:pt x="845439" y="308610"/>
                </a:lnTo>
                <a:lnTo>
                  <a:pt x="841755" y="310261"/>
                </a:lnTo>
                <a:lnTo>
                  <a:pt x="836170" y="322325"/>
                </a:lnTo>
                <a:lnTo>
                  <a:pt x="837056" y="664590"/>
                </a:lnTo>
                <a:lnTo>
                  <a:pt x="818534" y="686427"/>
                </a:lnTo>
                <a:lnTo>
                  <a:pt x="783014" y="721669"/>
                </a:lnTo>
                <a:lnTo>
                  <a:pt x="749278" y="745652"/>
                </a:lnTo>
                <a:lnTo>
                  <a:pt x="698753" y="759333"/>
                </a:lnTo>
                <a:lnTo>
                  <a:pt x="834442" y="759333"/>
                </a:lnTo>
                <a:lnTo>
                  <a:pt x="845947" y="747395"/>
                </a:lnTo>
                <a:lnTo>
                  <a:pt x="927822" y="747395"/>
                </a:lnTo>
                <a:lnTo>
                  <a:pt x="926719" y="318388"/>
                </a:lnTo>
                <a:lnTo>
                  <a:pt x="925829" y="315849"/>
                </a:lnTo>
                <a:lnTo>
                  <a:pt x="924178" y="313943"/>
                </a:lnTo>
                <a:lnTo>
                  <a:pt x="922527" y="311912"/>
                </a:lnTo>
                <a:lnTo>
                  <a:pt x="920115" y="310134"/>
                </a:lnTo>
                <a:lnTo>
                  <a:pt x="913511" y="306832"/>
                </a:lnTo>
                <a:lnTo>
                  <a:pt x="909066" y="305688"/>
                </a:lnTo>
                <a:lnTo>
                  <a:pt x="897381" y="304673"/>
                </a:lnTo>
                <a:lnTo>
                  <a:pt x="890143" y="304418"/>
                </a:lnTo>
                <a:close/>
              </a:path>
              <a:path w="1464309" h="838200">
                <a:moveTo>
                  <a:pt x="798276" y="50164"/>
                </a:moveTo>
                <a:lnTo>
                  <a:pt x="700658" y="50164"/>
                </a:lnTo>
                <a:lnTo>
                  <a:pt x="709826" y="50926"/>
                </a:lnTo>
                <a:lnTo>
                  <a:pt x="717708" y="53212"/>
                </a:lnTo>
                <a:lnTo>
                  <a:pt x="739013" y="93725"/>
                </a:lnTo>
                <a:lnTo>
                  <a:pt x="738536" y="101919"/>
                </a:lnTo>
                <a:lnTo>
                  <a:pt x="713533" y="134977"/>
                </a:lnTo>
                <a:lnTo>
                  <a:pt x="704723" y="135762"/>
                </a:lnTo>
                <a:lnTo>
                  <a:pt x="699897" y="135762"/>
                </a:lnTo>
                <a:lnTo>
                  <a:pt x="689991" y="135889"/>
                </a:lnTo>
                <a:lnTo>
                  <a:pt x="682498" y="137667"/>
                </a:lnTo>
                <a:lnTo>
                  <a:pt x="677164" y="141350"/>
                </a:lnTo>
                <a:lnTo>
                  <a:pt x="671956" y="145034"/>
                </a:lnTo>
                <a:lnTo>
                  <a:pt x="669544" y="152146"/>
                </a:lnTo>
                <a:lnTo>
                  <a:pt x="669925" y="162687"/>
                </a:lnTo>
                <a:lnTo>
                  <a:pt x="671195" y="215011"/>
                </a:lnTo>
                <a:lnTo>
                  <a:pt x="671195" y="221234"/>
                </a:lnTo>
                <a:lnTo>
                  <a:pt x="673480" y="225551"/>
                </a:lnTo>
                <a:lnTo>
                  <a:pt x="678306" y="228091"/>
                </a:lnTo>
                <a:lnTo>
                  <a:pt x="683005" y="230632"/>
                </a:lnTo>
                <a:lnTo>
                  <a:pt x="691133" y="231901"/>
                </a:lnTo>
                <a:lnTo>
                  <a:pt x="702818" y="231775"/>
                </a:lnTo>
                <a:lnTo>
                  <a:pt x="713740" y="231775"/>
                </a:lnTo>
                <a:lnTo>
                  <a:pt x="734822" y="179324"/>
                </a:lnTo>
                <a:lnTo>
                  <a:pt x="750373" y="175271"/>
                </a:lnTo>
                <a:lnTo>
                  <a:pt x="787146" y="150875"/>
                </a:lnTo>
                <a:lnTo>
                  <a:pt x="805433" y="108370"/>
                </a:lnTo>
                <a:lnTo>
                  <a:pt x="806576" y="90297"/>
                </a:lnTo>
                <a:lnTo>
                  <a:pt x="806196" y="81125"/>
                </a:lnTo>
                <a:lnTo>
                  <a:pt x="805052" y="72262"/>
                </a:lnTo>
                <a:lnTo>
                  <a:pt x="803148" y="63686"/>
                </a:lnTo>
                <a:lnTo>
                  <a:pt x="800480" y="55372"/>
                </a:lnTo>
                <a:lnTo>
                  <a:pt x="798276" y="50164"/>
                </a:lnTo>
                <a:close/>
              </a:path>
              <a:path w="1464309" h="838200">
                <a:moveTo>
                  <a:pt x="705485" y="0"/>
                </a:moveTo>
                <a:lnTo>
                  <a:pt x="662402" y="7082"/>
                </a:lnTo>
                <a:lnTo>
                  <a:pt x="628015" y="24511"/>
                </a:lnTo>
                <a:lnTo>
                  <a:pt x="626745" y="26415"/>
                </a:lnTo>
                <a:lnTo>
                  <a:pt x="625475" y="28193"/>
                </a:lnTo>
                <a:lnTo>
                  <a:pt x="624713" y="30225"/>
                </a:lnTo>
                <a:lnTo>
                  <a:pt x="624458" y="34543"/>
                </a:lnTo>
                <a:lnTo>
                  <a:pt x="624331" y="40512"/>
                </a:lnTo>
                <a:lnTo>
                  <a:pt x="625304" y="54161"/>
                </a:lnTo>
                <a:lnTo>
                  <a:pt x="628205" y="63880"/>
                </a:lnTo>
                <a:lnTo>
                  <a:pt x="633011" y="69695"/>
                </a:lnTo>
                <a:lnTo>
                  <a:pt x="639699" y="71627"/>
                </a:lnTo>
                <a:lnTo>
                  <a:pt x="644398" y="71627"/>
                </a:lnTo>
                <a:lnTo>
                  <a:pt x="648589" y="70358"/>
                </a:lnTo>
                <a:lnTo>
                  <a:pt x="652272" y="68072"/>
                </a:lnTo>
                <a:lnTo>
                  <a:pt x="655827" y="65659"/>
                </a:lnTo>
                <a:lnTo>
                  <a:pt x="658749" y="63880"/>
                </a:lnTo>
                <a:lnTo>
                  <a:pt x="660907" y="62864"/>
                </a:lnTo>
                <a:lnTo>
                  <a:pt x="665226" y="60578"/>
                </a:lnTo>
                <a:lnTo>
                  <a:pt x="670941" y="58038"/>
                </a:lnTo>
                <a:lnTo>
                  <a:pt x="677799" y="54863"/>
                </a:lnTo>
                <a:lnTo>
                  <a:pt x="684656" y="51815"/>
                </a:lnTo>
                <a:lnTo>
                  <a:pt x="692403" y="50164"/>
                </a:lnTo>
                <a:lnTo>
                  <a:pt x="798276" y="50164"/>
                </a:lnTo>
                <a:lnTo>
                  <a:pt x="797123" y="47442"/>
                </a:lnTo>
                <a:lnTo>
                  <a:pt x="768175" y="15779"/>
                </a:lnTo>
                <a:lnTo>
                  <a:pt x="729869" y="1809"/>
                </a:lnTo>
                <a:lnTo>
                  <a:pt x="718105" y="452"/>
                </a:lnTo>
                <a:lnTo>
                  <a:pt x="705485" y="0"/>
                </a:lnTo>
                <a:close/>
              </a:path>
              <a:path w="1464309" h="838200">
                <a:moveTo>
                  <a:pt x="1439140" y="368935"/>
                </a:moveTo>
                <a:lnTo>
                  <a:pt x="1260982" y="368935"/>
                </a:lnTo>
                <a:lnTo>
                  <a:pt x="1275911" y="369369"/>
                </a:lnTo>
                <a:lnTo>
                  <a:pt x="1289637" y="370697"/>
                </a:lnTo>
                <a:lnTo>
                  <a:pt x="1332674" y="385222"/>
                </a:lnTo>
                <a:lnTo>
                  <a:pt x="1359674" y="414274"/>
                </a:lnTo>
                <a:lnTo>
                  <a:pt x="1372107" y="457549"/>
                </a:lnTo>
                <a:lnTo>
                  <a:pt x="1373758" y="522477"/>
                </a:lnTo>
                <a:lnTo>
                  <a:pt x="1306068" y="522604"/>
                </a:lnTo>
                <a:lnTo>
                  <a:pt x="1278187" y="523321"/>
                </a:lnTo>
                <a:lnTo>
                  <a:pt x="1226665" y="528516"/>
                </a:lnTo>
                <a:lnTo>
                  <a:pt x="1181074" y="538710"/>
                </a:lnTo>
                <a:lnTo>
                  <a:pt x="1142366" y="553950"/>
                </a:lnTo>
                <a:lnTo>
                  <a:pt x="1097803" y="586327"/>
                </a:lnTo>
                <a:lnTo>
                  <a:pt x="1069881" y="630301"/>
                </a:lnTo>
                <a:lnTo>
                  <a:pt x="1060577" y="686308"/>
                </a:lnTo>
                <a:lnTo>
                  <a:pt x="1061360" y="703548"/>
                </a:lnTo>
                <a:lnTo>
                  <a:pt x="1073023" y="749553"/>
                </a:lnTo>
                <a:lnTo>
                  <a:pt x="1096990" y="786344"/>
                </a:lnTo>
                <a:lnTo>
                  <a:pt x="1131903" y="813196"/>
                </a:lnTo>
                <a:lnTo>
                  <a:pt x="1177131" y="829833"/>
                </a:lnTo>
                <a:lnTo>
                  <a:pt x="1231138" y="835405"/>
                </a:lnTo>
                <a:lnTo>
                  <a:pt x="1252930" y="834122"/>
                </a:lnTo>
                <a:lnTo>
                  <a:pt x="1294753" y="824458"/>
                </a:lnTo>
                <a:lnTo>
                  <a:pt x="1334093" y="805529"/>
                </a:lnTo>
                <a:lnTo>
                  <a:pt x="1369855" y="778668"/>
                </a:lnTo>
                <a:lnTo>
                  <a:pt x="1383762" y="764921"/>
                </a:lnTo>
                <a:lnTo>
                  <a:pt x="1245107" y="764921"/>
                </a:lnTo>
                <a:lnTo>
                  <a:pt x="1224508" y="763589"/>
                </a:lnTo>
                <a:lnTo>
                  <a:pt x="1177163" y="742568"/>
                </a:lnTo>
                <a:lnTo>
                  <a:pt x="1154249" y="699885"/>
                </a:lnTo>
                <a:lnTo>
                  <a:pt x="1152652" y="681736"/>
                </a:lnTo>
                <a:lnTo>
                  <a:pt x="1153175" y="670903"/>
                </a:lnTo>
                <a:lnTo>
                  <a:pt x="1165840" y="633900"/>
                </a:lnTo>
                <a:lnTo>
                  <a:pt x="1196996" y="606837"/>
                </a:lnTo>
                <a:lnTo>
                  <a:pt x="1246901" y="591216"/>
                </a:lnTo>
                <a:lnTo>
                  <a:pt x="1297051" y="587501"/>
                </a:lnTo>
                <a:lnTo>
                  <a:pt x="1463413" y="587375"/>
                </a:lnTo>
                <a:lnTo>
                  <a:pt x="1463167" y="480187"/>
                </a:lnTo>
                <a:lnTo>
                  <a:pt x="1460404" y="437261"/>
                </a:lnTo>
                <a:lnTo>
                  <a:pt x="1446494" y="383597"/>
                </a:lnTo>
                <a:lnTo>
                  <a:pt x="1439140" y="368935"/>
                </a:lnTo>
                <a:close/>
              </a:path>
              <a:path w="1464309" h="838200">
                <a:moveTo>
                  <a:pt x="1463816" y="762380"/>
                </a:moveTo>
                <a:lnTo>
                  <a:pt x="1386331" y="762380"/>
                </a:lnTo>
                <a:lnTo>
                  <a:pt x="1386448" y="811276"/>
                </a:lnTo>
                <a:lnTo>
                  <a:pt x="1415796" y="827786"/>
                </a:lnTo>
                <a:lnTo>
                  <a:pt x="1435100" y="827786"/>
                </a:lnTo>
                <a:lnTo>
                  <a:pt x="1463873" y="815848"/>
                </a:lnTo>
                <a:lnTo>
                  <a:pt x="1463816" y="762380"/>
                </a:lnTo>
                <a:close/>
              </a:path>
              <a:path w="1464309" h="838200">
                <a:moveTo>
                  <a:pt x="1463413" y="587375"/>
                </a:moveTo>
                <a:lnTo>
                  <a:pt x="1373886" y="587375"/>
                </a:lnTo>
                <a:lnTo>
                  <a:pt x="1374140" y="691514"/>
                </a:lnTo>
                <a:lnTo>
                  <a:pt x="1357755" y="708898"/>
                </a:lnTo>
                <a:lnTo>
                  <a:pt x="1326080" y="736520"/>
                </a:lnTo>
                <a:lnTo>
                  <a:pt x="1279271" y="760364"/>
                </a:lnTo>
                <a:lnTo>
                  <a:pt x="1245107" y="764921"/>
                </a:lnTo>
                <a:lnTo>
                  <a:pt x="1383762" y="764921"/>
                </a:lnTo>
                <a:lnTo>
                  <a:pt x="1386331" y="762380"/>
                </a:lnTo>
                <a:lnTo>
                  <a:pt x="1463816" y="762380"/>
                </a:lnTo>
                <a:lnTo>
                  <a:pt x="1463413" y="587375"/>
                </a:lnTo>
                <a:close/>
              </a:path>
              <a:path w="1464309" h="838200">
                <a:moveTo>
                  <a:pt x="1268983" y="295783"/>
                </a:moveTo>
                <a:lnTo>
                  <a:pt x="1226782" y="298854"/>
                </a:lnTo>
                <a:lnTo>
                  <a:pt x="1186100" y="307054"/>
                </a:lnTo>
                <a:lnTo>
                  <a:pt x="1139507" y="322722"/>
                </a:lnTo>
                <a:lnTo>
                  <a:pt x="1104836" y="340915"/>
                </a:lnTo>
                <a:lnTo>
                  <a:pt x="1083691" y="376047"/>
                </a:lnTo>
                <a:lnTo>
                  <a:pt x="1083749" y="380245"/>
                </a:lnTo>
                <a:lnTo>
                  <a:pt x="1083852" y="391104"/>
                </a:lnTo>
                <a:lnTo>
                  <a:pt x="1084199" y="395604"/>
                </a:lnTo>
                <a:lnTo>
                  <a:pt x="1084961" y="400176"/>
                </a:lnTo>
                <a:lnTo>
                  <a:pt x="1085596" y="404749"/>
                </a:lnTo>
                <a:lnTo>
                  <a:pt x="1098930" y="420115"/>
                </a:lnTo>
                <a:lnTo>
                  <a:pt x="1106170" y="420115"/>
                </a:lnTo>
                <a:lnTo>
                  <a:pt x="1112901" y="417449"/>
                </a:lnTo>
                <a:lnTo>
                  <a:pt x="1121791" y="412114"/>
                </a:lnTo>
                <a:lnTo>
                  <a:pt x="1128863" y="408019"/>
                </a:lnTo>
                <a:lnTo>
                  <a:pt x="1165324" y="389848"/>
                </a:lnTo>
                <a:lnTo>
                  <a:pt x="1201293" y="376936"/>
                </a:lnTo>
                <a:lnTo>
                  <a:pt x="1244762" y="369452"/>
                </a:lnTo>
                <a:lnTo>
                  <a:pt x="1260982" y="368935"/>
                </a:lnTo>
                <a:lnTo>
                  <a:pt x="1439140" y="368935"/>
                </a:lnTo>
                <a:lnTo>
                  <a:pt x="1438941" y="368538"/>
                </a:lnTo>
                <a:lnTo>
                  <a:pt x="1406765" y="331739"/>
                </a:lnTo>
                <a:lnTo>
                  <a:pt x="1359027" y="307593"/>
                </a:lnTo>
                <a:lnTo>
                  <a:pt x="1317958" y="298688"/>
                </a:lnTo>
                <a:lnTo>
                  <a:pt x="1294465" y="296503"/>
                </a:lnTo>
                <a:lnTo>
                  <a:pt x="1268983" y="295783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6" name="object 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916418" y="678306"/>
            <a:ext cx="2194813" cy="905509"/>
          </a:xfrm>
          <a:prstGeom prst="rect">
            <a:avLst/>
          </a:prstGeom>
        </p:spPr>
      </p:pic>
      <p:sp>
        <p:nvSpPr>
          <p:cNvPr id="7" name="object 7" descr=""/>
          <p:cNvSpPr/>
          <p:nvPr/>
        </p:nvSpPr>
        <p:spPr>
          <a:xfrm>
            <a:off x="10538206" y="718947"/>
            <a:ext cx="412115" cy="711200"/>
          </a:xfrm>
          <a:custGeom>
            <a:avLst/>
            <a:gdLst/>
            <a:ahLst/>
            <a:cxnLst/>
            <a:rect l="l" t="t" r="r" b="b"/>
            <a:pathLst>
              <a:path w="412115" h="711200">
                <a:moveTo>
                  <a:pt x="228219" y="0"/>
                </a:moveTo>
                <a:lnTo>
                  <a:pt x="183515" y="3810"/>
                </a:lnTo>
                <a:lnTo>
                  <a:pt x="178053" y="6603"/>
                </a:lnTo>
                <a:lnTo>
                  <a:pt x="12446" y="113411"/>
                </a:lnTo>
                <a:lnTo>
                  <a:pt x="0" y="145923"/>
                </a:lnTo>
                <a:lnTo>
                  <a:pt x="0" y="160527"/>
                </a:lnTo>
                <a:lnTo>
                  <a:pt x="12573" y="187705"/>
                </a:lnTo>
                <a:lnTo>
                  <a:pt x="20954" y="186308"/>
                </a:lnTo>
                <a:lnTo>
                  <a:pt x="26543" y="184150"/>
                </a:lnTo>
                <a:lnTo>
                  <a:pt x="33400" y="180466"/>
                </a:lnTo>
                <a:lnTo>
                  <a:pt x="169545" y="98805"/>
                </a:lnTo>
                <a:lnTo>
                  <a:pt x="170942" y="635507"/>
                </a:lnTo>
                <a:lnTo>
                  <a:pt x="20700" y="635888"/>
                </a:lnTo>
                <a:lnTo>
                  <a:pt x="4064" y="667638"/>
                </a:lnTo>
                <a:lnTo>
                  <a:pt x="4191" y="681101"/>
                </a:lnTo>
                <a:lnTo>
                  <a:pt x="21336" y="711200"/>
                </a:lnTo>
                <a:lnTo>
                  <a:pt x="395097" y="710183"/>
                </a:lnTo>
                <a:lnTo>
                  <a:pt x="412115" y="679957"/>
                </a:lnTo>
                <a:lnTo>
                  <a:pt x="412115" y="673100"/>
                </a:lnTo>
                <a:lnTo>
                  <a:pt x="412115" y="666495"/>
                </a:lnTo>
                <a:lnTo>
                  <a:pt x="395224" y="635000"/>
                </a:lnTo>
                <a:lnTo>
                  <a:pt x="264795" y="635253"/>
                </a:lnTo>
                <a:lnTo>
                  <a:pt x="263144" y="12953"/>
                </a:lnTo>
                <a:lnTo>
                  <a:pt x="235458" y="253"/>
                </a:lnTo>
                <a:lnTo>
                  <a:pt x="228219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8" name="object 8" descr=""/>
          <p:cNvGrpSpPr/>
          <p:nvPr/>
        </p:nvGrpSpPr>
        <p:grpSpPr>
          <a:xfrm>
            <a:off x="152400" y="1496571"/>
            <a:ext cx="11763375" cy="5331460"/>
            <a:chOff x="152400" y="1496571"/>
            <a:chExt cx="11763375" cy="5331460"/>
          </a:xfrm>
        </p:grpSpPr>
        <p:sp>
          <p:nvSpPr>
            <p:cNvPr id="9" name="object 9" descr=""/>
            <p:cNvSpPr/>
            <p:nvPr/>
          </p:nvSpPr>
          <p:spPr>
            <a:xfrm>
              <a:off x="810768" y="2104644"/>
              <a:ext cx="11076940" cy="4418330"/>
            </a:xfrm>
            <a:custGeom>
              <a:avLst/>
              <a:gdLst/>
              <a:ahLst/>
              <a:cxnLst/>
              <a:rect l="l" t="t" r="r" b="b"/>
              <a:pathLst>
                <a:path w="11076940" h="4418330">
                  <a:moveTo>
                    <a:pt x="10340086" y="0"/>
                  </a:moveTo>
                  <a:lnTo>
                    <a:pt x="736345" y="0"/>
                  </a:lnTo>
                  <a:lnTo>
                    <a:pt x="687931" y="1566"/>
                  </a:lnTo>
                  <a:lnTo>
                    <a:pt x="640353" y="6200"/>
                  </a:lnTo>
                  <a:lnTo>
                    <a:pt x="593708" y="13805"/>
                  </a:lnTo>
                  <a:lnTo>
                    <a:pt x="548093" y="24285"/>
                  </a:lnTo>
                  <a:lnTo>
                    <a:pt x="503606" y="37541"/>
                  </a:lnTo>
                  <a:lnTo>
                    <a:pt x="460342" y="53477"/>
                  </a:lnTo>
                  <a:lnTo>
                    <a:pt x="418400" y="71995"/>
                  </a:lnTo>
                  <a:lnTo>
                    <a:pt x="377876" y="92999"/>
                  </a:lnTo>
                  <a:lnTo>
                    <a:pt x="338868" y="116392"/>
                  </a:lnTo>
                  <a:lnTo>
                    <a:pt x="301472" y="142077"/>
                  </a:lnTo>
                  <a:lnTo>
                    <a:pt x="265785" y="169956"/>
                  </a:lnTo>
                  <a:lnTo>
                    <a:pt x="231905" y="199933"/>
                  </a:lnTo>
                  <a:lnTo>
                    <a:pt x="199928" y="231910"/>
                  </a:lnTo>
                  <a:lnTo>
                    <a:pt x="169952" y="265790"/>
                  </a:lnTo>
                  <a:lnTo>
                    <a:pt x="142073" y="301477"/>
                  </a:lnTo>
                  <a:lnTo>
                    <a:pt x="116389" y="338873"/>
                  </a:lnTo>
                  <a:lnTo>
                    <a:pt x="92997" y="377882"/>
                  </a:lnTo>
                  <a:lnTo>
                    <a:pt x="71993" y="418406"/>
                  </a:lnTo>
                  <a:lnTo>
                    <a:pt x="53475" y="460347"/>
                  </a:lnTo>
                  <a:lnTo>
                    <a:pt x="37539" y="503610"/>
                  </a:lnTo>
                  <a:lnTo>
                    <a:pt x="24284" y="548097"/>
                  </a:lnTo>
                  <a:lnTo>
                    <a:pt x="13805" y="593712"/>
                  </a:lnTo>
                  <a:lnTo>
                    <a:pt x="6200" y="640356"/>
                  </a:lnTo>
                  <a:lnTo>
                    <a:pt x="1566" y="687933"/>
                  </a:lnTo>
                  <a:lnTo>
                    <a:pt x="0" y="736345"/>
                  </a:lnTo>
                  <a:lnTo>
                    <a:pt x="0" y="3681717"/>
                  </a:lnTo>
                  <a:lnTo>
                    <a:pt x="1566" y="3730133"/>
                  </a:lnTo>
                  <a:lnTo>
                    <a:pt x="6200" y="3777712"/>
                  </a:lnTo>
                  <a:lnTo>
                    <a:pt x="13805" y="3824358"/>
                  </a:lnTo>
                  <a:lnTo>
                    <a:pt x="24284" y="3869974"/>
                  </a:lnTo>
                  <a:lnTo>
                    <a:pt x="37539" y="3914463"/>
                  </a:lnTo>
                  <a:lnTo>
                    <a:pt x="53475" y="3957727"/>
                  </a:lnTo>
                  <a:lnTo>
                    <a:pt x="71993" y="3999670"/>
                  </a:lnTo>
                  <a:lnTo>
                    <a:pt x="92997" y="4040195"/>
                  </a:lnTo>
                  <a:lnTo>
                    <a:pt x="116389" y="4079204"/>
                  </a:lnTo>
                  <a:lnTo>
                    <a:pt x="142073" y="4116601"/>
                  </a:lnTo>
                  <a:lnTo>
                    <a:pt x="169952" y="4152288"/>
                  </a:lnTo>
                  <a:lnTo>
                    <a:pt x="199928" y="4186168"/>
                  </a:lnTo>
                  <a:lnTo>
                    <a:pt x="231905" y="4218145"/>
                  </a:lnTo>
                  <a:lnTo>
                    <a:pt x="265785" y="4248122"/>
                  </a:lnTo>
                  <a:lnTo>
                    <a:pt x="301472" y="4276001"/>
                  </a:lnTo>
                  <a:lnTo>
                    <a:pt x="338868" y="4301685"/>
                  </a:lnTo>
                  <a:lnTo>
                    <a:pt x="377876" y="4325078"/>
                  </a:lnTo>
                  <a:lnTo>
                    <a:pt x="418400" y="4346082"/>
                  </a:lnTo>
                  <a:lnTo>
                    <a:pt x="460342" y="4364600"/>
                  </a:lnTo>
                  <a:lnTo>
                    <a:pt x="503606" y="4380535"/>
                  </a:lnTo>
                  <a:lnTo>
                    <a:pt x="548093" y="4393791"/>
                  </a:lnTo>
                  <a:lnTo>
                    <a:pt x="593708" y="4404270"/>
                  </a:lnTo>
                  <a:lnTo>
                    <a:pt x="640353" y="4411875"/>
                  </a:lnTo>
                  <a:lnTo>
                    <a:pt x="687931" y="4416509"/>
                  </a:lnTo>
                  <a:lnTo>
                    <a:pt x="736345" y="4418076"/>
                  </a:lnTo>
                  <a:lnTo>
                    <a:pt x="10340086" y="4418076"/>
                  </a:lnTo>
                  <a:lnTo>
                    <a:pt x="10388498" y="4416509"/>
                  </a:lnTo>
                  <a:lnTo>
                    <a:pt x="10436075" y="4411875"/>
                  </a:lnTo>
                  <a:lnTo>
                    <a:pt x="10482719" y="4404270"/>
                  </a:lnTo>
                  <a:lnTo>
                    <a:pt x="10528334" y="4393791"/>
                  </a:lnTo>
                  <a:lnTo>
                    <a:pt x="10572821" y="4380535"/>
                  </a:lnTo>
                  <a:lnTo>
                    <a:pt x="10616084" y="4364600"/>
                  </a:lnTo>
                  <a:lnTo>
                    <a:pt x="10658025" y="4346082"/>
                  </a:lnTo>
                  <a:lnTo>
                    <a:pt x="10698549" y="4325078"/>
                  </a:lnTo>
                  <a:lnTo>
                    <a:pt x="10737558" y="4301685"/>
                  </a:lnTo>
                  <a:lnTo>
                    <a:pt x="10774954" y="4276001"/>
                  </a:lnTo>
                  <a:lnTo>
                    <a:pt x="10810641" y="4248122"/>
                  </a:lnTo>
                  <a:lnTo>
                    <a:pt x="10844521" y="4218145"/>
                  </a:lnTo>
                  <a:lnTo>
                    <a:pt x="10876498" y="4186168"/>
                  </a:lnTo>
                  <a:lnTo>
                    <a:pt x="10906475" y="4152288"/>
                  </a:lnTo>
                  <a:lnTo>
                    <a:pt x="10934354" y="4116601"/>
                  </a:lnTo>
                  <a:lnTo>
                    <a:pt x="10960039" y="4079204"/>
                  </a:lnTo>
                  <a:lnTo>
                    <a:pt x="10983432" y="4040195"/>
                  </a:lnTo>
                  <a:lnTo>
                    <a:pt x="11004436" y="3999670"/>
                  </a:lnTo>
                  <a:lnTo>
                    <a:pt x="11022954" y="3957727"/>
                  </a:lnTo>
                  <a:lnTo>
                    <a:pt x="11038890" y="3914463"/>
                  </a:lnTo>
                  <a:lnTo>
                    <a:pt x="11052146" y="3869974"/>
                  </a:lnTo>
                  <a:lnTo>
                    <a:pt x="11062626" y="3824358"/>
                  </a:lnTo>
                  <a:lnTo>
                    <a:pt x="11070231" y="3777712"/>
                  </a:lnTo>
                  <a:lnTo>
                    <a:pt x="11074865" y="3730133"/>
                  </a:lnTo>
                  <a:lnTo>
                    <a:pt x="11076432" y="3681717"/>
                  </a:lnTo>
                  <a:lnTo>
                    <a:pt x="11076432" y="736345"/>
                  </a:lnTo>
                  <a:lnTo>
                    <a:pt x="11074865" y="687933"/>
                  </a:lnTo>
                  <a:lnTo>
                    <a:pt x="11070231" y="640356"/>
                  </a:lnTo>
                  <a:lnTo>
                    <a:pt x="11062626" y="593712"/>
                  </a:lnTo>
                  <a:lnTo>
                    <a:pt x="11052146" y="548097"/>
                  </a:lnTo>
                  <a:lnTo>
                    <a:pt x="11038890" y="503610"/>
                  </a:lnTo>
                  <a:lnTo>
                    <a:pt x="11022954" y="460347"/>
                  </a:lnTo>
                  <a:lnTo>
                    <a:pt x="11004436" y="418406"/>
                  </a:lnTo>
                  <a:lnTo>
                    <a:pt x="10983432" y="377882"/>
                  </a:lnTo>
                  <a:lnTo>
                    <a:pt x="10960039" y="338873"/>
                  </a:lnTo>
                  <a:lnTo>
                    <a:pt x="10934354" y="301477"/>
                  </a:lnTo>
                  <a:lnTo>
                    <a:pt x="10906475" y="265790"/>
                  </a:lnTo>
                  <a:lnTo>
                    <a:pt x="10876498" y="231910"/>
                  </a:lnTo>
                  <a:lnTo>
                    <a:pt x="10844521" y="199933"/>
                  </a:lnTo>
                  <a:lnTo>
                    <a:pt x="10810641" y="169956"/>
                  </a:lnTo>
                  <a:lnTo>
                    <a:pt x="10774954" y="142077"/>
                  </a:lnTo>
                  <a:lnTo>
                    <a:pt x="10737558" y="116392"/>
                  </a:lnTo>
                  <a:lnTo>
                    <a:pt x="10698549" y="92999"/>
                  </a:lnTo>
                  <a:lnTo>
                    <a:pt x="10658025" y="71995"/>
                  </a:lnTo>
                  <a:lnTo>
                    <a:pt x="10616084" y="53477"/>
                  </a:lnTo>
                  <a:lnTo>
                    <a:pt x="10572821" y="37541"/>
                  </a:lnTo>
                  <a:lnTo>
                    <a:pt x="10528334" y="24285"/>
                  </a:lnTo>
                  <a:lnTo>
                    <a:pt x="10482719" y="13805"/>
                  </a:lnTo>
                  <a:lnTo>
                    <a:pt x="10436075" y="6200"/>
                  </a:lnTo>
                  <a:lnTo>
                    <a:pt x="10388498" y="1566"/>
                  </a:lnTo>
                  <a:lnTo>
                    <a:pt x="1034008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810768" y="2104644"/>
              <a:ext cx="11076940" cy="4418330"/>
            </a:xfrm>
            <a:custGeom>
              <a:avLst/>
              <a:gdLst/>
              <a:ahLst/>
              <a:cxnLst/>
              <a:rect l="l" t="t" r="r" b="b"/>
              <a:pathLst>
                <a:path w="11076940" h="4418330">
                  <a:moveTo>
                    <a:pt x="0" y="736345"/>
                  </a:moveTo>
                  <a:lnTo>
                    <a:pt x="1566" y="687933"/>
                  </a:lnTo>
                  <a:lnTo>
                    <a:pt x="6200" y="640356"/>
                  </a:lnTo>
                  <a:lnTo>
                    <a:pt x="13805" y="593712"/>
                  </a:lnTo>
                  <a:lnTo>
                    <a:pt x="24284" y="548097"/>
                  </a:lnTo>
                  <a:lnTo>
                    <a:pt x="37539" y="503610"/>
                  </a:lnTo>
                  <a:lnTo>
                    <a:pt x="53475" y="460347"/>
                  </a:lnTo>
                  <a:lnTo>
                    <a:pt x="71993" y="418406"/>
                  </a:lnTo>
                  <a:lnTo>
                    <a:pt x="92997" y="377882"/>
                  </a:lnTo>
                  <a:lnTo>
                    <a:pt x="116389" y="338873"/>
                  </a:lnTo>
                  <a:lnTo>
                    <a:pt x="142073" y="301477"/>
                  </a:lnTo>
                  <a:lnTo>
                    <a:pt x="169952" y="265790"/>
                  </a:lnTo>
                  <a:lnTo>
                    <a:pt x="199928" y="231910"/>
                  </a:lnTo>
                  <a:lnTo>
                    <a:pt x="231905" y="199933"/>
                  </a:lnTo>
                  <a:lnTo>
                    <a:pt x="265785" y="169956"/>
                  </a:lnTo>
                  <a:lnTo>
                    <a:pt x="301472" y="142077"/>
                  </a:lnTo>
                  <a:lnTo>
                    <a:pt x="338868" y="116392"/>
                  </a:lnTo>
                  <a:lnTo>
                    <a:pt x="377876" y="92999"/>
                  </a:lnTo>
                  <a:lnTo>
                    <a:pt x="418400" y="71995"/>
                  </a:lnTo>
                  <a:lnTo>
                    <a:pt x="460342" y="53477"/>
                  </a:lnTo>
                  <a:lnTo>
                    <a:pt x="503606" y="37541"/>
                  </a:lnTo>
                  <a:lnTo>
                    <a:pt x="548093" y="24285"/>
                  </a:lnTo>
                  <a:lnTo>
                    <a:pt x="593708" y="13805"/>
                  </a:lnTo>
                  <a:lnTo>
                    <a:pt x="640353" y="6200"/>
                  </a:lnTo>
                  <a:lnTo>
                    <a:pt x="687931" y="1566"/>
                  </a:lnTo>
                  <a:lnTo>
                    <a:pt x="736345" y="0"/>
                  </a:lnTo>
                  <a:lnTo>
                    <a:pt x="10340086" y="0"/>
                  </a:lnTo>
                  <a:lnTo>
                    <a:pt x="10388498" y="1566"/>
                  </a:lnTo>
                  <a:lnTo>
                    <a:pt x="10436075" y="6200"/>
                  </a:lnTo>
                  <a:lnTo>
                    <a:pt x="10482719" y="13805"/>
                  </a:lnTo>
                  <a:lnTo>
                    <a:pt x="10528334" y="24285"/>
                  </a:lnTo>
                  <a:lnTo>
                    <a:pt x="10572821" y="37541"/>
                  </a:lnTo>
                  <a:lnTo>
                    <a:pt x="10616084" y="53477"/>
                  </a:lnTo>
                  <a:lnTo>
                    <a:pt x="10658025" y="71995"/>
                  </a:lnTo>
                  <a:lnTo>
                    <a:pt x="10698549" y="92999"/>
                  </a:lnTo>
                  <a:lnTo>
                    <a:pt x="10737558" y="116392"/>
                  </a:lnTo>
                  <a:lnTo>
                    <a:pt x="10774954" y="142077"/>
                  </a:lnTo>
                  <a:lnTo>
                    <a:pt x="10810641" y="169956"/>
                  </a:lnTo>
                  <a:lnTo>
                    <a:pt x="10844521" y="199933"/>
                  </a:lnTo>
                  <a:lnTo>
                    <a:pt x="10876498" y="231910"/>
                  </a:lnTo>
                  <a:lnTo>
                    <a:pt x="10906475" y="265790"/>
                  </a:lnTo>
                  <a:lnTo>
                    <a:pt x="10934354" y="301477"/>
                  </a:lnTo>
                  <a:lnTo>
                    <a:pt x="10960039" y="338873"/>
                  </a:lnTo>
                  <a:lnTo>
                    <a:pt x="10983432" y="377882"/>
                  </a:lnTo>
                  <a:lnTo>
                    <a:pt x="11004436" y="418406"/>
                  </a:lnTo>
                  <a:lnTo>
                    <a:pt x="11022954" y="460347"/>
                  </a:lnTo>
                  <a:lnTo>
                    <a:pt x="11038890" y="503610"/>
                  </a:lnTo>
                  <a:lnTo>
                    <a:pt x="11052146" y="548097"/>
                  </a:lnTo>
                  <a:lnTo>
                    <a:pt x="11062626" y="593712"/>
                  </a:lnTo>
                  <a:lnTo>
                    <a:pt x="11070231" y="640356"/>
                  </a:lnTo>
                  <a:lnTo>
                    <a:pt x="11074865" y="687933"/>
                  </a:lnTo>
                  <a:lnTo>
                    <a:pt x="11076432" y="736345"/>
                  </a:lnTo>
                  <a:lnTo>
                    <a:pt x="11076432" y="3681717"/>
                  </a:lnTo>
                  <a:lnTo>
                    <a:pt x="11074865" y="3730133"/>
                  </a:lnTo>
                  <a:lnTo>
                    <a:pt x="11070231" y="3777712"/>
                  </a:lnTo>
                  <a:lnTo>
                    <a:pt x="11062626" y="3824358"/>
                  </a:lnTo>
                  <a:lnTo>
                    <a:pt x="11052146" y="3869974"/>
                  </a:lnTo>
                  <a:lnTo>
                    <a:pt x="11038890" y="3914463"/>
                  </a:lnTo>
                  <a:lnTo>
                    <a:pt x="11022954" y="3957727"/>
                  </a:lnTo>
                  <a:lnTo>
                    <a:pt x="11004436" y="3999670"/>
                  </a:lnTo>
                  <a:lnTo>
                    <a:pt x="10983432" y="4040195"/>
                  </a:lnTo>
                  <a:lnTo>
                    <a:pt x="10960039" y="4079204"/>
                  </a:lnTo>
                  <a:lnTo>
                    <a:pt x="10934354" y="4116601"/>
                  </a:lnTo>
                  <a:lnTo>
                    <a:pt x="10906475" y="4152288"/>
                  </a:lnTo>
                  <a:lnTo>
                    <a:pt x="10876498" y="4186168"/>
                  </a:lnTo>
                  <a:lnTo>
                    <a:pt x="10844521" y="4218145"/>
                  </a:lnTo>
                  <a:lnTo>
                    <a:pt x="10810641" y="4248122"/>
                  </a:lnTo>
                  <a:lnTo>
                    <a:pt x="10774954" y="4276001"/>
                  </a:lnTo>
                  <a:lnTo>
                    <a:pt x="10737558" y="4301685"/>
                  </a:lnTo>
                  <a:lnTo>
                    <a:pt x="10698549" y="4325078"/>
                  </a:lnTo>
                  <a:lnTo>
                    <a:pt x="10658025" y="4346082"/>
                  </a:lnTo>
                  <a:lnTo>
                    <a:pt x="10616084" y="4364600"/>
                  </a:lnTo>
                  <a:lnTo>
                    <a:pt x="10572821" y="4380535"/>
                  </a:lnTo>
                  <a:lnTo>
                    <a:pt x="10528334" y="4393791"/>
                  </a:lnTo>
                  <a:lnTo>
                    <a:pt x="10482719" y="4404270"/>
                  </a:lnTo>
                  <a:lnTo>
                    <a:pt x="10436075" y="4411875"/>
                  </a:lnTo>
                  <a:lnTo>
                    <a:pt x="10388498" y="4416509"/>
                  </a:lnTo>
                  <a:lnTo>
                    <a:pt x="10340086" y="4418076"/>
                  </a:lnTo>
                  <a:lnTo>
                    <a:pt x="736345" y="4418076"/>
                  </a:lnTo>
                  <a:lnTo>
                    <a:pt x="687931" y="4416509"/>
                  </a:lnTo>
                  <a:lnTo>
                    <a:pt x="640353" y="4411875"/>
                  </a:lnTo>
                  <a:lnTo>
                    <a:pt x="593708" y="4404270"/>
                  </a:lnTo>
                  <a:lnTo>
                    <a:pt x="548093" y="4393791"/>
                  </a:lnTo>
                  <a:lnTo>
                    <a:pt x="503606" y="4380535"/>
                  </a:lnTo>
                  <a:lnTo>
                    <a:pt x="460342" y="4364600"/>
                  </a:lnTo>
                  <a:lnTo>
                    <a:pt x="418400" y="4346082"/>
                  </a:lnTo>
                  <a:lnTo>
                    <a:pt x="377876" y="4325078"/>
                  </a:lnTo>
                  <a:lnTo>
                    <a:pt x="338868" y="4301685"/>
                  </a:lnTo>
                  <a:lnTo>
                    <a:pt x="301472" y="4276001"/>
                  </a:lnTo>
                  <a:lnTo>
                    <a:pt x="265785" y="4248122"/>
                  </a:lnTo>
                  <a:lnTo>
                    <a:pt x="231905" y="4218145"/>
                  </a:lnTo>
                  <a:lnTo>
                    <a:pt x="199928" y="4186168"/>
                  </a:lnTo>
                  <a:lnTo>
                    <a:pt x="169952" y="4152288"/>
                  </a:lnTo>
                  <a:lnTo>
                    <a:pt x="142073" y="4116601"/>
                  </a:lnTo>
                  <a:lnTo>
                    <a:pt x="116389" y="4079204"/>
                  </a:lnTo>
                  <a:lnTo>
                    <a:pt x="92997" y="4040195"/>
                  </a:lnTo>
                  <a:lnTo>
                    <a:pt x="71993" y="3999670"/>
                  </a:lnTo>
                  <a:lnTo>
                    <a:pt x="53475" y="3957727"/>
                  </a:lnTo>
                  <a:lnTo>
                    <a:pt x="37539" y="3914463"/>
                  </a:lnTo>
                  <a:lnTo>
                    <a:pt x="24284" y="3869974"/>
                  </a:lnTo>
                  <a:lnTo>
                    <a:pt x="13805" y="3824358"/>
                  </a:lnTo>
                  <a:lnTo>
                    <a:pt x="6200" y="3777712"/>
                  </a:lnTo>
                  <a:lnTo>
                    <a:pt x="1566" y="3730133"/>
                  </a:lnTo>
                  <a:lnTo>
                    <a:pt x="0" y="3681717"/>
                  </a:lnTo>
                  <a:lnTo>
                    <a:pt x="0" y="736345"/>
                  </a:lnTo>
                  <a:close/>
                </a:path>
              </a:pathLst>
            </a:custGeom>
            <a:ln w="57150">
              <a:solidFill>
                <a:srgbClr val="001F5F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2400" y="1496571"/>
              <a:ext cx="3136392" cy="5330952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94131" y="1638300"/>
              <a:ext cx="2857500" cy="5052060"/>
            </a:xfrm>
            <a:prstGeom prst="rect">
              <a:avLst/>
            </a:prstGeom>
          </p:spPr>
        </p:pic>
      </p:grp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3729609" y="2575052"/>
            <a:ext cx="6243955" cy="304355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algn="ctr" marL="198120" marR="191770">
              <a:lnSpc>
                <a:spcPct val="100000"/>
              </a:lnSpc>
              <a:spcBef>
                <a:spcPts val="100"/>
              </a:spcBef>
              <a:tabLst>
                <a:tab pos="2105660" algn="l"/>
              </a:tabLst>
            </a:pPr>
            <a:r>
              <a:rPr dirty="0" sz="6600" i="1">
                <a:latin typeface="Carlito"/>
                <a:cs typeface="Carlito"/>
              </a:rPr>
              <a:t>Thông</a:t>
            </a:r>
            <a:r>
              <a:rPr dirty="0" sz="6600" spc="-35" i="1">
                <a:latin typeface="Carlito"/>
                <a:cs typeface="Carlito"/>
              </a:rPr>
              <a:t> </a:t>
            </a:r>
            <a:r>
              <a:rPr dirty="0" sz="6600" i="1">
                <a:latin typeface="Carlito"/>
                <a:cs typeface="Carlito"/>
              </a:rPr>
              <a:t>báo</a:t>
            </a:r>
            <a:r>
              <a:rPr dirty="0" sz="6600" spc="-40" i="1">
                <a:latin typeface="Carlito"/>
                <a:cs typeface="Carlito"/>
              </a:rPr>
              <a:t> </a:t>
            </a:r>
            <a:r>
              <a:rPr dirty="0" sz="6600" spc="270" i="1">
                <a:latin typeface="Carlito"/>
                <a:cs typeface="Carlito"/>
              </a:rPr>
              <a:t>“</a:t>
            </a:r>
            <a:r>
              <a:rPr dirty="0" sz="6600" spc="-325" i="1">
                <a:latin typeface="Carlito"/>
                <a:cs typeface="Carlito"/>
              </a:rPr>
              <a:t>T</a:t>
            </a:r>
            <a:r>
              <a:rPr dirty="0" sz="6600" spc="-15" i="1">
                <a:latin typeface="Carlito"/>
                <a:cs typeface="Carlito"/>
              </a:rPr>
              <a:t>uần</a:t>
            </a:r>
            <a:r>
              <a:rPr dirty="0" sz="6600" spc="-20" i="1">
                <a:latin typeface="Carlito"/>
                <a:cs typeface="Carlito"/>
              </a:rPr>
              <a:t> phim</a:t>
            </a:r>
            <a:r>
              <a:rPr dirty="0" sz="6600" i="1">
                <a:latin typeface="Carlito"/>
                <a:cs typeface="Carlito"/>
              </a:rPr>
              <a:t>	hoạt</a:t>
            </a:r>
            <a:r>
              <a:rPr dirty="0" sz="6600" spc="-20" i="1">
                <a:latin typeface="Carlito"/>
                <a:cs typeface="Carlito"/>
              </a:rPr>
              <a:t> hình</a:t>
            </a:r>
            <a:endParaRPr sz="6600">
              <a:latin typeface="Carlito"/>
              <a:cs typeface="Carlito"/>
            </a:endParaRPr>
          </a:p>
          <a:p>
            <a:pPr algn="ctr">
              <a:lnSpc>
                <a:spcPct val="100000"/>
              </a:lnSpc>
            </a:pPr>
            <a:r>
              <a:rPr dirty="0" sz="6600" i="1">
                <a:latin typeface="Carlito"/>
                <a:cs typeface="Carlito"/>
              </a:rPr>
              <a:t>Việt”</a:t>
            </a:r>
            <a:r>
              <a:rPr dirty="0" sz="6600" spc="-40" i="1">
                <a:latin typeface="Carlito"/>
                <a:cs typeface="Carlito"/>
              </a:rPr>
              <a:t> </a:t>
            </a:r>
            <a:r>
              <a:rPr dirty="0" sz="6600" i="1">
                <a:latin typeface="Carlito"/>
                <a:cs typeface="Carlito"/>
              </a:rPr>
              <a:t>trên</a:t>
            </a:r>
            <a:r>
              <a:rPr dirty="0" sz="6600" spc="-35" i="1">
                <a:latin typeface="Carlito"/>
                <a:cs typeface="Carlito"/>
              </a:rPr>
              <a:t> </a:t>
            </a:r>
            <a:r>
              <a:rPr dirty="0" sz="6600" i="1">
                <a:latin typeface="Carlito"/>
                <a:cs typeface="Carlito"/>
              </a:rPr>
              <a:t>VTV</a:t>
            </a:r>
            <a:r>
              <a:rPr dirty="0" sz="6600" spc="-35" i="1">
                <a:latin typeface="Carlito"/>
                <a:cs typeface="Carlito"/>
              </a:rPr>
              <a:t> </a:t>
            </a:r>
            <a:r>
              <a:rPr dirty="0" sz="6600" spc="-25" i="1">
                <a:latin typeface="Carlito"/>
                <a:cs typeface="Carlito"/>
              </a:rPr>
              <a:t>Go.</a:t>
            </a:r>
            <a:endParaRPr sz="6600">
              <a:latin typeface="Carlito"/>
              <a:cs typeface="Carlito"/>
            </a:endParaRPr>
          </a:p>
        </p:txBody>
      </p:sp>
      <p:pic>
        <p:nvPicPr>
          <p:cNvPr id="14" name="object 14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859134" y="5659399"/>
            <a:ext cx="1219911" cy="1198598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997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371856" y="176784"/>
            <a:ext cx="6240780" cy="2362200"/>
            <a:chOff x="371856" y="176784"/>
            <a:chExt cx="6240780" cy="2362200"/>
          </a:xfrm>
        </p:grpSpPr>
        <p:sp>
          <p:nvSpPr>
            <p:cNvPr id="4" name="object 4" descr=""/>
            <p:cNvSpPr/>
            <p:nvPr/>
          </p:nvSpPr>
          <p:spPr>
            <a:xfrm>
              <a:off x="390906" y="195834"/>
              <a:ext cx="6202680" cy="2324100"/>
            </a:xfrm>
            <a:custGeom>
              <a:avLst/>
              <a:gdLst/>
              <a:ahLst/>
              <a:cxnLst/>
              <a:rect l="l" t="t" r="r" b="b"/>
              <a:pathLst>
                <a:path w="6202680" h="2324100">
                  <a:moveTo>
                    <a:pt x="5544058" y="0"/>
                  </a:moveTo>
                  <a:lnTo>
                    <a:pt x="387362" y="0"/>
                  </a:lnTo>
                  <a:lnTo>
                    <a:pt x="338773" y="3018"/>
                  </a:lnTo>
                  <a:lnTo>
                    <a:pt x="291984" y="11833"/>
                  </a:lnTo>
                  <a:lnTo>
                    <a:pt x="247360" y="26080"/>
                  </a:lnTo>
                  <a:lnTo>
                    <a:pt x="205262" y="45395"/>
                  </a:lnTo>
                  <a:lnTo>
                    <a:pt x="166055" y="69416"/>
                  </a:lnTo>
                  <a:lnTo>
                    <a:pt x="130100" y="97778"/>
                  </a:lnTo>
                  <a:lnTo>
                    <a:pt x="97762" y="130119"/>
                  </a:lnTo>
                  <a:lnTo>
                    <a:pt x="69403" y="166074"/>
                  </a:lnTo>
                  <a:lnTo>
                    <a:pt x="45386" y="205281"/>
                  </a:lnTo>
                  <a:lnTo>
                    <a:pt x="26074" y="247375"/>
                  </a:lnTo>
                  <a:lnTo>
                    <a:pt x="11830" y="291993"/>
                  </a:lnTo>
                  <a:lnTo>
                    <a:pt x="3018" y="338773"/>
                  </a:lnTo>
                  <a:lnTo>
                    <a:pt x="0" y="387350"/>
                  </a:lnTo>
                  <a:lnTo>
                    <a:pt x="0" y="1936750"/>
                  </a:lnTo>
                  <a:lnTo>
                    <a:pt x="3018" y="1985326"/>
                  </a:lnTo>
                  <a:lnTo>
                    <a:pt x="11830" y="2032106"/>
                  </a:lnTo>
                  <a:lnTo>
                    <a:pt x="26074" y="2076724"/>
                  </a:lnTo>
                  <a:lnTo>
                    <a:pt x="45386" y="2118818"/>
                  </a:lnTo>
                  <a:lnTo>
                    <a:pt x="69403" y="2158025"/>
                  </a:lnTo>
                  <a:lnTo>
                    <a:pt x="97762" y="2193980"/>
                  </a:lnTo>
                  <a:lnTo>
                    <a:pt x="130100" y="2226321"/>
                  </a:lnTo>
                  <a:lnTo>
                    <a:pt x="166055" y="2254683"/>
                  </a:lnTo>
                  <a:lnTo>
                    <a:pt x="205262" y="2278704"/>
                  </a:lnTo>
                  <a:lnTo>
                    <a:pt x="247360" y="2298019"/>
                  </a:lnTo>
                  <a:lnTo>
                    <a:pt x="291984" y="2312266"/>
                  </a:lnTo>
                  <a:lnTo>
                    <a:pt x="338773" y="2321081"/>
                  </a:lnTo>
                  <a:lnTo>
                    <a:pt x="387362" y="2324100"/>
                  </a:lnTo>
                  <a:lnTo>
                    <a:pt x="5544058" y="2324100"/>
                  </a:lnTo>
                  <a:lnTo>
                    <a:pt x="5592634" y="2321081"/>
                  </a:lnTo>
                  <a:lnTo>
                    <a:pt x="5639414" y="2312266"/>
                  </a:lnTo>
                  <a:lnTo>
                    <a:pt x="5684032" y="2298019"/>
                  </a:lnTo>
                  <a:lnTo>
                    <a:pt x="5726126" y="2278704"/>
                  </a:lnTo>
                  <a:lnTo>
                    <a:pt x="5765333" y="2254683"/>
                  </a:lnTo>
                  <a:lnTo>
                    <a:pt x="5801288" y="2226321"/>
                  </a:lnTo>
                  <a:lnTo>
                    <a:pt x="5833629" y="2193980"/>
                  </a:lnTo>
                  <a:lnTo>
                    <a:pt x="5861991" y="2158025"/>
                  </a:lnTo>
                  <a:lnTo>
                    <a:pt x="5886012" y="2118818"/>
                  </a:lnTo>
                  <a:lnTo>
                    <a:pt x="5905327" y="2076724"/>
                  </a:lnTo>
                  <a:lnTo>
                    <a:pt x="5919574" y="2032106"/>
                  </a:lnTo>
                  <a:lnTo>
                    <a:pt x="5928389" y="1985326"/>
                  </a:lnTo>
                  <a:lnTo>
                    <a:pt x="5931408" y="1936750"/>
                  </a:lnTo>
                  <a:lnTo>
                    <a:pt x="5931408" y="968375"/>
                  </a:lnTo>
                  <a:lnTo>
                    <a:pt x="6202299" y="883666"/>
                  </a:lnTo>
                  <a:lnTo>
                    <a:pt x="5931408" y="387350"/>
                  </a:lnTo>
                  <a:lnTo>
                    <a:pt x="5928389" y="338773"/>
                  </a:lnTo>
                  <a:lnTo>
                    <a:pt x="5919574" y="291993"/>
                  </a:lnTo>
                  <a:lnTo>
                    <a:pt x="5905327" y="247375"/>
                  </a:lnTo>
                  <a:lnTo>
                    <a:pt x="5886012" y="205281"/>
                  </a:lnTo>
                  <a:lnTo>
                    <a:pt x="5861991" y="166074"/>
                  </a:lnTo>
                  <a:lnTo>
                    <a:pt x="5833629" y="130119"/>
                  </a:lnTo>
                  <a:lnTo>
                    <a:pt x="5801288" y="97778"/>
                  </a:lnTo>
                  <a:lnTo>
                    <a:pt x="5765333" y="69416"/>
                  </a:lnTo>
                  <a:lnTo>
                    <a:pt x="5726126" y="45395"/>
                  </a:lnTo>
                  <a:lnTo>
                    <a:pt x="5684032" y="26080"/>
                  </a:lnTo>
                  <a:lnTo>
                    <a:pt x="5639414" y="11833"/>
                  </a:lnTo>
                  <a:lnTo>
                    <a:pt x="5592634" y="3018"/>
                  </a:lnTo>
                  <a:lnTo>
                    <a:pt x="5544058" y="0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390906" y="195834"/>
              <a:ext cx="6202680" cy="2324100"/>
            </a:xfrm>
            <a:custGeom>
              <a:avLst/>
              <a:gdLst/>
              <a:ahLst/>
              <a:cxnLst/>
              <a:rect l="l" t="t" r="r" b="b"/>
              <a:pathLst>
                <a:path w="6202680" h="2324100">
                  <a:moveTo>
                    <a:pt x="0" y="387350"/>
                  </a:moveTo>
                  <a:lnTo>
                    <a:pt x="3018" y="338773"/>
                  </a:lnTo>
                  <a:lnTo>
                    <a:pt x="11830" y="291993"/>
                  </a:lnTo>
                  <a:lnTo>
                    <a:pt x="26074" y="247375"/>
                  </a:lnTo>
                  <a:lnTo>
                    <a:pt x="45386" y="205281"/>
                  </a:lnTo>
                  <a:lnTo>
                    <a:pt x="69403" y="166074"/>
                  </a:lnTo>
                  <a:lnTo>
                    <a:pt x="97762" y="130119"/>
                  </a:lnTo>
                  <a:lnTo>
                    <a:pt x="130100" y="97778"/>
                  </a:lnTo>
                  <a:lnTo>
                    <a:pt x="166055" y="69416"/>
                  </a:lnTo>
                  <a:lnTo>
                    <a:pt x="205262" y="45395"/>
                  </a:lnTo>
                  <a:lnTo>
                    <a:pt x="247360" y="26080"/>
                  </a:lnTo>
                  <a:lnTo>
                    <a:pt x="291984" y="11833"/>
                  </a:lnTo>
                  <a:lnTo>
                    <a:pt x="338773" y="3018"/>
                  </a:lnTo>
                  <a:lnTo>
                    <a:pt x="387362" y="0"/>
                  </a:lnTo>
                  <a:lnTo>
                    <a:pt x="3459988" y="0"/>
                  </a:lnTo>
                  <a:lnTo>
                    <a:pt x="4942840" y="0"/>
                  </a:lnTo>
                  <a:lnTo>
                    <a:pt x="5544058" y="0"/>
                  </a:lnTo>
                  <a:lnTo>
                    <a:pt x="5592634" y="3018"/>
                  </a:lnTo>
                  <a:lnTo>
                    <a:pt x="5639414" y="11833"/>
                  </a:lnTo>
                  <a:lnTo>
                    <a:pt x="5684032" y="26080"/>
                  </a:lnTo>
                  <a:lnTo>
                    <a:pt x="5726126" y="45395"/>
                  </a:lnTo>
                  <a:lnTo>
                    <a:pt x="5765333" y="69416"/>
                  </a:lnTo>
                  <a:lnTo>
                    <a:pt x="5801288" y="97778"/>
                  </a:lnTo>
                  <a:lnTo>
                    <a:pt x="5833629" y="130119"/>
                  </a:lnTo>
                  <a:lnTo>
                    <a:pt x="5861991" y="166074"/>
                  </a:lnTo>
                  <a:lnTo>
                    <a:pt x="5886012" y="205281"/>
                  </a:lnTo>
                  <a:lnTo>
                    <a:pt x="5905327" y="247375"/>
                  </a:lnTo>
                  <a:lnTo>
                    <a:pt x="5919574" y="291993"/>
                  </a:lnTo>
                  <a:lnTo>
                    <a:pt x="5928389" y="338773"/>
                  </a:lnTo>
                  <a:lnTo>
                    <a:pt x="5931408" y="387350"/>
                  </a:lnTo>
                  <a:lnTo>
                    <a:pt x="6202299" y="883666"/>
                  </a:lnTo>
                  <a:lnTo>
                    <a:pt x="5931408" y="968375"/>
                  </a:lnTo>
                  <a:lnTo>
                    <a:pt x="5931408" y="1936750"/>
                  </a:lnTo>
                  <a:lnTo>
                    <a:pt x="5928389" y="1985326"/>
                  </a:lnTo>
                  <a:lnTo>
                    <a:pt x="5919574" y="2032106"/>
                  </a:lnTo>
                  <a:lnTo>
                    <a:pt x="5905327" y="2076724"/>
                  </a:lnTo>
                  <a:lnTo>
                    <a:pt x="5886012" y="2118818"/>
                  </a:lnTo>
                  <a:lnTo>
                    <a:pt x="5861991" y="2158025"/>
                  </a:lnTo>
                  <a:lnTo>
                    <a:pt x="5833629" y="2193980"/>
                  </a:lnTo>
                  <a:lnTo>
                    <a:pt x="5801288" y="2226321"/>
                  </a:lnTo>
                  <a:lnTo>
                    <a:pt x="5765333" y="2254683"/>
                  </a:lnTo>
                  <a:lnTo>
                    <a:pt x="5726126" y="2278704"/>
                  </a:lnTo>
                  <a:lnTo>
                    <a:pt x="5684032" y="2298019"/>
                  </a:lnTo>
                  <a:lnTo>
                    <a:pt x="5639414" y="2312266"/>
                  </a:lnTo>
                  <a:lnTo>
                    <a:pt x="5592634" y="2321081"/>
                  </a:lnTo>
                  <a:lnTo>
                    <a:pt x="5544058" y="2324100"/>
                  </a:lnTo>
                  <a:lnTo>
                    <a:pt x="4942840" y="2324100"/>
                  </a:lnTo>
                  <a:lnTo>
                    <a:pt x="3459988" y="2324100"/>
                  </a:lnTo>
                  <a:lnTo>
                    <a:pt x="387362" y="2324100"/>
                  </a:lnTo>
                  <a:lnTo>
                    <a:pt x="338773" y="2321081"/>
                  </a:lnTo>
                  <a:lnTo>
                    <a:pt x="291984" y="2312266"/>
                  </a:lnTo>
                  <a:lnTo>
                    <a:pt x="247360" y="2298019"/>
                  </a:lnTo>
                  <a:lnTo>
                    <a:pt x="205262" y="2278704"/>
                  </a:lnTo>
                  <a:lnTo>
                    <a:pt x="166055" y="2254683"/>
                  </a:lnTo>
                  <a:lnTo>
                    <a:pt x="130100" y="2226321"/>
                  </a:lnTo>
                  <a:lnTo>
                    <a:pt x="97762" y="2193980"/>
                  </a:lnTo>
                  <a:lnTo>
                    <a:pt x="69403" y="2158025"/>
                  </a:lnTo>
                  <a:lnTo>
                    <a:pt x="45386" y="2118818"/>
                  </a:lnTo>
                  <a:lnTo>
                    <a:pt x="26074" y="2076724"/>
                  </a:lnTo>
                  <a:lnTo>
                    <a:pt x="11830" y="2032106"/>
                  </a:lnTo>
                  <a:lnTo>
                    <a:pt x="3018" y="1985326"/>
                  </a:lnTo>
                  <a:lnTo>
                    <a:pt x="0" y="1936750"/>
                  </a:lnTo>
                  <a:lnTo>
                    <a:pt x="0" y="968375"/>
                  </a:lnTo>
                  <a:lnTo>
                    <a:pt x="0" y="387350"/>
                  </a:lnTo>
                  <a:close/>
                </a:path>
              </a:pathLst>
            </a:custGeom>
            <a:ln w="38100">
              <a:solidFill>
                <a:srgbClr val="EC7C3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 descr=""/>
          <p:cNvSpPr txBox="1"/>
          <p:nvPr/>
        </p:nvSpPr>
        <p:spPr>
          <a:xfrm>
            <a:off x="581659" y="343281"/>
            <a:ext cx="5547995" cy="197738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 spc="-340">
                <a:solidFill>
                  <a:srgbClr val="171616"/>
                </a:solidFill>
                <a:latin typeface="Arial"/>
                <a:cs typeface="Arial"/>
              </a:rPr>
              <a:t>Cảm</a:t>
            </a:r>
            <a:r>
              <a:rPr dirty="0" sz="3200" spc="130">
                <a:solidFill>
                  <a:srgbClr val="171616"/>
                </a:solidFill>
                <a:latin typeface="Arial"/>
                <a:cs typeface="Arial"/>
              </a:rPr>
              <a:t> </a:t>
            </a:r>
            <a:r>
              <a:rPr dirty="0" sz="3200">
                <a:solidFill>
                  <a:srgbClr val="171616"/>
                </a:solidFill>
                <a:latin typeface="Arial"/>
                <a:cs typeface="Arial"/>
              </a:rPr>
              <a:t>ơn</a:t>
            </a:r>
            <a:r>
              <a:rPr dirty="0" sz="3200" spc="145">
                <a:solidFill>
                  <a:srgbClr val="171616"/>
                </a:solidFill>
                <a:latin typeface="Arial"/>
                <a:cs typeface="Arial"/>
              </a:rPr>
              <a:t> </a:t>
            </a:r>
            <a:r>
              <a:rPr dirty="0" sz="3200" spc="-265">
                <a:solidFill>
                  <a:srgbClr val="171616"/>
                </a:solidFill>
                <a:latin typeface="Arial"/>
                <a:cs typeface="Arial"/>
              </a:rPr>
              <a:t>các</a:t>
            </a:r>
            <a:r>
              <a:rPr dirty="0" sz="3200" spc="140">
                <a:solidFill>
                  <a:srgbClr val="171616"/>
                </a:solidFill>
                <a:latin typeface="Arial"/>
                <a:cs typeface="Arial"/>
              </a:rPr>
              <a:t> </a:t>
            </a:r>
            <a:r>
              <a:rPr dirty="0" sz="3200" spc="-10">
                <a:solidFill>
                  <a:srgbClr val="171616"/>
                </a:solidFill>
                <a:latin typeface="Arial"/>
                <a:cs typeface="Arial"/>
              </a:rPr>
              <a:t>bạn</a:t>
            </a:r>
            <a:r>
              <a:rPr dirty="0" sz="3200" spc="135">
                <a:solidFill>
                  <a:srgbClr val="171616"/>
                </a:solidFill>
                <a:latin typeface="Arial"/>
                <a:cs typeface="Arial"/>
              </a:rPr>
              <a:t> </a:t>
            </a:r>
            <a:r>
              <a:rPr dirty="0" sz="3200">
                <a:solidFill>
                  <a:srgbClr val="171616"/>
                </a:solidFill>
                <a:latin typeface="Arial"/>
                <a:cs typeface="Arial"/>
              </a:rPr>
              <a:t>đã</a:t>
            </a:r>
            <a:r>
              <a:rPr dirty="0" sz="3200" spc="140">
                <a:solidFill>
                  <a:srgbClr val="171616"/>
                </a:solidFill>
                <a:latin typeface="Arial"/>
                <a:cs typeface="Arial"/>
              </a:rPr>
              <a:t> </a:t>
            </a:r>
            <a:r>
              <a:rPr dirty="0" sz="3200" spc="-20">
                <a:solidFill>
                  <a:srgbClr val="171616"/>
                </a:solidFill>
                <a:latin typeface="Arial"/>
                <a:cs typeface="Arial"/>
              </a:rPr>
              <a:t>giúp</a:t>
            </a:r>
            <a:r>
              <a:rPr dirty="0" sz="3200" spc="160">
                <a:solidFill>
                  <a:srgbClr val="171616"/>
                </a:solidFill>
                <a:latin typeface="Arial"/>
                <a:cs typeface="Arial"/>
              </a:rPr>
              <a:t> </a:t>
            </a:r>
            <a:r>
              <a:rPr dirty="0" sz="3200">
                <a:solidFill>
                  <a:srgbClr val="171616"/>
                </a:solidFill>
                <a:latin typeface="Arial"/>
                <a:cs typeface="Arial"/>
              </a:rPr>
              <a:t>tớ</a:t>
            </a:r>
            <a:r>
              <a:rPr dirty="0" sz="3200" spc="140">
                <a:solidFill>
                  <a:srgbClr val="171616"/>
                </a:solidFill>
                <a:latin typeface="Arial"/>
                <a:cs typeface="Arial"/>
              </a:rPr>
              <a:t> </a:t>
            </a:r>
            <a:r>
              <a:rPr dirty="0" sz="3200" spc="-25">
                <a:solidFill>
                  <a:srgbClr val="171616"/>
                </a:solidFill>
                <a:latin typeface="Arial"/>
                <a:cs typeface="Arial"/>
              </a:rPr>
              <a:t>thu</a:t>
            </a:r>
            <a:endParaRPr sz="32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tabLst>
                <a:tab pos="946785" algn="l"/>
                <a:tab pos="2001520" algn="l"/>
                <a:tab pos="2911475" algn="l"/>
                <a:tab pos="3696335" algn="l"/>
                <a:tab pos="4525645" algn="l"/>
              </a:tabLst>
            </a:pPr>
            <a:r>
              <a:rPr dirty="0" sz="3200" spc="-160">
                <a:solidFill>
                  <a:srgbClr val="171616"/>
                </a:solidFill>
                <a:latin typeface="Arial"/>
                <a:cs typeface="Arial"/>
              </a:rPr>
              <a:t>hoạch</a:t>
            </a:r>
            <a:r>
              <a:rPr dirty="0" sz="3200" spc="-130">
                <a:solidFill>
                  <a:srgbClr val="171616"/>
                </a:solidFill>
                <a:latin typeface="Arial"/>
                <a:cs typeface="Arial"/>
              </a:rPr>
              <a:t> </a:t>
            </a:r>
            <a:r>
              <a:rPr dirty="0" sz="3200" spc="-150">
                <a:solidFill>
                  <a:srgbClr val="171616"/>
                </a:solidFill>
                <a:latin typeface="Arial"/>
                <a:cs typeface="Arial"/>
              </a:rPr>
              <a:t>hoa</a:t>
            </a:r>
            <a:r>
              <a:rPr dirty="0" sz="3200" spc="-125">
                <a:solidFill>
                  <a:srgbClr val="171616"/>
                </a:solidFill>
                <a:latin typeface="Arial"/>
                <a:cs typeface="Arial"/>
              </a:rPr>
              <a:t> </a:t>
            </a:r>
            <a:r>
              <a:rPr dirty="0" sz="3200" spc="-200">
                <a:solidFill>
                  <a:srgbClr val="171616"/>
                </a:solidFill>
                <a:latin typeface="Arial"/>
                <a:cs typeface="Arial"/>
              </a:rPr>
              <a:t>hướng</a:t>
            </a:r>
            <a:r>
              <a:rPr dirty="0" sz="3200" spc="-125">
                <a:solidFill>
                  <a:srgbClr val="171616"/>
                </a:solidFill>
                <a:latin typeface="Arial"/>
                <a:cs typeface="Arial"/>
              </a:rPr>
              <a:t> </a:t>
            </a:r>
            <a:r>
              <a:rPr dirty="0" sz="3200" spc="-200">
                <a:solidFill>
                  <a:srgbClr val="171616"/>
                </a:solidFill>
                <a:latin typeface="Arial"/>
                <a:cs typeface="Arial"/>
              </a:rPr>
              <a:t>dương</a:t>
            </a:r>
            <a:r>
              <a:rPr dirty="0" sz="3200" spc="-135">
                <a:solidFill>
                  <a:srgbClr val="171616"/>
                </a:solidFill>
                <a:latin typeface="Arial"/>
                <a:cs typeface="Arial"/>
              </a:rPr>
              <a:t> </a:t>
            </a:r>
            <a:r>
              <a:rPr dirty="0" sz="3200" spc="-10">
                <a:solidFill>
                  <a:srgbClr val="171616"/>
                </a:solidFill>
                <a:latin typeface="Arial"/>
                <a:cs typeface="Arial"/>
              </a:rPr>
              <a:t>nhé!!! </a:t>
            </a:r>
            <a:r>
              <a:rPr dirty="0" sz="3200" spc="-25">
                <a:solidFill>
                  <a:srgbClr val="171616"/>
                </a:solidFill>
                <a:latin typeface="Arial"/>
                <a:cs typeface="Arial"/>
              </a:rPr>
              <a:t>Nào</a:t>
            </a:r>
            <a:r>
              <a:rPr dirty="0" sz="3200">
                <a:solidFill>
                  <a:srgbClr val="171616"/>
                </a:solidFill>
                <a:latin typeface="Arial"/>
                <a:cs typeface="Arial"/>
              </a:rPr>
              <a:t>	</a:t>
            </a:r>
            <a:r>
              <a:rPr dirty="0" sz="3200" spc="-20">
                <a:solidFill>
                  <a:srgbClr val="171616"/>
                </a:solidFill>
                <a:latin typeface="Arial"/>
                <a:cs typeface="Arial"/>
              </a:rPr>
              <a:t>cùng</a:t>
            </a:r>
            <a:r>
              <a:rPr dirty="0" sz="3200">
                <a:solidFill>
                  <a:srgbClr val="171616"/>
                </a:solidFill>
                <a:latin typeface="Arial"/>
                <a:cs typeface="Arial"/>
              </a:rPr>
              <a:t>	</a:t>
            </a:r>
            <a:r>
              <a:rPr dirty="0" sz="3200" spc="-20">
                <a:solidFill>
                  <a:srgbClr val="171616"/>
                </a:solidFill>
                <a:latin typeface="Arial"/>
                <a:cs typeface="Arial"/>
              </a:rPr>
              <a:t>tiếp</a:t>
            </a:r>
            <a:r>
              <a:rPr dirty="0" sz="3200">
                <a:solidFill>
                  <a:srgbClr val="171616"/>
                </a:solidFill>
                <a:latin typeface="Arial"/>
                <a:cs typeface="Arial"/>
              </a:rPr>
              <a:t>	</a:t>
            </a:r>
            <a:r>
              <a:rPr dirty="0" sz="3200" spc="-25">
                <a:solidFill>
                  <a:srgbClr val="171616"/>
                </a:solidFill>
                <a:latin typeface="Arial"/>
                <a:cs typeface="Arial"/>
              </a:rPr>
              <a:t>tục</a:t>
            </a:r>
            <a:r>
              <a:rPr dirty="0" sz="3200">
                <a:solidFill>
                  <a:srgbClr val="171616"/>
                </a:solidFill>
                <a:latin typeface="Arial"/>
                <a:cs typeface="Arial"/>
              </a:rPr>
              <a:t>	</a:t>
            </a:r>
            <a:r>
              <a:rPr dirty="0" sz="3200" spc="-25">
                <a:solidFill>
                  <a:srgbClr val="171616"/>
                </a:solidFill>
                <a:latin typeface="Arial"/>
                <a:cs typeface="Arial"/>
              </a:rPr>
              <a:t>thu</a:t>
            </a:r>
            <a:r>
              <a:rPr dirty="0" sz="3200">
                <a:solidFill>
                  <a:srgbClr val="171616"/>
                </a:solidFill>
                <a:latin typeface="Arial"/>
                <a:cs typeface="Arial"/>
              </a:rPr>
              <a:t>	</a:t>
            </a:r>
            <a:r>
              <a:rPr dirty="0" sz="3200" spc="-165">
                <a:solidFill>
                  <a:srgbClr val="171616"/>
                </a:solidFill>
                <a:latin typeface="Arial"/>
                <a:cs typeface="Arial"/>
              </a:rPr>
              <a:t>hoạch </a:t>
            </a:r>
            <a:r>
              <a:rPr dirty="0" sz="3200" spc="-200">
                <a:solidFill>
                  <a:srgbClr val="171616"/>
                </a:solidFill>
                <a:latin typeface="Arial"/>
                <a:cs typeface="Arial"/>
              </a:rPr>
              <a:t>vườn</a:t>
            </a:r>
            <a:r>
              <a:rPr dirty="0" sz="3200" spc="-150">
                <a:solidFill>
                  <a:srgbClr val="171616"/>
                </a:solidFill>
                <a:latin typeface="Arial"/>
                <a:cs typeface="Arial"/>
              </a:rPr>
              <a:t> hoa</a:t>
            </a:r>
            <a:r>
              <a:rPr dirty="0" sz="3200" spc="-140">
                <a:solidFill>
                  <a:srgbClr val="171616"/>
                </a:solidFill>
                <a:latin typeface="Arial"/>
                <a:cs typeface="Arial"/>
              </a:rPr>
              <a:t> </a:t>
            </a:r>
            <a:r>
              <a:rPr dirty="0" sz="3200" spc="-150">
                <a:solidFill>
                  <a:srgbClr val="171616"/>
                </a:solidFill>
                <a:latin typeface="Arial"/>
                <a:cs typeface="Arial"/>
              </a:rPr>
              <a:t>hồng</a:t>
            </a:r>
            <a:r>
              <a:rPr dirty="0" sz="3200" spc="-125">
                <a:solidFill>
                  <a:srgbClr val="171616"/>
                </a:solidFill>
                <a:latin typeface="Arial"/>
                <a:cs typeface="Arial"/>
              </a:rPr>
              <a:t> </a:t>
            </a:r>
            <a:r>
              <a:rPr dirty="0" sz="3200">
                <a:solidFill>
                  <a:srgbClr val="171616"/>
                </a:solidFill>
                <a:latin typeface="Arial"/>
                <a:cs typeface="Arial"/>
              </a:rPr>
              <a:t>thôi</a:t>
            </a:r>
            <a:r>
              <a:rPr dirty="0" sz="3200" spc="-160">
                <a:solidFill>
                  <a:srgbClr val="171616"/>
                </a:solidFill>
                <a:latin typeface="Arial"/>
                <a:cs typeface="Arial"/>
              </a:rPr>
              <a:t> </a:t>
            </a:r>
            <a:r>
              <a:rPr dirty="0" sz="3200" spc="-10">
                <a:solidFill>
                  <a:srgbClr val="171616"/>
                </a:solidFill>
                <a:latin typeface="Arial"/>
                <a:cs typeface="Arial"/>
              </a:rPr>
              <a:t>nào!!!</a:t>
            </a:r>
            <a:endParaRPr sz="3200">
              <a:latin typeface="Arial"/>
              <a:cs typeface="Arial"/>
            </a:endParaRPr>
          </a:p>
        </p:txBody>
      </p:sp>
      <p:pic>
        <p:nvPicPr>
          <p:cNvPr id="7" name="object 7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928104" y="2318004"/>
            <a:ext cx="5004815" cy="4539993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6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1466088" y="428244"/>
            <a:ext cx="8985885" cy="1501140"/>
            <a:chOff x="1466088" y="428244"/>
            <a:chExt cx="8985885" cy="1501140"/>
          </a:xfrm>
        </p:grpSpPr>
        <p:sp>
          <p:nvSpPr>
            <p:cNvPr id="4" name="object 4" descr=""/>
            <p:cNvSpPr/>
            <p:nvPr/>
          </p:nvSpPr>
          <p:spPr>
            <a:xfrm>
              <a:off x="1485138" y="447294"/>
              <a:ext cx="8947785" cy="1463040"/>
            </a:xfrm>
            <a:custGeom>
              <a:avLst/>
              <a:gdLst/>
              <a:ahLst/>
              <a:cxnLst/>
              <a:rect l="l" t="t" r="r" b="b"/>
              <a:pathLst>
                <a:path w="8947785" h="1463039">
                  <a:moveTo>
                    <a:pt x="8703564" y="0"/>
                  </a:moveTo>
                  <a:lnTo>
                    <a:pt x="243839" y="0"/>
                  </a:lnTo>
                  <a:lnTo>
                    <a:pt x="194711" y="4955"/>
                  </a:lnTo>
                  <a:lnTo>
                    <a:pt x="148947" y="19169"/>
                  </a:lnTo>
                  <a:lnTo>
                    <a:pt x="107528" y="41656"/>
                  </a:lnTo>
                  <a:lnTo>
                    <a:pt x="71437" y="71437"/>
                  </a:lnTo>
                  <a:lnTo>
                    <a:pt x="41656" y="107528"/>
                  </a:lnTo>
                  <a:lnTo>
                    <a:pt x="19169" y="148947"/>
                  </a:lnTo>
                  <a:lnTo>
                    <a:pt x="4955" y="194711"/>
                  </a:lnTo>
                  <a:lnTo>
                    <a:pt x="0" y="243839"/>
                  </a:lnTo>
                  <a:lnTo>
                    <a:pt x="0" y="1219200"/>
                  </a:lnTo>
                  <a:lnTo>
                    <a:pt x="4955" y="1268328"/>
                  </a:lnTo>
                  <a:lnTo>
                    <a:pt x="19169" y="1314092"/>
                  </a:lnTo>
                  <a:lnTo>
                    <a:pt x="41656" y="1355511"/>
                  </a:lnTo>
                  <a:lnTo>
                    <a:pt x="71437" y="1391602"/>
                  </a:lnTo>
                  <a:lnTo>
                    <a:pt x="107528" y="1421383"/>
                  </a:lnTo>
                  <a:lnTo>
                    <a:pt x="148947" y="1443870"/>
                  </a:lnTo>
                  <a:lnTo>
                    <a:pt x="194711" y="1458084"/>
                  </a:lnTo>
                  <a:lnTo>
                    <a:pt x="243839" y="1463039"/>
                  </a:lnTo>
                  <a:lnTo>
                    <a:pt x="8703564" y="1463039"/>
                  </a:lnTo>
                  <a:lnTo>
                    <a:pt x="8752692" y="1458084"/>
                  </a:lnTo>
                  <a:lnTo>
                    <a:pt x="8798456" y="1443870"/>
                  </a:lnTo>
                  <a:lnTo>
                    <a:pt x="8839875" y="1421383"/>
                  </a:lnTo>
                  <a:lnTo>
                    <a:pt x="8875966" y="1391602"/>
                  </a:lnTo>
                  <a:lnTo>
                    <a:pt x="8905747" y="1355511"/>
                  </a:lnTo>
                  <a:lnTo>
                    <a:pt x="8928234" y="1314092"/>
                  </a:lnTo>
                  <a:lnTo>
                    <a:pt x="8942448" y="1268328"/>
                  </a:lnTo>
                  <a:lnTo>
                    <a:pt x="8947404" y="1219200"/>
                  </a:lnTo>
                  <a:lnTo>
                    <a:pt x="8947404" y="243839"/>
                  </a:lnTo>
                  <a:lnTo>
                    <a:pt x="8942448" y="194711"/>
                  </a:lnTo>
                  <a:lnTo>
                    <a:pt x="8928234" y="148947"/>
                  </a:lnTo>
                  <a:lnTo>
                    <a:pt x="8905747" y="107528"/>
                  </a:lnTo>
                  <a:lnTo>
                    <a:pt x="8875966" y="71437"/>
                  </a:lnTo>
                  <a:lnTo>
                    <a:pt x="8839875" y="41656"/>
                  </a:lnTo>
                  <a:lnTo>
                    <a:pt x="8798456" y="19169"/>
                  </a:lnTo>
                  <a:lnTo>
                    <a:pt x="8752692" y="4955"/>
                  </a:lnTo>
                  <a:lnTo>
                    <a:pt x="8703564" y="0"/>
                  </a:lnTo>
                  <a:close/>
                </a:path>
              </a:pathLst>
            </a:custGeom>
            <a:solidFill>
              <a:srgbClr val="DFFFC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1485138" y="447294"/>
              <a:ext cx="8947785" cy="1463040"/>
            </a:xfrm>
            <a:custGeom>
              <a:avLst/>
              <a:gdLst/>
              <a:ahLst/>
              <a:cxnLst/>
              <a:rect l="l" t="t" r="r" b="b"/>
              <a:pathLst>
                <a:path w="8947785" h="1463039">
                  <a:moveTo>
                    <a:pt x="0" y="243839"/>
                  </a:moveTo>
                  <a:lnTo>
                    <a:pt x="4955" y="194711"/>
                  </a:lnTo>
                  <a:lnTo>
                    <a:pt x="19169" y="148947"/>
                  </a:lnTo>
                  <a:lnTo>
                    <a:pt x="41656" y="107528"/>
                  </a:lnTo>
                  <a:lnTo>
                    <a:pt x="71437" y="71437"/>
                  </a:lnTo>
                  <a:lnTo>
                    <a:pt x="107528" y="41656"/>
                  </a:lnTo>
                  <a:lnTo>
                    <a:pt x="148947" y="19169"/>
                  </a:lnTo>
                  <a:lnTo>
                    <a:pt x="194711" y="4955"/>
                  </a:lnTo>
                  <a:lnTo>
                    <a:pt x="243839" y="0"/>
                  </a:lnTo>
                  <a:lnTo>
                    <a:pt x="8703564" y="0"/>
                  </a:lnTo>
                  <a:lnTo>
                    <a:pt x="8752692" y="4955"/>
                  </a:lnTo>
                  <a:lnTo>
                    <a:pt x="8798456" y="19169"/>
                  </a:lnTo>
                  <a:lnTo>
                    <a:pt x="8839875" y="41656"/>
                  </a:lnTo>
                  <a:lnTo>
                    <a:pt x="8875966" y="71437"/>
                  </a:lnTo>
                  <a:lnTo>
                    <a:pt x="8905747" y="107528"/>
                  </a:lnTo>
                  <a:lnTo>
                    <a:pt x="8928234" y="148947"/>
                  </a:lnTo>
                  <a:lnTo>
                    <a:pt x="8942448" y="194711"/>
                  </a:lnTo>
                  <a:lnTo>
                    <a:pt x="8947404" y="243839"/>
                  </a:lnTo>
                  <a:lnTo>
                    <a:pt x="8947404" y="1219200"/>
                  </a:lnTo>
                  <a:lnTo>
                    <a:pt x="8942448" y="1268328"/>
                  </a:lnTo>
                  <a:lnTo>
                    <a:pt x="8928234" y="1314092"/>
                  </a:lnTo>
                  <a:lnTo>
                    <a:pt x="8905747" y="1355511"/>
                  </a:lnTo>
                  <a:lnTo>
                    <a:pt x="8875966" y="1391602"/>
                  </a:lnTo>
                  <a:lnTo>
                    <a:pt x="8839875" y="1421383"/>
                  </a:lnTo>
                  <a:lnTo>
                    <a:pt x="8798456" y="1443870"/>
                  </a:lnTo>
                  <a:lnTo>
                    <a:pt x="8752692" y="1458084"/>
                  </a:lnTo>
                  <a:lnTo>
                    <a:pt x="8703564" y="1463039"/>
                  </a:lnTo>
                  <a:lnTo>
                    <a:pt x="243839" y="1463039"/>
                  </a:lnTo>
                  <a:lnTo>
                    <a:pt x="194711" y="1458084"/>
                  </a:lnTo>
                  <a:lnTo>
                    <a:pt x="148947" y="1443870"/>
                  </a:lnTo>
                  <a:lnTo>
                    <a:pt x="107528" y="1421383"/>
                  </a:lnTo>
                  <a:lnTo>
                    <a:pt x="71437" y="1391602"/>
                  </a:lnTo>
                  <a:lnTo>
                    <a:pt x="41656" y="1355511"/>
                  </a:lnTo>
                  <a:lnTo>
                    <a:pt x="19169" y="1314092"/>
                  </a:lnTo>
                  <a:lnTo>
                    <a:pt x="4955" y="1268328"/>
                  </a:lnTo>
                  <a:lnTo>
                    <a:pt x="0" y="1219200"/>
                  </a:lnTo>
                  <a:lnTo>
                    <a:pt x="0" y="243839"/>
                  </a:lnTo>
                  <a:close/>
                </a:path>
              </a:pathLst>
            </a:custGeom>
            <a:ln w="38100">
              <a:solidFill>
                <a:srgbClr val="00AF5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104389" y="536829"/>
            <a:ext cx="7708900" cy="12446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879600" marR="5080" indent="-1867535">
              <a:lnSpc>
                <a:spcPct val="100000"/>
              </a:lnSpc>
              <a:spcBef>
                <a:spcPts val="95"/>
              </a:spcBef>
            </a:pPr>
            <a:r>
              <a:rPr dirty="0"/>
              <a:t>Kể</a:t>
            </a:r>
            <a:r>
              <a:rPr dirty="0" spc="-65"/>
              <a:t> </a:t>
            </a:r>
            <a:r>
              <a:rPr dirty="0"/>
              <a:t>tên</a:t>
            </a:r>
            <a:r>
              <a:rPr dirty="0" spc="-50"/>
              <a:t> </a:t>
            </a:r>
            <a:r>
              <a:rPr dirty="0"/>
              <a:t>các</a:t>
            </a:r>
            <a:r>
              <a:rPr dirty="0" spc="-65"/>
              <a:t> </a:t>
            </a:r>
            <a:r>
              <a:rPr dirty="0"/>
              <a:t>thể</a:t>
            </a:r>
            <a:r>
              <a:rPr dirty="0" spc="-55"/>
              <a:t> </a:t>
            </a:r>
            <a:r>
              <a:rPr dirty="0"/>
              <a:t>loại</a:t>
            </a:r>
            <a:r>
              <a:rPr dirty="0" spc="-65"/>
              <a:t> </a:t>
            </a:r>
            <a:r>
              <a:rPr dirty="0"/>
              <a:t>phim</a:t>
            </a:r>
            <a:r>
              <a:rPr dirty="0" spc="-35"/>
              <a:t> </a:t>
            </a:r>
            <a:r>
              <a:rPr dirty="0"/>
              <a:t>hoạt</a:t>
            </a:r>
            <a:r>
              <a:rPr dirty="0" spc="-40"/>
              <a:t> </a:t>
            </a:r>
            <a:r>
              <a:rPr dirty="0" spc="-20"/>
              <a:t>hình </a:t>
            </a:r>
            <a:r>
              <a:rPr dirty="0"/>
              <a:t>được</a:t>
            </a:r>
            <a:r>
              <a:rPr dirty="0" spc="-100"/>
              <a:t> </a:t>
            </a:r>
            <a:r>
              <a:rPr dirty="0"/>
              <a:t>công</a:t>
            </a:r>
            <a:r>
              <a:rPr dirty="0" spc="-80"/>
              <a:t> </a:t>
            </a:r>
            <a:r>
              <a:rPr dirty="0" spc="-10"/>
              <a:t>chiếu.</a:t>
            </a:r>
          </a:p>
        </p:txBody>
      </p:sp>
      <p:grpSp>
        <p:nvGrpSpPr>
          <p:cNvPr id="7" name="object 7" descr=""/>
          <p:cNvGrpSpPr/>
          <p:nvPr/>
        </p:nvGrpSpPr>
        <p:grpSpPr>
          <a:xfrm>
            <a:off x="967739" y="2788920"/>
            <a:ext cx="10258425" cy="3554095"/>
            <a:chOff x="967739" y="2788920"/>
            <a:chExt cx="10258425" cy="3554095"/>
          </a:xfrm>
        </p:grpSpPr>
        <p:sp>
          <p:nvSpPr>
            <p:cNvPr id="8" name="object 8" descr=""/>
            <p:cNvSpPr/>
            <p:nvPr/>
          </p:nvSpPr>
          <p:spPr>
            <a:xfrm>
              <a:off x="986789" y="2807970"/>
              <a:ext cx="10220325" cy="3515995"/>
            </a:xfrm>
            <a:custGeom>
              <a:avLst/>
              <a:gdLst/>
              <a:ahLst/>
              <a:cxnLst/>
              <a:rect l="l" t="t" r="r" b="b"/>
              <a:pathLst>
                <a:path w="10220325" h="3515995">
                  <a:moveTo>
                    <a:pt x="9633966" y="0"/>
                  </a:moveTo>
                  <a:lnTo>
                    <a:pt x="585978" y="0"/>
                  </a:lnTo>
                  <a:lnTo>
                    <a:pt x="537919" y="1942"/>
                  </a:lnTo>
                  <a:lnTo>
                    <a:pt x="490930" y="7670"/>
                  </a:lnTo>
                  <a:lnTo>
                    <a:pt x="445162" y="17031"/>
                  </a:lnTo>
                  <a:lnTo>
                    <a:pt x="400765" y="29876"/>
                  </a:lnTo>
                  <a:lnTo>
                    <a:pt x="357891" y="46053"/>
                  </a:lnTo>
                  <a:lnTo>
                    <a:pt x="316689" y="65411"/>
                  </a:lnTo>
                  <a:lnTo>
                    <a:pt x="277312" y="87800"/>
                  </a:lnTo>
                  <a:lnTo>
                    <a:pt x="239909" y="113068"/>
                  </a:lnTo>
                  <a:lnTo>
                    <a:pt x="204631" y="141065"/>
                  </a:lnTo>
                  <a:lnTo>
                    <a:pt x="171630" y="171640"/>
                  </a:lnTo>
                  <a:lnTo>
                    <a:pt x="141057" y="204642"/>
                  </a:lnTo>
                  <a:lnTo>
                    <a:pt x="113061" y="239920"/>
                  </a:lnTo>
                  <a:lnTo>
                    <a:pt x="87794" y="277323"/>
                  </a:lnTo>
                  <a:lnTo>
                    <a:pt x="65406" y="316700"/>
                  </a:lnTo>
                  <a:lnTo>
                    <a:pt x="46049" y="357901"/>
                  </a:lnTo>
                  <a:lnTo>
                    <a:pt x="29874" y="400775"/>
                  </a:lnTo>
                  <a:lnTo>
                    <a:pt x="17030" y="445170"/>
                  </a:lnTo>
                  <a:lnTo>
                    <a:pt x="7669" y="490936"/>
                  </a:lnTo>
                  <a:lnTo>
                    <a:pt x="1942" y="537922"/>
                  </a:lnTo>
                  <a:lnTo>
                    <a:pt x="0" y="585977"/>
                  </a:lnTo>
                  <a:lnTo>
                    <a:pt x="0" y="2929877"/>
                  </a:lnTo>
                  <a:lnTo>
                    <a:pt x="1942" y="2977937"/>
                  </a:lnTo>
                  <a:lnTo>
                    <a:pt x="7669" y="3024928"/>
                  </a:lnTo>
                  <a:lnTo>
                    <a:pt x="17030" y="3070697"/>
                  </a:lnTo>
                  <a:lnTo>
                    <a:pt x="29874" y="3115095"/>
                  </a:lnTo>
                  <a:lnTo>
                    <a:pt x="46049" y="3157971"/>
                  </a:lnTo>
                  <a:lnTo>
                    <a:pt x="65406" y="3199173"/>
                  </a:lnTo>
                  <a:lnTo>
                    <a:pt x="87794" y="3238552"/>
                  </a:lnTo>
                  <a:lnTo>
                    <a:pt x="113061" y="3275955"/>
                  </a:lnTo>
                  <a:lnTo>
                    <a:pt x="141057" y="3311233"/>
                  </a:lnTo>
                  <a:lnTo>
                    <a:pt x="171630" y="3344235"/>
                  </a:lnTo>
                  <a:lnTo>
                    <a:pt x="204631" y="3374809"/>
                  </a:lnTo>
                  <a:lnTo>
                    <a:pt x="239909" y="3402805"/>
                  </a:lnTo>
                  <a:lnTo>
                    <a:pt x="277312" y="3428073"/>
                  </a:lnTo>
                  <a:lnTo>
                    <a:pt x="316689" y="3450460"/>
                  </a:lnTo>
                  <a:lnTo>
                    <a:pt x="357891" y="3469817"/>
                  </a:lnTo>
                  <a:lnTo>
                    <a:pt x="400765" y="3485993"/>
                  </a:lnTo>
                  <a:lnTo>
                    <a:pt x="445162" y="3498837"/>
                  </a:lnTo>
                  <a:lnTo>
                    <a:pt x="490930" y="3508198"/>
                  </a:lnTo>
                  <a:lnTo>
                    <a:pt x="537919" y="3513925"/>
                  </a:lnTo>
                  <a:lnTo>
                    <a:pt x="585978" y="3515867"/>
                  </a:lnTo>
                  <a:lnTo>
                    <a:pt x="9633966" y="3515867"/>
                  </a:lnTo>
                  <a:lnTo>
                    <a:pt x="9682021" y="3513925"/>
                  </a:lnTo>
                  <a:lnTo>
                    <a:pt x="9729007" y="3508198"/>
                  </a:lnTo>
                  <a:lnTo>
                    <a:pt x="9774773" y="3498837"/>
                  </a:lnTo>
                  <a:lnTo>
                    <a:pt x="9819168" y="3485993"/>
                  </a:lnTo>
                  <a:lnTo>
                    <a:pt x="9862042" y="3469817"/>
                  </a:lnTo>
                  <a:lnTo>
                    <a:pt x="9903243" y="3450460"/>
                  </a:lnTo>
                  <a:lnTo>
                    <a:pt x="9942620" y="3428073"/>
                  </a:lnTo>
                  <a:lnTo>
                    <a:pt x="9980023" y="3402805"/>
                  </a:lnTo>
                  <a:lnTo>
                    <a:pt x="10015301" y="3374809"/>
                  </a:lnTo>
                  <a:lnTo>
                    <a:pt x="10048303" y="3344235"/>
                  </a:lnTo>
                  <a:lnTo>
                    <a:pt x="10078878" y="3311233"/>
                  </a:lnTo>
                  <a:lnTo>
                    <a:pt x="10106875" y="3275955"/>
                  </a:lnTo>
                  <a:lnTo>
                    <a:pt x="10132143" y="3238552"/>
                  </a:lnTo>
                  <a:lnTo>
                    <a:pt x="10154532" y="3199173"/>
                  </a:lnTo>
                  <a:lnTo>
                    <a:pt x="10173890" y="3157971"/>
                  </a:lnTo>
                  <a:lnTo>
                    <a:pt x="10190067" y="3115095"/>
                  </a:lnTo>
                  <a:lnTo>
                    <a:pt x="10202912" y="3070697"/>
                  </a:lnTo>
                  <a:lnTo>
                    <a:pt x="10212273" y="3024928"/>
                  </a:lnTo>
                  <a:lnTo>
                    <a:pt x="10218001" y="2977937"/>
                  </a:lnTo>
                  <a:lnTo>
                    <a:pt x="10219943" y="2929877"/>
                  </a:lnTo>
                  <a:lnTo>
                    <a:pt x="10219943" y="585977"/>
                  </a:lnTo>
                  <a:lnTo>
                    <a:pt x="10218001" y="537922"/>
                  </a:lnTo>
                  <a:lnTo>
                    <a:pt x="10212273" y="490936"/>
                  </a:lnTo>
                  <a:lnTo>
                    <a:pt x="10202912" y="445170"/>
                  </a:lnTo>
                  <a:lnTo>
                    <a:pt x="10190067" y="400775"/>
                  </a:lnTo>
                  <a:lnTo>
                    <a:pt x="10173890" y="357901"/>
                  </a:lnTo>
                  <a:lnTo>
                    <a:pt x="10154532" y="316700"/>
                  </a:lnTo>
                  <a:lnTo>
                    <a:pt x="10132143" y="277323"/>
                  </a:lnTo>
                  <a:lnTo>
                    <a:pt x="10106875" y="239920"/>
                  </a:lnTo>
                  <a:lnTo>
                    <a:pt x="10078878" y="204642"/>
                  </a:lnTo>
                  <a:lnTo>
                    <a:pt x="10048303" y="171640"/>
                  </a:lnTo>
                  <a:lnTo>
                    <a:pt x="10015301" y="141065"/>
                  </a:lnTo>
                  <a:lnTo>
                    <a:pt x="9980023" y="113068"/>
                  </a:lnTo>
                  <a:lnTo>
                    <a:pt x="9942620" y="87800"/>
                  </a:lnTo>
                  <a:lnTo>
                    <a:pt x="9903243" y="65411"/>
                  </a:lnTo>
                  <a:lnTo>
                    <a:pt x="9862042" y="46053"/>
                  </a:lnTo>
                  <a:lnTo>
                    <a:pt x="9819168" y="29876"/>
                  </a:lnTo>
                  <a:lnTo>
                    <a:pt x="9774773" y="17031"/>
                  </a:lnTo>
                  <a:lnTo>
                    <a:pt x="9729007" y="7670"/>
                  </a:lnTo>
                  <a:lnTo>
                    <a:pt x="9682021" y="1942"/>
                  </a:lnTo>
                  <a:lnTo>
                    <a:pt x="9633966" y="0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986789" y="2807970"/>
              <a:ext cx="10220325" cy="3515995"/>
            </a:xfrm>
            <a:custGeom>
              <a:avLst/>
              <a:gdLst/>
              <a:ahLst/>
              <a:cxnLst/>
              <a:rect l="l" t="t" r="r" b="b"/>
              <a:pathLst>
                <a:path w="10220325" h="3515995">
                  <a:moveTo>
                    <a:pt x="0" y="585977"/>
                  </a:moveTo>
                  <a:lnTo>
                    <a:pt x="1942" y="537922"/>
                  </a:lnTo>
                  <a:lnTo>
                    <a:pt x="7669" y="490936"/>
                  </a:lnTo>
                  <a:lnTo>
                    <a:pt x="17030" y="445170"/>
                  </a:lnTo>
                  <a:lnTo>
                    <a:pt x="29874" y="400775"/>
                  </a:lnTo>
                  <a:lnTo>
                    <a:pt x="46049" y="357901"/>
                  </a:lnTo>
                  <a:lnTo>
                    <a:pt x="65406" y="316700"/>
                  </a:lnTo>
                  <a:lnTo>
                    <a:pt x="87794" y="277323"/>
                  </a:lnTo>
                  <a:lnTo>
                    <a:pt x="113061" y="239920"/>
                  </a:lnTo>
                  <a:lnTo>
                    <a:pt x="141057" y="204642"/>
                  </a:lnTo>
                  <a:lnTo>
                    <a:pt x="171630" y="171640"/>
                  </a:lnTo>
                  <a:lnTo>
                    <a:pt x="204631" y="141065"/>
                  </a:lnTo>
                  <a:lnTo>
                    <a:pt x="239909" y="113068"/>
                  </a:lnTo>
                  <a:lnTo>
                    <a:pt x="277312" y="87800"/>
                  </a:lnTo>
                  <a:lnTo>
                    <a:pt x="316689" y="65411"/>
                  </a:lnTo>
                  <a:lnTo>
                    <a:pt x="357891" y="46053"/>
                  </a:lnTo>
                  <a:lnTo>
                    <a:pt x="400765" y="29876"/>
                  </a:lnTo>
                  <a:lnTo>
                    <a:pt x="445162" y="17031"/>
                  </a:lnTo>
                  <a:lnTo>
                    <a:pt x="490930" y="7670"/>
                  </a:lnTo>
                  <a:lnTo>
                    <a:pt x="537919" y="1942"/>
                  </a:lnTo>
                  <a:lnTo>
                    <a:pt x="585978" y="0"/>
                  </a:lnTo>
                  <a:lnTo>
                    <a:pt x="9633966" y="0"/>
                  </a:lnTo>
                  <a:lnTo>
                    <a:pt x="9682021" y="1942"/>
                  </a:lnTo>
                  <a:lnTo>
                    <a:pt x="9729007" y="7670"/>
                  </a:lnTo>
                  <a:lnTo>
                    <a:pt x="9774773" y="17031"/>
                  </a:lnTo>
                  <a:lnTo>
                    <a:pt x="9819168" y="29876"/>
                  </a:lnTo>
                  <a:lnTo>
                    <a:pt x="9862042" y="46053"/>
                  </a:lnTo>
                  <a:lnTo>
                    <a:pt x="9903243" y="65411"/>
                  </a:lnTo>
                  <a:lnTo>
                    <a:pt x="9942620" y="87800"/>
                  </a:lnTo>
                  <a:lnTo>
                    <a:pt x="9980023" y="113068"/>
                  </a:lnTo>
                  <a:lnTo>
                    <a:pt x="10015301" y="141065"/>
                  </a:lnTo>
                  <a:lnTo>
                    <a:pt x="10048303" y="171640"/>
                  </a:lnTo>
                  <a:lnTo>
                    <a:pt x="10078878" y="204642"/>
                  </a:lnTo>
                  <a:lnTo>
                    <a:pt x="10106875" y="239920"/>
                  </a:lnTo>
                  <a:lnTo>
                    <a:pt x="10132143" y="277323"/>
                  </a:lnTo>
                  <a:lnTo>
                    <a:pt x="10154532" y="316700"/>
                  </a:lnTo>
                  <a:lnTo>
                    <a:pt x="10173890" y="357901"/>
                  </a:lnTo>
                  <a:lnTo>
                    <a:pt x="10190067" y="400775"/>
                  </a:lnTo>
                  <a:lnTo>
                    <a:pt x="10202912" y="445170"/>
                  </a:lnTo>
                  <a:lnTo>
                    <a:pt x="10212273" y="490936"/>
                  </a:lnTo>
                  <a:lnTo>
                    <a:pt x="10218001" y="537922"/>
                  </a:lnTo>
                  <a:lnTo>
                    <a:pt x="10219943" y="585977"/>
                  </a:lnTo>
                  <a:lnTo>
                    <a:pt x="10219943" y="2929877"/>
                  </a:lnTo>
                  <a:lnTo>
                    <a:pt x="10218001" y="2977937"/>
                  </a:lnTo>
                  <a:lnTo>
                    <a:pt x="10212273" y="3024928"/>
                  </a:lnTo>
                  <a:lnTo>
                    <a:pt x="10202912" y="3070697"/>
                  </a:lnTo>
                  <a:lnTo>
                    <a:pt x="10190067" y="3115095"/>
                  </a:lnTo>
                  <a:lnTo>
                    <a:pt x="10173890" y="3157971"/>
                  </a:lnTo>
                  <a:lnTo>
                    <a:pt x="10154532" y="3199173"/>
                  </a:lnTo>
                  <a:lnTo>
                    <a:pt x="10132143" y="3238552"/>
                  </a:lnTo>
                  <a:lnTo>
                    <a:pt x="10106875" y="3275955"/>
                  </a:lnTo>
                  <a:lnTo>
                    <a:pt x="10078878" y="3311233"/>
                  </a:lnTo>
                  <a:lnTo>
                    <a:pt x="10048303" y="3344235"/>
                  </a:lnTo>
                  <a:lnTo>
                    <a:pt x="10015301" y="3374809"/>
                  </a:lnTo>
                  <a:lnTo>
                    <a:pt x="9980023" y="3402805"/>
                  </a:lnTo>
                  <a:lnTo>
                    <a:pt x="9942620" y="3428073"/>
                  </a:lnTo>
                  <a:lnTo>
                    <a:pt x="9903243" y="3450460"/>
                  </a:lnTo>
                  <a:lnTo>
                    <a:pt x="9862042" y="3469817"/>
                  </a:lnTo>
                  <a:lnTo>
                    <a:pt x="9819168" y="3485993"/>
                  </a:lnTo>
                  <a:lnTo>
                    <a:pt x="9774773" y="3498837"/>
                  </a:lnTo>
                  <a:lnTo>
                    <a:pt x="9729007" y="3508198"/>
                  </a:lnTo>
                  <a:lnTo>
                    <a:pt x="9682021" y="3513925"/>
                  </a:lnTo>
                  <a:lnTo>
                    <a:pt x="9633966" y="3515867"/>
                  </a:lnTo>
                  <a:lnTo>
                    <a:pt x="585978" y="3515867"/>
                  </a:lnTo>
                  <a:lnTo>
                    <a:pt x="537919" y="3513925"/>
                  </a:lnTo>
                  <a:lnTo>
                    <a:pt x="490930" y="3508198"/>
                  </a:lnTo>
                  <a:lnTo>
                    <a:pt x="445162" y="3498837"/>
                  </a:lnTo>
                  <a:lnTo>
                    <a:pt x="400765" y="3485993"/>
                  </a:lnTo>
                  <a:lnTo>
                    <a:pt x="357891" y="3469817"/>
                  </a:lnTo>
                  <a:lnTo>
                    <a:pt x="316689" y="3450460"/>
                  </a:lnTo>
                  <a:lnTo>
                    <a:pt x="277312" y="3428073"/>
                  </a:lnTo>
                  <a:lnTo>
                    <a:pt x="239909" y="3402805"/>
                  </a:lnTo>
                  <a:lnTo>
                    <a:pt x="204631" y="3374809"/>
                  </a:lnTo>
                  <a:lnTo>
                    <a:pt x="171630" y="3344235"/>
                  </a:lnTo>
                  <a:lnTo>
                    <a:pt x="141057" y="3311233"/>
                  </a:lnTo>
                  <a:lnTo>
                    <a:pt x="113061" y="3275955"/>
                  </a:lnTo>
                  <a:lnTo>
                    <a:pt x="87794" y="3238552"/>
                  </a:lnTo>
                  <a:lnTo>
                    <a:pt x="65406" y="3199173"/>
                  </a:lnTo>
                  <a:lnTo>
                    <a:pt x="46049" y="3157971"/>
                  </a:lnTo>
                  <a:lnTo>
                    <a:pt x="29874" y="3115095"/>
                  </a:lnTo>
                  <a:lnTo>
                    <a:pt x="17030" y="3070697"/>
                  </a:lnTo>
                  <a:lnTo>
                    <a:pt x="7669" y="3024928"/>
                  </a:lnTo>
                  <a:lnTo>
                    <a:pt x="1942" y="2977937"/>
                  </a:lnTo>
                  <a:lnTo>
                    <a:pt x="0" y="2929877"/>
                  </a:lnTo>
                  <a:lnTo>
                    <a:pt x="0" y="585977"/>
                  </a:lnTo>
                  <a:close/>
                </a:path>
              </a:pathLst>
            </a:custGeom>
            <a:ln w="38099">
              <a:solidFill>
                <a:srgbClr val="EC7C3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 descr="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algn="ctr" marL="176530" marR="170180">
              <a:lnSpc>
                <a:spcPct val="100000"/>
              </a:lnSpc>
              <a:spcBef>
                <a:spcPts val="105"/>
              </a:spcBef>
            </a:pPr>
            <a:r>
              <a:rPr dirty="0"/>
              <a:t>Các</a:t>
            </a:r>
            <a:r>
              <a:rPr dirty="0" spc="-25"/>
              <a:t> </a:t>
            </a:r>
            <a:r>
              <a:rPr dirty="0"/>
              <a:t>thể</a:t>
            </a:r>
            <a:r>
              <a:rPr dirty="0" spc="-15"/>
              <a:t> </a:t>
            </a:r>
            <a:r>
              <a:rPr dirty="0"/>
              <a:t>loại</a:t>
            </a:r>
            <a:r>
              <a:rPr dirty="0" spc="-5"/>
              <a:t> </a:t>
            </a:r>
            <a:r>
              <a:rPr dirty="0"/>
              <a:t>phim</a:t>
            </a:r>
            <a:r>
              <a:rPr dirty="0" spc="-15"/>
              <a:t> </a:t>
            </a:r>
            <a:r>
              <a:rPr dirty="0"/>
              <a:t>hoạt</a:t>
            </a:r>
            <a:r>
              <a:rPr dirty="0" spc="-25"/>
              <a:t> </a:t>
            </a:r>
            <a:r>
              <a:rPr dirty="0"/>
              <a:t>hình được</a:t>
            </a:r>
            <a:r>
              <a:rPr dirty="0" spc="-15"/>
              <a:t> </a:t>
            </a:r>
            <a:r>
              <a:rPr dirty="0" spc="-20"/>
              <a:t>công </a:t>
            </a:r>
            <a:r>
              <a:rPr dirty="0"/>
              <a:t>chiếu</a:t>
            </a:r>
            <a:r>
              <a:rPr dirty="0" spc="-5"/>
              <a:t> </a:t>
            </a:r>
            <a:r>
              <a:rPr dirty="0"/>
              <a:t>gồm</a:t>
            </a:r>
            <a:r>
              <a:rPr dirty="0" spc="-10"/>
              <a:t> </a:t>
            </a:r>
            <a:r>
              <a:rPr dirty="0"/>
              <a:t>2D,</a:t>
            </a:r>
            <a:r>
              <a:rPr dirty="0" spc="-25"/>
              <a:t> </a:t>
            </a:r>
            <a:r>
              <a:rPr dirty="0"/>
              <a:t>3D,</a:t>
            </a:r>
            <a:r>
              <a:rPr dirty="0" spc="-15"/>
              <a:t> </a:t>
            </a:r>
            <a:r>
              <a:rPr dirty="0"/>
              <a:t>cắt giấy</a:t>
            </a:r>
            <a:r>
              <a:rPr dirty="0" spc="-35"/>
              <a:t> </a:t>
            </a:r>
            <a:r>
              <a:rPr dirty="0"/>
              <a:t>vi tính </a:t>
            </a:r>
            <a:r>
              <a:rPr dirty="0" spc="-25"/>
              <a:t>với</a:t>
            </a:r>
          </a:p>
          <a:p>
            <a:pPr algn="ctr" marL="13970" marR="5080">
              <a:lnSpc>
                <a:spcPts val="5180"/>
              </a:lnSpc>
              <a:spcBef>
                <a:spcPts val="204"/>
              </a:spcBef>
            </a:pPr>
            <a:r>
              <a:rPr dirty="0"/>
              <a:t>thời</a:t>
            </a:r>
            <a:r>
              <a:rPr dirty="0" spc="-5"/>
              <a:t> </a:t>
            </a:r>
            <a:r>
              <a:rPr dirty="0"/>
              <a:t>lượng</a:t>
            </a:r>
            <a:r>
              <a:rPr dirty="0" spc="-15"/>
              <a:t> </a:t>
            </a:r>
            <a:r>
              <a:rPr dirty="0"/>
              <a:t>phim ngắn</a:t>
            </a:r>
            <a:r>
              <a:rPr dirty="0" spc="-10"/>
              <a:t> </a:t>
            </a:r>
            <a:r>
              <a:rPr dirty="0"/>
              <a:t>10</a:t>
            </a:r>
            <a:r>
              <a:rPr dirty="0" spc="-15"/>
              <a:t> </a:t>
            </a:r>
            <a:r>
              <a:rPr dirty="0"/>
              <a:t>phút, phim </a:t>
            </a:r>
            <a:r>
              <a:rPr dirty="0" spc="-25"/>
              <a:t>dài </a:t>
            </a:r>
            <a:r>
              <a:rPr dirty="0"/>
              <a:t>20</a:t>
            </a:r>
            <a:r>
              <a:rPr dirty="0" spc="-25"/>
              <a:t> </a:t>
            </a:r>
            <a:r>
              <a:rPr dirty="0"/>
              <a:t>đến</a:t>
            </a:r>
            <a:r>
              <a:rPr dirty="0" spc="-5"/>
              <a:t> </a:t>
            </a:r>
            <a:r>
              <a:rPr dirty="0"/>
              <a:t>30</a:t>
            </a:r>
            <a:r>
              <a:rPr dirty="0" spc="-25"/>
              <a:t> </a:t>
            </a:r>
            <a:r>
              <a:rPr dirty="0"/>
              <a:t>phút,</a:t>
            </a:r>
            <a:r>
              <a:rPr dirty="0" spc="-5"/>
              <a:t> </a:t>
            </a:r>
            <a:r>
              <a:rPr dirty="0"/>
              <a:t>phim</a:t>
            </a:r>
            <a:r>
              <a:rPr dirty="0" spc="-25"/>
              <a:t> </a:t>
            </a:r>
            <a:r>
              <a:rPr dirty="0"/>
              <a:t>nhiều</a:t>
            </a:r>
            <a:r>
              <a:rPr dirty="0" spc="-5"/>
              <a:t> </a:t>
            </a:r>
            <a:r>
              <a:rPr dirty="0" spc="-20"/>
              <a:t>tập.</a:t>
            </a:r>
          </a:p>
        </p:txBody>
      </p:sp>
      <p:pic>
        <p:nvPicPr>
          <p:cNvPr id="11" name="object 11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86027" y="733590"/>
            <a:ext cx="989075" cy="904709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6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454151" y="434340"/>
            <a:ext cx="6014085" cy="1365885"/>
            <a:chOff x="454151" y="434340"/>
            <a:chExt cx="6014085" cy="1365885"/>
          </a:xfrm>
        </p:grpSpPr>
        <p:sp>
          <p:nvSpPr>
            <p:cNvPr id="4" name="object 4" descr=""/>
            <p:cNvSpPr/>
            <p:nvPr/>
          </p:nvSpPr>
          <p:spPr>
            <a:xfrm>
              <a:off x="473201" y="453390"/>
              <a:ext cx="5975985" cy="1327785"/>
            </a:xfrm>
            <a:custGeom>
              <a:avLst/>
              <a:gdLst/>
              <a:ahLst/>
              <a:cxnLst/>
              <a:rect l="l" t="t" r="r" b="b"/>
              <a:pathLst>
                <a:path w="5975985" h="1327785">
                  <a:moveTo>
                    <a:pt x="5754370" y="0"/>
                  </a:moveTo>
                  <a:lnTo>
                    <a:pt x="221234" y="0"/>
                  </a:lnTo>
                  <a:lnTo>
                    <a:pt x="176646" y="4495"/>
                  </a:lnTo>
                  <a:lnTo>
                    <a:pt x="135118" y="17387"/>
                  </a:lnTo>
                  <a:lnTo>
                    <a:pt x="97538" y="37785"/>
                  </a:lnTo>
                  <a:lnTo>
                    <a:pt x="64796" y="64801"/>
                  </a:lnTo>
                  <a:lnTo>
                    <a:pt x="37782" y="97544"/>
                  </a:lnTo>
                  <a:lnTo>
                    <a:pt x="17385" y="135124"/>
                  </a:lnTo>
                  <a:lnTo>
                    <a:pt x="4494" y="176650"/>
                  </a:lnTo>
                  <a:lnTo>
                    <a:pt x="0" y="221234"/>
                  </a:lnTo>
                  <a:lnTo>
                    <a:pt x="0" y="1106170"/>
                  </a:lnTo>
                  <a:lnTo>
                    <a:pt x="4494" y="1150753"/>
                  </a:lnTo>
                  <a:lnTo>
                    <a:pt x="17385" y="1192279"/>
                  </a:lnTo>
                  <a:lnTo>
                    <a:pt x="37782" y="1229859"/>
                  </a:lnTo>
                  <a:lnTo>
                    <a:pt x="64796" y="1262602"/>
                  </a:lnTo>
                  <a:lnTo>
                    <a:pt x="97538" y="1289618"/>
                  </a:lnTo>
                  <a:lnTo>
                    <a:pt x="135118" y="1310016"/>
                  </a:lnTo>
                  <a:lnTo>
                    <a:pt x="176646" y="1322908"/>
                  </a:lnTo>
                  <a:lnTo>
                    <a:pt x="221234" y="1327404"/>
                  </a:lnTo>
                  <a:lnTo>
                    <a:pt x="5754370" y="1327404"/>
                  </a:lnTo>
                  <a:lnTo>
                    <a:pt x="5798953" y="1322908"/>
                  </a:lnTo>
                  <a:lnTo>
                    <a:pt x="5840479" y="1310016"/>
                  </a:lnTo>
                  <a:lnTo>
                    <a:pt x="5878059" y="1289618"/>
                  </a:lnTo>
                  <a:lnTo>
                    <a:pt x="5910802" y="1262602"/>
                  </a:lnTo>
                  <a:lnTo>
                    <a:pt x="5937818" y="1229859"/>
                  </a:lnTo>
                  <a:lnTo>
                    <a:pt x="5958216" y="1192279"/>
                  </a:lnTo>
                  <a:lnTo>
                    <a:pt x="5971108" y="1150753"/>
                  </a:lnTo>
                  <a:lnTo>
                    <a:pt x="5975604" y="1106170"/>
                  </a:lnTo>
                  <a:lnTo>
                    <a:pt x="5975604" y="221234"/>
                  </a:lnTo>
                  <a:lnTo>
                    <a:pt x="5971108" y="176650"/>
                  </a:lnTo>
                  <a:lnTo>
                    <a:pt x="5958216" y="135124"/>
                  </a:lnTo>
                  <a:lnTo>
                    <a:pt x="5937818" y="97544"/>
                  </a:lnTo>
                  <a:lnTo>
                    <a:pt x="5910802" y="64801"/>
                  </a:lnTo>
                  <a:lnTo>
                    <a:pt x="5878059" y="37785"/>
                  </a:lnTo>
                  <a:lnTo>
                    <a:pt x="5840479" y="17387"/>
                  </a:lnTo>
                  <a:lnTo>
                    <a:pt x="5798953" y="4495"/>
                  </a:lnTo>
                  <a:lnTo>
                    <a:pt x="5754370" y="0"/>
                  </a:lnTo>
                  <a:close/>
                </a:path>
              </a:pathLst>
            </a:custGeom>
            <a:solidFill>
              <a:srgbClr val="DFFFC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473201" y="453390"/>
              <a:ext cx="5975985" cy="1327785"/>
            </a:xfrm>
            <a:custGeom>
              <a:avLst/>
              <a:gdLst/>
              <a:ahLst/>
              <a:cxnLst/>
              <a:rect l="l" t="t" r="r" b="b"/>
              <a:pathLst>
                <a:path w="5975985" h="1327785">
                  <a:moveTo>
                    <a:pt x="0" y="221234"/>
                  </a:moveTo>
                  <a:lnTo>
                    <a:pt x="4494" y="176650"/>
                  </a:lnTo>
                  <a:lnTo>
                    <a:pt x="17385" y="135124"/>
                  </a:lnTo>
                  <a:lnTo>
                    <a:pt x="37782" y="97544"/>
                  </a:lnTo>
                  <a:lnTo>
                    <a:pt x="64796" y="64801"/>
                  </a:lnTo>
                  <a:lnTo>
                    <a:pt x="97538" y="37785"/>
                  </a:lnTo>
                  <a:lnTo>
                    <a:pt x="135118" y="17387"/>
                  </a:lnTo>
                  <a:lnTo>
                    <a:pt x="176646" y="4495"/>
                  </a:lnTo>
                  <a:lnTo>
                    <a:pt x="221234" y="0"/>
                  </a:lnTo>
                  <a:lnTo>
                    <a:pt x="5754370" y="0"/>
                  </a:lnTo>
                  <a:lnTo>
                    <a:pt x="5798953" y="4495"/>
                  </a:lnTo>
                  <a:lnTo>
                    <a:pt x="5840479" y="17387"/>
                  </a:lnTo>
                  <a:lnTo>
                    <a:pt x="5878059" y="37785"/>
                  </a:lnTo>
                  <a:lnTo>
                    <a:pt x="5910802" y="64801"/>
                  </a:lnTo>
                  <a:lnTo>
                    <a:pt x="5937818" y="97544"/>
                  </a:lnTo>
                  <a:lnTo>
                    <a:pt x="5958216" y="135124"/>
                  </a:lnTo>
                  <a:lnTo>
                    <a:pt x="5971108" y="176650"/>
                  </a:lnTo>
                  <a:lnTo>
                    <a:pt x="5975604" y="221234"/>
                  </a:lnTo>
                  <a:lnTo>
                    <a:pt x="5975604" y="1106170"/>
                  </a:lnTo>
                  <a:lnTo>
                    <a:pt x="5971108" y="1150753"/>
                  </a:lnTo>
                  <a:lnTo>
                    <a:pt x="5958216" y="1192279"/>
                  </a:lnTo>
                  <a:lnTo>
                    <a:pt x="5937818" y="1229859"/>
                  </a:lnTo>
                  <a:lnTo>
                    <a:pt x="5910802" y="1262602"/>
                  </a:lnTo>
                  <a:lnTo>
                    <a:pt x="5878059" y="1289618"/>
                  </a:lnTo>
                  <a:lnTo>
                    <a:pt x="5840479" y="1310016"/>
                  </a:lnTo>
                  <a:lnTo>
                    <a:pt x="5798953" y="1322908"/>
                  </a:lnTo>
                  <a:lnTo>
                    <a:pt x="5754370" y="1327404"/>
                  </a:lnTo>
                  <a:lnTo>
                    <a:pt x="221234" y="1327404"/>
                  </a:lnTo>
                  <a:lnTo>
                    <a:pt x="176646" y="1322908"/>
                  </a:lnTo>
                  <a:lnTo>
                    <a:pt x="135118" y="1310016"/>
                  </a:lnTo>
                  <a:lnTo>
                    <a:pt x="97538" y="1289618"/>
                  </a:lnTo>
                  <a:lnTo>
                    <a:pt x="64796" y="1262602"/>
                  </a:lnTo>
                  <a:lnTo>
                    <a:pt x="37782" y="1229859"/>
                  </a:lnTo>
                  <a:lnTo>
                    <a:pt x="17385" y="1192279"/>
                  </a:lnTo>
                  <a:lnTo>
                    <a:pt x="4494" y="1150753"/>
                  </a:lnTo>
                  <a:lnTo>
                    <a:pt x="0" y="1106170"/>
                  </a:lnTo>
                  <a:lnTo>
                    <a:pt x="0" y="221234"/>
                  </a:lnTo>
                  <a:close/>
                </a:path>
              </a:pathLst>
            </a:custGeom>
            <a:ln w="38100">
              <a:solidFill>
                <a:srgbClr val="00AF5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729487" y="537794"/>
            <a:ext cx="5464175" cy="112331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228600" marR="5080" indent="-216535">
              <a:lnSpc>
                <a:spcPct val="100000"/>
              </a:lnSpc>
              <a:spcBef>
                <a:spcPts val="100"/>
              </a:spcBef>
            </a:pPr>
            <a:r>
              <a:rPr dirty="0" sz="3600"/>
              <a:t>Ghi</a:t>
            </a:r>
            <a:r>
              <a:rPr dirty="0" sz="3600" spc="-20"/>
              <a:t> </a:t>
            </a:r>
            <a:r>
              <a:rPr dirty="0" sz="3600"/>
              <a:t>lại</a:t>
            </a:r>
            <a:r>
              <a:rPr dirty="0" sz="3600" spc="-20"/>
              <a:t> </a:t>
            </a:r>
            <a:r>
              <a:rPr dirty="0" sz="3600"/>
              <a:t>chủ</a:t>
            </a:r>
            <a:r>
              <a:rPr dirty="0" sz="3600" spc="-10"/>
              <a:t> </a:t>
            </a:r>
            <a:r>
              <a:rPr dirty="0" sz="3600"/>
              <a:t>đề</a:t>
            </a:r>
            <a:r>
              <a:rPr dirty="0" sz="3600" spc="-10"/>
              <a:t> </a:t>
            </a:r>
            <a:r>
              <a:rPr dirty="0" sz="3600"/>
              <a:t>và</a:t>
            </a:r>
            <a:r>
              <a:rPr dirty="0" sz="3600" spc="-15"/>
              <a:t> </a:t>
            </a:r>
            <a:r>
              <a:rPr dirty="0" sz="3600"/>
              <a:t>lịch</a:t>
            </a:r>
            <a:r>
              <a:rPr dirty="0" sz="3600" spc="-20"/>
              <a:t> </a:t>
            </a:r>
            <a:r>
              <a:rPr dirty="0" sz="3600" spc="-10"/>
              <a:t>chiếu </a:t>
            </a:r>
            <a:r>
              <a:rPr dirty="0" sz="3600"/>
              <a:t>của</a:t>
            </a:r>
            <a:r>
              <a:rPr dirty="0" sz="3600" spc="-15"/>
              <a:t> </a:t>
            </a:r>
            <a:r>
              <a:rPr dirty="0" sz="3600"/>
              <a:t>2</a:t>
            </a:r>
            <a:r>
              <a:rPr dirty="0" sz="3600" spc="-5"/>
              <a:t> </a:t>
            </a:r>
            <a:r>
              <a:rPr dirty="0" sz="3600"/>
              <a:t>–</a:t>
            </a:r>
            <a:r>
              <a:rPr dirty="0" sz="3600" spc="-5"/>
              <a:t> </a:t>
            </a:r>
            <a:r>
              <a:rPr dirty="0" sz="3600"/>
              <a:t>3</a:t>
            </a:r>
            <a:r>
              <a:rPr dirty="0" sz="3600" spc="-10"/>
              <a:t> </a:t>
            </a:r>
            <a:r>
              <a:rPr dirty="0" sz="3600"/>
              <a:t>phim</a:t>
            </a:r>
            <a:r>
              <a:rPr dirty="0" sz="3600" spc="-15"/>
              <a:t> </a:t>
            </a:r>
            <a:r>
              <a:rPr dirty="0" sz="3600"/>
              <a:t>em </a:t>
            </a:r>
            <a:r>
              <a:rPr dirty="0" sz="3600" spc="-10"/>
              <a:t>thích.</a:t>
            </a:r>
            <a:endParaRPr sz="3600"/>
          </a:p>
        </p:txBody>
      </p:sp>
      <p:pic>
        <p:nvPicPr>
          <p:cNvPr id="7" name="object 7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656844"/>
            <a:ext cx="861059" cy="918972"/>
          </a:xfrm>
          <a:prstGeom prst="rect">
            <a:avLst/>
          </a:prstGeom>
        </p:spPr>
      </p:pic>
      <p:graphicFrame>
        <p:nvGraphicFramePr>
          <p:cNvPr id="8" name="object 8" descr=""/>
          <p:cNvGraphicFramePr>
            <a:graphicFrameLocks noGrp="1"/>
          </p:cNvGraphicFramePr>
          <p:nvPr/>
        </p:nvGraphicFramePr>
        <p:xfrm>
          <a:off x="561682" y="2415032"/>
          <a:ext cx="11358880" cy="37788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122930"/>
                <a:gridCol w="1365249"/>
                <a:gridCol w="6780530"/>
              </a:tblGrid>
              <a:tr h="578485">
                <a:tc>
                  <a:txBody>
                    <a:bodyPr/>
                    <a:lstStyle/>
                    <a:p>
                      <a:pPr algn="ctr" marL="635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dirty="0" sz="3200" spc="-375" b="1">
                          <a:latin typeface="Arial"/>
                          <a:cs typeface="Arial"/>
                        </a:rPr>
                        <a:t>Chủ</a:t>
                      </a:r>
                      <a:r>
                        <a:rPr dirty="0" sz="3200" spc="-17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3200" spc="-25" b="1">
                          <a:latin typeface="Arial"/>
                          <a:cs typeface="Arial"/>
                        </a:rPr>
                        <a:t>đề</a:t>
                      </a:r>
                      <a:endParaRPr sz="3200">
                        <a:latin typeface="Arial"/>
                        <a:cs typeface="Arial"/>
                      </a:endParaRPr>
                    </a:p>
                  </a:txBody>
                  <a:tcPr marL="0" marR="0" marB="0" marT="2032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dirty="0" sz="3200" spc="-330" b="1">
                          <a:latin typeface="Arial"/>
                          <a:cs typeface="Arial"/>
                        </a:rPr>
                        <a:t>Ngày</a:t>
                      </a:r>
                      <a:endParaRPr sz="3200">
                        <a:latin typeface="Arial"/>
                        <a:cs typeface="Arial"/>
                      </a:endParaRPr>
                    </a:p>
                  </a:txBody>
                  <a:tcPr marL="0" marR="0" marB="0" marT="2032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270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dirty="0" sz="3200" spc="-310" b="1">
                          <a:latin typeface="Arial"/>
                          <a:cs typeface="Arial"/>
                        </a:rPr>
                        <a:t>Giờ</a:t>
                      </a:r>
                      <a:endParaRPr sz="3200">
                        <a:latin typeface="Arial"/>
                        <a:cs typeface="Arial"/>
                      </a:endParaRPr>
                    </a:p>
                  </a:txBody>
                  <a:tcPr marL="0" marR="0" marB="0" marT="2032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</a:tr>
              <a:tr h="1066800">
                <a:tc>
                  <a:txBody>
                    <a:bodyPr/>
                    <a:lstStyle/>
                    <a:p>
                      <a:pPr algn="ctr" marL="1905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dirty="0" sz="3200" spc="-170">
                          <a:latin typeface="Arial"/>
                          <a:cs typeface="Arial"/>
                        </a:rPr>
                        <a:t>Phim</a:t>
                      </a:r>
                      <a:r>
                        <a:rPr dirty="0" sz="3200" spc="-13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3200" spc="-180">
                          <a:latin typeface="Arial"/>
                          <a:cs typeface="Arial"/>
                        </a:rPr>
                        <a:t>giả</a:t>
                      </a:r>
                      <a:r>
                        <a:rPr dirty="0" sz="3200" spc="-13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3200" spc="-20">
                          <a:latin typeface="Arial"/>
                          <a:cs typeface="Arial"/>
                        </a:rPr>
                        <a:t>tưởng</a:t>
                      </a:r>
                      <a:endParaRPr sz="3200">
                        <a:latin typeface="Arial"/>
                        <a:cs typeface="Arial"/>
                      </a:endParaRPr>
                    </a:p>
                  </a:txBody>
                  <a:tcPr marL="0" marR="0" marB="0" marT="2032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270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dirty="0" sz="3200" spc="-20">
                          <a:latin typeface="Arial"/>
                          <a:cs typeface="Arial"/>
                        </a:rPr>
                        <a:t>01/6</a:t>
                      </a:r>
                      <a:endParaRPr sz="3200">
                        <a:latin typeface="Arial"/>
                        <a:cs typeface="Arial"/>
                      </a:endParaRPr>
                    </a:p>
                  </a:txBody>
                  <a:tcPr marL="0" marR="0" marB="0" marT="2032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588645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dirty="0" sz="3200" spc="-320">
                          <a:latin typeface="Arial"/>
                          <a:cs typeface="Arial"/>
                        </a:rPr>
                        <a:t>Sáng</a:t>
                      </a:r>
                      <a:r>
                        <a:rPr dirty="0" sz="3200" spc="-15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3200">
                          <a:latin typeface="Arial"/>
                          <a:cs typeface="Arial"/>
                        </a:rPr>
                        <a:t>từ</a:t>
                      </a:r>
                      <a:r>
                        <a:rPr dirty="0" sz="3200" spc="-15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3200" spc="-165">
                          <a:latin typeface="Arial"/>
                          <a:cs typeface="Arial"/>
                        </a:rPr>
                        <a:t>10</a:t>
                      </a:r>
                      <a:r>
                        <a:rPr dirty="0" sz="3200" spc="-17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3200" spc="-180">
                          <a:latin typeface="Arial"/>
                          <a:cs typeface="Arial"/>
                        </a:rPr>
                        <a:t>giờ</a:t>
                      </a:r>
                      <a:r>
                        <a:rPr dirty="0" sz="3200" spc="-15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3200" spc="-114">
                          <a:latin typeface="Arial"/>
                          <a:cs typeface="Arial"/>
                        </a:rPr>
                        <a:t>đến</a:t>
                      </a:r>
                      <a:r>
                        <a:rPr dirty="0" sz="3200" spc="-16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3200" spc="-175">
                          <a:latin typeface="Arial"/>
                          <a:cs typeface="Arial"/>
                        </a:rPr>
                        <a:t>10</a:t>
                      </a:r>
                      <a:r>
                        <a:rPr dirty="0" sz="3200" spc="-15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3200" spc="-180">
                          <a:latin typeface="Arial"/>
                          <a:cs typeface="Arial"/>
                        </a:rPr>
                        <a:t>giờ</a:t>
                      </a:r>
                      <a:r>
                        <a:rPr dirty="0" sz="3200" spc="-15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3200" spc="-165">
                          <a:latin typeface="Arial"/>
                          <a:cs typeface="Arial"/>
                        </a:rPr>
                        <a:t>40</a:t>
                      </a:r>
                      <a:r>
                        <a:rPr dirty="0" sz="3200" spc="-15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3200" spc="-20">
                          <a:latin typeface="Arial"/>
                          <a:cs typeface="Arial"/>
                        </a:rPr>
                        <a:t>phút</a:t>
                      </a:r>
                      <a:endParaRPr sz="3200">
                        <a:latin typeface="Arial"/>
                        <a:cs typeface="Arial"/>
                      </a:endParaRPr>
                    </a:p>
                    <a:p>
                      <a:pPr marL="51244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3200" spc="-210">
                          <a:latin typeface="Arial"/>
                          <a:cs typeface="Arial"/>
                        </a:rPr>
                        <a:t>Chiều</a:t>
                      </a:r>
                      <a:r>
                        <a:rPr dirty="0" sz="3200" spc="-14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3200">
                          <a:latin typeface="Arial"/>
                          <a:cs typeface="Arial"/>
                        </a:rPr>
                        <a:t>từ</a:t>
                      </a:r>
                      <a:r>
                        <a:rPr dirty="0" sz="3200" spc="-15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3200" spc="-165">
                          <a:latin typeface="Arial"/>
                          <a:cs typeface="Arial"/>
                        </a:rPr>
                        <a:t>20</a:t>
                      </a:r>
                      <a:r>
                        <a:rPr dirty="0" sz="3200" spc="-15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3200" spc="-180">
                          <a:latin typeface="Arial"/>
                          <a:cs typeface="Arial"/>
                        </a:rPr>
                        <a:t>giờ</a:t>
                      </a:r>
                      <a:r>
                        <a:rPr dirty="0" sz="3200" spc="-15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3200" spc="-114">
                          <a:latin typeface="Arial"/>
                          <a:cs typeface="Arial"/>
                        </a:rPr>
                        <a:t>đến</a:t>
                      </a:r>
                      <a:r>
                        <a:rPr dirty="0" sz="3200" spc="-16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3200" spc="-175">
                          <a:latin typeface="Arial"/>
                          <a:cs typeface="Arial"/>
                        </a:rPr>
                        <a:t>20</a:t>
                      </a:r>
                      <a:r>
                        <a:rPr dirty="0" sz="3200" spc="-15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3200" spc="-180">
                          <a:latin typeface="Arial"/>
                          <a:cs typeface="Arial"/>
                        </a:rPr>
                        <a:t>giờ</a:t>
                      </a:r>
                      <a:r>
                        <a:rPr dirty="0" sz="3200" spc="-15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3200" spc="-165">
                          <a:latin typeface="Arial"/>
                          <a:cs typeface="Arial"/>
                        </a:rPr>
                        <a:t>40</a:t>
                      </a:r>
                      <a:r>
                        <a:rPr dirty="0" sz="3200" spc="-14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3200" spc="-20">
                          <a:latin typeface="Arial"/>
                          <a:cs typeface="Arial"/>
                        </a:rPr>
                        <a:t>phút</a:t>
                      </a:r>
                      <a:endParaRPr sz="3200">
                        <a:latin typeface="Arial"/>
                        <a:cs typeface="Arial"/>
                      </a:endParaRPr>
                    </a:p>
                  </a:txBody>
                  <a:tcPr marL="0" marR="0" marB="0" marT="2032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  <a:tr h="10668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dirty="0" sz="3200" spc="-170">
                          <a:latin typeface="Arial"/>
                          <a:cs typeface="Arial"/>
                        </a:rPr>
                        <a:t>Phim</a:t>
                      </a:r>
                      <a:r>
                        <a:rPr dirty="0" sz="3200" spc="-14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3200" spc="-285">
                          <a:latin typeface="Arial"/>
                          <a:cs typeface="Arial"/>
                        </a:rPr>
                        <a:t>sự</a:t>
                      </a:r>
                      <a:r>
                        <a:rPr dirty="0" sz="3200" spc="-14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3200" spc="-100">
                          <a:latin typeface="Arial"/>
                          <a:cs typeface="Arial"/>
                        </a:rPr>
                        <a:t>tích,</a:t>
                      </a:r>
                      <a:r>
                        <a:rPr dirty="0" sz="3200" spc="-14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3200" spc="-25">
                          <a:latin typeface="Arial"/>
                          <a:cs typeface="Arial"/>
                        </a:rPr>
                        <a:t>cổ</a:t>
                      </a:r>
                      <a:endParaRPr sz="3200">
                        <a:latin typeface="Arial"/>
                        <a:cs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3200" spc="-20">
                          <a:latin typeface="Arial"/>
                          <a:cs typeface="Arial"/>
                        </a:rPr>
                        <a:t>tích</a:t>
                      </a:r>
                      <a:endParaRPr sz="3200">
                        <a:latin typeface="Arial"/>
                        <a:cs typeface="Arial"/>
                      </a:endParaRPr>
                    </a:p>
                  </a:txBody>
                  <a:tcPr marL="0" marR="0" marB="0" marT="2095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2540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dirty="0" sz="3200" spc="-20">
                          <a:latin typeface="Arial"/>
                          <a:cs typeface="Arial"/>
                        </a:rPr>
                        <a:t>04/6</a:t>
                      </a:r>
                      <a:endParaRPr sz="3200">
                        <a:latin typeface="Arial"/>
                        <a:cs typeface="Arial"/>
                      </a:endParaRPr>
                    </a:p>
                  </a:txBody>
                  <a:tcPr marL="0" marR="0" marB="0" marT="2095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588645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dirty="0" sz="3200" spc="-320">
                          <a:latin typeface="Arial"/>
                          <a:cs typeface="Arial"/>
                        </a:rPr>
                        <a:t>Sáng</a:t>
                      </a:r>
                      <a:r>
                        <a:rPr dirty="0" sz="3200" spc="-14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3200">
                          <a:latin typeface="Arial"/>
                          <a:cs typeface="Arial"/>
                        </a:rPr>
                        <a:t>từ</a:t>
                      </a:r>
                      <a:r>
                        <a:rPr dirty="0" sz="3200" spc="-15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3200" spc="-165">
                          <a:latin typeface="Arial"/>
                          <a:cs typeface="Arial"/>
                        </a:rPr>
                        <a:t>10</a:t>
                      </a:r>
                      <a:r>
                        <a:rPr dirty="0" sz="3200" spc="-15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3200" spc="-180">
                          <a:latin typeface="Arial"/>
                          <a:cs typeface="Arial"/>
                        </a:rPr>
                        <a:t>giờ</a:t>
                      </a:r>
                      <a:r>
                        <a:rPr dirty="0" sz="3200" spc="-16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3200" spc="-114">
                          <a:latin typeface="Arial"/>
                          <a:cs typeface="Arial"/>
                        </a:rPr>
                        <a:t>đến</a:t>
                      </a:r>
                      <a:r>
                        <a:rPr dirty="0" sz="3200" spc="-16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3200" spc="-175">
                          <a:latin typeface="Arial"/>
                          <a:cs typeface="Arial"/>
                        </a:rPr>
                        <a:t>10</a:t>
                      </a:r>
                      <a:r>
                        <a:rPr dirty="0" sz="3200" spc="-15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3200" spc="-180">
                          <a:latin typeface="Arial"/>
                          <a:cs typeface="Arial"/>
                        </a:rPr>
                        <a:t>giờ</a:t>
                      </a:r>
                      <a:r>
                        <a:rPr dirty="0" sz="3200" spc="-16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3200" spc="-165">
                          <a:latin typeface="Arial"/>
                          <a:cs typeface="Arial"/>
                        </a:rPr>
                        <a:t>40</a:t>
                      </a:r>
                      <a:r>
                        <a:rPr dirty="0" sz="3200" spc="-14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3200" spc="-20">
                          <a:latin typeface="Arial"/>
                          <a:cs typeface="Arial"/>
                        </a:rPr>
                        <a:t>phút</a:t>
                      </a:r>
                      <a:endParaRPr sz="3200">
                        <a:latin typeface="Arial"/>
                        <a:cs typeface="Arial"/>
                      </a:endParaRPr>
                    </a:p>
                    <a:p>
                      <a:pPr marL="512445">
                        <a:lnSpc>
                          <a:spcPct val="100000"/>
                        </a:lnSpc>
                      </a:pPr>
                      <a:r>
                        <a:rPr dirty="0" sz="3200" spc="-204">
                          <a:latin typeface="Arial"/>
                          <a:cs typeface="Arial"/>
                        </a:rPr>
                        <a:t>Chiều</a:t>
                      </a:r>
                      <a:r>
                        <a:rPr dirty="0" sz="3200" spc="-14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3200">
                          <a:latin typeface="Arial"/>
                          <a:cs typeface="Arial"/>
                        </a:rPr>
                        <a:t>từ</a:t>
                      </a:r>
                      <a:r>
                        <a:rPr dirty="0" sz="3200" spc="-15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3200" spc="-165">
                          <a:latin typeface="Arial"/>
                          <a:cs typeface="Arial"/>
                        </a:rPr>
                        <a:t>20 </a:t>
                      </a:r>
                      <a:r>
                        <a:rPr dirty="0" sz="3200" spc="-180">
                          <a:latin typeface="Arial"/>
                          <a:cs typeface="Arial"/>
                        </a:rPr>
                        <a:t>giờ</a:t>
                      </a:r>
                      <a:r>
                        <a:rPr dirty="0" sz="3200" spc="-15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3200" spc="-114">
                          <a:latin typeface="Arial"/>
                          <a:cs typeface="Arial"/>
                        </a:rPr>
                        <a:t>đến</a:t>
                      </a:r>
                      <a:r>
                        <a:rPr dirty="0" sz="3200" spc="-15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3200" spc="-175">
                          <a:latin typeface="Arial"/>
                          <a:cs typeface="Arial"/>
                        </a:rPr>
                        <a:t>20</a:t>
                      </a:r>
                      <a:r>
                        <a:rPr dirty="0" sz="3200" spc="-15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3200" spc="-180">
                          <a:latin typeface="Arial"/>
                          <a:cs typeface="Arial"/>
                        </a:rPr>
                        <a:t>giờ</a:t>
                      </a:r>
                      <a:r>
                        <a:rPr dirty="0" sz="3200" spc="-15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3200" spc="-165">
                          <a:latin typeface="Arial"/>
                          <a:cs typeface="Arial"/>
                        </a:rPr>
                        <a:t>40</a:t>
                      </a:r>
                      <a:r>
                        <a:rPr dirty="0" sz="3200" spc="-14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3200" spc="-20">
                          <a:latin typeface="Arial"/>
                          <a:cs typeface="Arial"/>
                        </a:rPr>
                        <a:t>phút</a:t>
                      </a:r>
                      <a:endParaRPr sz="3200">
                        <a:latin typeface="Arial"/>
                        <a:cs typeface="Arial"/>
                      </a:endParaRPr>
                    </a:p>
                  </a:txBody>
                  <a:tcPr marL="0" marR="0" marB="0" marT="2095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  <a:tr h="10668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dirty="0" sz="3200" spc="-170">
                          <a:latin typeface="Arial"/>
                          <a:cs typeface="Arial"/>
                        </a:rPr>
                        <a:t>Phim</a:t>
                      </a:r>
                      <a:r>
                        <a:rPr dirty="0" sz="3200" spc="-14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3200" spc="-85">
                          <a:latin typeface="Arial"/>
                          <a:cs typeface="Arial"/>
                        </a:rPr>
                        <a:t>lịch</a:t>
                      </a:r>
                      <a:r>
                        <a:rPr dirty="0" sz="3200" spc="-14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3200" spc="-310">
                          <a:latin typeface="Arial"/>
                          <a:cs typeface="Arial"/>
                        </a:rPr>
                        <a:t>sử</a:t>
                      </a:r>
                      <a:endParaRPr sz="3200">
                        <a:latin typeface="Arial"/>
                        <a:cs typeface="Arial"/>
                      </a:endParaRPr>
                    </a:p>
                  </a:txBody>
                  <a:tcPr marL="0" marR="0" marB="0" marT="2095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2540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dirty="0" sz="3200" spc="-20">
                          <a:latin typeface="Arial"/>
                          <a:cs typeface="Arial"/>
                        </a:rPr>
                        <a:t>05/6</a:t>
                      </a:r>
                      <a:endParaRPr sz="3200">
                        <a:latin typeface="Arial"/>
                        <a:cs typeface="Arial"/>
                      </a:endParaRPr>
                    </a:p>
                  </a:txBody>
                  <a:tcPr marL="0" marR="0" marB="0" marT="2095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588645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dirty="0" sz="3200" spc="-320">
                          <a:latin typeface="Arial"/>
                          <a:cs typeface="Arial"/>
                        </a:rPr>
                        <a:t>Sáng</a:t>
                      </a:r>
                      <a:r>
                        <a:rPr dirty="0" sz="3200" spc="-14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3200">
                          <a:latin typeface="Arial"/>
                          <a:cs typeface="Arial"/>
                        </a:rPr>
                        <a:t>từ</a:t>
                      </a:r>
                      <a:r>
                        <a:rPr dirty="0" sz="3200" spc="-15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3200" spc="-165">
                          <a:latin typeface="Arial"/>
                          <a:cs typeface="Arial"/>
                        </a:rPr>
                        <a:t>10</a:t>
                      </a:r>
                      <a:r>
                        <a:rPr dirty="0" sz="3200" spc="-15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3200" spc="-180">
                          <a:latin typeface="Arial"/>
                          <a:cs typeface="Arial"/>
                        </a:rPr>
                        <a:t>giờ</a:t>
                      </a:r>
                      <a:r>
                        <a:rPr dirty="0" sz="3200" spc="-16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3200" spc="-114">
                          <a:latin typeface="Arial"/>
                          <a:cs typeface="Arial"/>
                        </a:rPr>
                        <a:t>đến</a:t>
                      </a:r>
                      <a:r>
                        <a:rPr dirty="0" sz="3200" spc="-16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3200" spc="-175">
                          <a:latin typeface="Arial"/>
                          <a:cs typeface="Arial"/>
                        </a:rPr>
                        <a:t>10</a:t>
                      </a:r>
                      <a:r>
                        <a:rPr dirty="0" sz="3200" spc="-15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3200" spc="-180">
                          <a:latin typeface="Arial"/>
                          <a:cs typeface="Arial"/>
                        </a:rPr>
                        <a:t>giờ</a:t>
                      </a:r>
                      <a:r>
                        <a:rPr dirty="0" sz="3200" spc="-16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3200" spc="-165">
                          <a:latin typeface="Arial"/>
                          <a:cs typeface="Arial"/>
                        </a:rPr>
                        <a:t>40</a:t>
                      </a:r>
                      <a:r>
                        <a:rPr dirty="0" sz="3200" spc="-14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3200" spc="-20">
                          <a:latin typeface="Arial"/>
                          <a:cs typeface="Arial"/>
                        </a:rPr>
                        <a:t>phút</a:t>
                      </a:r>
                      <a:endParaRPr sz="3200">
                        <a:latin typeface="Arial"/>
                        <a:cs typeface="Arial"/>
                      </a:endParaRPr>
                    </a:p>
                    <a:p>
                      <a:pPr marL="51244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3200" spc="-210">
                          <a:latin typeface="Arial"/>
                          <a:cs typeface="Arial"/>
                        </a:rPr>
                        <a:t>Chiều</a:t>
                      </a:r>
                      <a:r>
                        <a:rPr dirty="0" sz="3200" spc="-14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3200">
                          <a:latin typeface="Arial"/>
                          <a:cs typeface="Arial"/>
                        </a:rPr>
                        <a:t>từ</a:t>
                      </a:r>
                      <a:r>
                        <a:rPr dirty="0" sz="3200" spc="-15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3200" spc="-165">
                          <a:latin typeface="Arial"/>
                          <a:cs typeface="Arial"/>
                        </a:rPr>
                        <a:t>20</a:t>
                      </a:r>
                      <a:r>
                        <a:rPr dirty="0" sz="3200" spc="-15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3200" spc="-180">
                          <a:latin typeface="Arial"/>
                          <a:cs typeface="Arial"/>
                        </a:rPr>
                        <a:t>giờ</a:t>
                      </a:r>
                      <a:r>
                        <a:rPr dirty="0" sz="3200" spc="-15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3200" spc="-114">
                          <a:latin typeface="Arial"/>
                          <a:cs typeface="Arial"/>
                        </a:rPr>
                        <a:t>đến</a:t>
                      </a:r>
                      <a:r>
                        <a:rPr dirty="0" sz="3200" spc="-16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3200" spc="-175">
                          <a:latin typeface="Arial"/>
                          <a:cs typeface="Arial"/>
                        </a:rPr>
                        <a:t>20</a:t>
                      </a:r>
                      <a:r>
                        <a:rPr dirty="0" sz="3200" spc="-15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3200" spc="-180">
                          <a:latin typeface="Arial"/>
                          <a:cs typeface="Arial"/>
                        </a:rPr>
                        <a:t>giờ</a:t>
                      </a:r>
                      <a:r>
                        <a:rPr dirty="0" sz="3200" spc="-15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3200" spc="-165">
                          <a:latin typeface="Arial"/>
                          <a:cs typeface="Arial"/>
                        </a:rPr>
                        <a:t>40</a:t>
                      </a:r>
                      <a:r>
                        <a:rPr dirty="0" sz="3200" spc="-14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3200" spc="-20">
                          <a:latin typeface="Arial"/>
                          <a:cs typeface="Arial"/>
                        </a:rPr>
                        <a:t>phút</a:t>
                      </a:r>
                      <a:endParaRPr sz="3200">
                        <a:latin typeface="Arial"/>
                        <a:cs typeface="Arial"/>
                      </a:endParaRPr>
                    </a:p>
                  </a:txBody>
                  <a:tcPr marL="0" marR="0" marB="0" marT="20955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9" name="object 9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606540" y="583697"/>
            <a:ext cx="5231892" cy="106515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200913" y="346138"/>
            <a:ext cx="11810365" cy="6175375"/>
            <a:chOff x="200913" y="346138"/>
            <a:chExt cx="11810365" cy="6175375"/>
          </a:xfrm>
        </p:grpSpPr>
        <p:sp>
          <p:nvSpPr>
            <p:cNvPr id="3" name="object 3" descr=""/>
            <p:cNvSpPr/>
            <p:nvPr/>
          </p:nvSpPr>
          <p:spPr>
            <a:xfrm>
              <a:off x="207263" y="528827"/>
              <a:ext cx="11797665" cy="5986780"/>
            </a:xfrm>
            <a:custGeom>
              <a:avLst/>
              <a:gdLst/>
              <a:ahLst/>
              <a:cxnLst/>
              <a:rect l="l" t="t" r="r" b="b"/>
              <a:pathLst>
                <a:path w="11797665" h="5986780">
                  <a:moveTo>
                    <a:pt x="11326367" y="0"/>
                  </a:moveTo>
                  <a:lnTo>
                    <a:pt x="470941" y="0"/>
                  </a:lnTo>
                  <a:lnTo>
                    <a:pt x="422790" y="2431"/>
                  </a:lnTo>
                  <a:lnTo>
                    <a:pt x="376029" y="9566"/>
                  </a:lnTo>
                  <a:lnTo>
                    <a:pt x="330896" y="21170"/>
                  </a:lnTo>
                  <a:lnTo>
                    <a:pt x="287628" y="37004"/>
                  </a:lnTo>
                  <a:lnTo>
                    <a:pt x="246461" y="56833"/>
                  </a:lnTo>
                  <a:lnTo>
                    <a:pt x="207632" y="80420"/>
                  </a:lnTo>
                  <a:lnTo>
                    <a:pt x="171378" y="107529"/>
                  </a:lnTo>
                  <a:lnTo>
                    <a:pt x="137934" y="137921"/>
                  </a:lnTo>
                  <a:lnTo>
                    <a:pt x="107539" y="171362"/>
                  </a:lnTo>
                  <a:lnTo>
                    <a:pt x="80428" y="207615"/>
                  </a:lnTo>
                  <a:lnTo>
                    <a:pt x="56839" y="246442"/>
                  </a:lnTo>
                  <a:lnTo>
                    <a:pt x="37008" y="287607"/>
                  </a:lnTo>
                  <a:lnTo>
                    <a:pt x="21172" y="330873"/>
                  </a:lnTo>
                  <a:lnTo>
                    <a:pt x="9567" y="376005"/>
                  </a:lnTo>
                  <a:lnTo>
                    <a:pt x="2431" y="422764"/>
                  </a:lnTo>
                  <a:lnTo>
                    <a:pt x="0" y="470916"/>
                  </a:lnTo>
                  <a:lnTo>
                    <a:pt x="0" y="5515330"/>
                  </a:lnTo>
                  <a:lnTo>
                    <a:pt x="2431" y="5563481"/>
                  </a:lnTo>
                  <a:lnTo>
                    <a:pt x="9567" y="5610242"/>
                  </a:lnTo>
                  <a:lnTo>
                    <a:pt x="21172" y="5655375"/>
                  </a:lnTo>
                  <a:lnTo>
                    <a:pt x="37008" y="5698643"/>
                  </a:lnTo>
                  <a:lnTo>
                    <a:pt x="56839" y="5739810"/>
                  </a:lnTo>
                  <a:lnTo>
                    <a:pt x="80428" y="5778639"/>
                  </a:lnTo>
                  <a:lnTo>
                    <a:pt x="107539" y="5814893"/>
                  </a:lnTo>
                  <a:lnTo>
                    <a:pt x="137934" y="5848337"/>
                  </a:lnTo>
                  <a:lnTo>
                    <a:pt x="171378" y="5878732"/>
                  </a:lnTo>
                  <a:lnTo>
                    <a:pt x="207632" y="5905843"/>
                  </a:lnTo>
                  <a:lnTo>
                    <a:pt x="246461" y="5929432"/>
                  </a:lnTo>
                  <a:lnTo>
                    <a:pt x="287628" y="5949263"/>
                  </a:lnTo>
                  <a:lnTo>
                    <a:pt x="330896" y="5965099"/>
                  </a:lnTo>
                  <a:lnTo>
                    <a:pt x="376029" y="5976704"/>
                  </a:lnTo>
                  <a:lnTo>
                    <a:pt x="422790" y="5983840"/>
                  </a:lnTo>
                  <a:lnTo>
                    <a:pt x="470941" y="5986272"/>
                  </a:lnTo>
                  <a:lnTo>
                    <a:pt x="11326367" y="5986272"/>
                  </a:lnTo>
                  <a:lnTo>
                    <a:pt x="11374519" y="5983840"/>
                  </a:lnTo>
                  <a:lnTo>
                    <a:pt x="11421278" y="5976704"/>
                  </a:lnTo>
                  <a:lnTo>
                    <a:pt x="11466410" y="5965099"/>
                  </a:lnTo>
                  <a:lnTo>
                    <a:pt x="11509676" y="5949263"/>
                  </a:lnTo>
                  <a:lnTo>
                    <a:pt x="11550841" y="5929432"/>
                  </a:lnTo>
                  <a:lnTo>
                    <a:pt x="11589668" y="5905843"/>
                  </a:lnTo>
                  <a:lnTo>
                    <a:pt x="11625921" y="5878732"/>
                  </a:lnTo>
                  <a:lnTo>
                    <a:pt x="11659362" y="5848337"/>
                  </a:lnTo>
                  <a:lnTo>
                    <a:pt x="11689754" y="5814893"/>
                  </a:lnTo>
                  <a:lnTo>
                    <a:pt x="11716863" y="5778639"/>
                  </a:lnTo>
                  <a:lnTo>
                    <a:pt x="11740450" y="5739810"/>
                  </a:lnTo>
                  <a:lnTo>
                    <a:pt x="11760279" y="5698643"/>
                  </a:lnTo>
                  <a:lnTo>
                    <a:pt x="11776113" y="5655375"/>
                  </a:lnTo>
                  <a:lnTo>
                    <a:pt x="11787717" y="5610242"/>
                  </a:lnTo>
                  <a:lnTo>
                    <a:pt x="11794852" y="5563481"/>
                  </a:lnTo>
                  <a:lnTo>
                    <a:pt x="11797284" y="5515330"/>
                  </a:lnTo>
                  <a:lnTo>
                    <a:pt x="11797284" y="470916"/>
                  </a:lnTo>
                  <a:lnTo>
                    <a:pt x="11794852" y="422764"/>
                  </a:lnTo>
                  <a:lnTo>
                    <a:pt x="11787717" y="376005"/>
                  </a:lnTo>
                  <a:lnTo>
                    <a:pt x="11776113" y="330873"/>
                  </a:lnTo>
                  <a:lnTo>
                    <a:pt x="11760279" y="287607"/>
                  </a:lnTo>
                  <a:lnTo>
                    <a:pt x="11740450" y="246442"/>
                  </a:lnTo>
                  <a:lnTo>
                    <a:pt x="11716863" y="207615"/>
                  </a:lnTo>
                  <a:lnTo>
                    <a:pt x="11689754" y="171362"/>
                  </a:lnTo>
                  <a:lnTo>
                    <a:pt x="11659362" y="137922"/>
                  </a:lnTo>
                  <a:lnTo>
                    <a:pt x="11625921" y="107529"/>
                  </a:lnTo>
                  <a:lnTo>
                    <a:pt x="11589668" y="80420"/>
                  </a:lnTo>
                  <a:lnTo>
                    <a:pt x="11550841" y="56833"/>
                  </a:lnTo>
                  <a:lnTo>
                    <a:pt x="11509676" y="37004"/>
                  </a:lnTo>
                  <a:lnTo>
                    <a:pt x="11466410" y="21170"/>
                  </a:lnTo>
                  <a:lnTo>
                    <a:pt x="11421278" y="9566"/>
                  </a:lnTo>
                  <a:lnTo>
                    <a:pt x="11374519" y="2431"/>
                  </a:lnTo>
                  <a:lnTo>
                    <a:pt x="11326367" y="0"/>
                  </a:lnTo>
                  <a:close/>
                </a:path>
              </a:pathLst>
            </a:custGeom>
            <a:solidFill>
              <a:srgbClr val="FFFFFF">
                <a:alpha val="81175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207263" y="528827"/>
              <a:ext cx="11797665" cy="5986780"/>
            </a:xfrm>
            <a:custGeom>
              <a:avLst/>
              <a:gdLst/>
              <a:ahLst/>
              <a:cxnLst/>
              <a:rect l="l" t="t" r="r" b="b"/>
              <a:pathLst>
                <a:path w="11797665" h="5986780">
                  <a:moveTo>
                    <a:pt x="0" y="470916"/>
                  </a:moveTo>
                  <a:lnTo>
                    <a:pt x="2431" y="422764"/>
                  </a:lnTo>
                  <a:lnTo>
                    <a:pt x="9567" y="376005"/>
                  </a:lnTo>
                  <a:lnTo>
                    <a:pt x="21172" y="330873"/>
                  </a:lnTo>
                  <a:lnTo>
                    <a:pt x="37008" y="287607"/>
                  </a:lnTo>
                  <a:lnTo>
                    <a:pt x="56839" y="246442"/>
                  </a:lnTo>
                  <a:lnTo>
                    <a:pt x="80428" y="207615"/>
                  </a:lnTo>
                  <a:lnTo>
                    <a:pt x="107539" y="171362"/>
                  </a:lnTo>
                  <a:lnTo>
                    <a:pt x="137934" y="137921"/>
                  </a:lnTo>
                  <a:lnTo>
                    <a:pt x="171378" y="107529"/>
                  </a:lnTo>
                  <a:lnTo>
                    <a:pt x="207632" y="80420"/>
                  </a:lnTo>
                  <a:lnTo>
                    <a:pt x="246461" y="56833"/>
                  </a:lnTo>
                  <a:lnTo>
                    <a:pt x="287628" y="37004"/>
                  </a:lnTo>
                  <a:lnTo>
                    <a:pt x="330896" y="21170"/>
                  </a:lnTo>
                  <a:lnTo>
                    <a:pt x="376029" y="9566"/>
                  </a:lnTo>
                  <a:lnTo>
                    <a:pt x="422790" y="2431"/>
                  </a:lnTo>
                  <a:lnTo>
                    <a:pt x="470941" y="0"/>
                  </a:lnTo>
                  <a:lnTo>
                    <a:pt x="11326367" y="0"/>
                  </a:lnTo>
                  <a:lnTo>
                    <a:pt x="11374519" y="2431"/>
                  </a:lnTo>
                  <a:lnTo>
                    <a:pt x="11421278" y="9566"/>
                  </a:lnTo>
                  <a:lnTo>
                    <a:pt x="11466410" y="21170"/>
                  </a:lnTo>
                  <a:lnTo>
                    <a:pt x="11509676" y="37004"/>
                  </a:lnTo>
                  <a:lnTo>
                    <a:pt x="11550841" y="56833"/>
                  </a:lnTo>
                  <a:lnTo>
                    <a:pt x="11589668" y="80420"/>
                  </a:lnTo>
                  <a:lnTo>
                    <a:pt x="11625921" y="107529"/>
                  </a:lnTo>
                  <a:lnTo>
                    <a:pt x="11659362" y="137922"/>
                  </a:lnTo>
                  <a:lnTo>
                    <a:pt x="11689754" y="171362"/>
                  </a:lnTo>
                  <a:lnTo>
                    <a:pt x="11716863" y="207615"/>
                  </a:lnTo>
                  <a:lnTo>
                    <a:pt x="11740450" y="246442"/>
                  </a:lnTo>
                  <a:lnTo>
                    <a:pt x="11760279" y="287607"/>
                  </a:lnTo>
                  <a:lnTo>
                    <a:pt x="11776113" y="330873"/>
                  </a:lnTo>
                  <a:lnTo>
                    <a:pt x="11787717" y="376005"/>
                  </a:lnTo>
                  <a:lnTo>
                    <a:pt x="11794852" y="422764"/>
                  </a:lnTo>
                  <a:lnTo>
                    <a:pt x="11797284" y="470916"/>
                  </a:lnTo>
                  <a:lnTo>
                    <a:pt x="11797284" y="5515330"/>
                  </a:lnTo>
                  <a:lnTo>
                    <a:pt x="11794852" y="5563481"/>
                  </a:lnTo>
                  <a:lnTo>
                    <a:pt x="11787717" y="5610242"/>
                  </a:lnTo>
                  <a:lnTo>
                    <a:pt x="11776113" y="5655375"/>
                  </a:lnTo>
                  <a:lnTo>
                    <a:pt x="11760279" y="5698643"/>
                  </a:lnTo>
                  <a:lnTo>
                    <a:pt x="11740450" y="5739810"/>
                  </a:lnTo>
                  <a:lnTo>
                    <a:pt x="11716863" y="5778639"/>
                  </a:lnTo>
                  <a:lnTo>
                    <a:pt x="11689754" y="5814893"/>
                  </a:lnTo>
                  <a:lnTo>
                    <a:pt x="11659362" y="5848337"/>
                  </a:lnTo>
                  <a:lnTo>
                    <a:pt x="11625921" y="5878732"/>
                  </a:lnTo>
                  <a:lnTo>
                    <a:pt x="11589668" y="5905843"/>
                  </a:lnTo>
                  <a:lnTo>
                    <a:pt x="11550841" y="5929432"/>
                  </a:lnTo>
                  <a:lnTo>
                    <a:pt x="11509676" y="5949263"/>
                  </a:lnTo>
                  <a:lnTo>
                    <a:pt x="11466410" y="5965099"/>
                  </a:lnTo>
                  <a:lnTo>
                    <a:pt x="11421278" y="5976704"/>
                  </a:lnTo>
                  <a:lnTo>
                    <a:pt x="11374519" y="5983840"/>
                  </a:lnTo>
                  <a:lnTo>
                    <a:pt x="11326367" y="5986272"/>
                  </a:lnTo>
                  <a:lnTo>
                    <a:pt x="470941" y="5986272"/>
                  </a:lnTo>
                  <a:lnTo>
                    <a:pt x="422790" y="5983840"/>
                  </a:lnTo>
                  <a:lnTo>
                    <a:pt x="376029" y="5976704"/>
                  </a:lnTo>
                  <a:lnTo>
                    <a:pt x="330896" y="5965099"/>
                  </a:lnTo>
                  <a:lnTo>
                    <a:pt x="287628" y="5949263"/>
                  </a:lnTo>
                  <a:lnTo>
                    <a:pt x="246461" y="5929432"/>
                  </a:lnTo>
                  <a:lnTo>
                    <a:pt x="207632" y="5905843"/>
                  </a:lnTo>
                  <a:lnTo>
                    <a:pt x="171378" y="5878732"/>
                  </a:lnTo>
                  <a:lnTo>
                    <a:pt x="137934" y="5848337"/>
                  </a:lnTo>
                  <a:lnTo>
                    <a:pt x="107539" y="5814893"/>
                  </a:lnTo>
                  <a:lnTo>
                    <a:pt x="80428" y="5778639"/>
                  </a:lnTo>
                  <a:lnTo>
                    <a:pt x="56839" y="5739810"/>
                  </a:lnTo>
                  <a:lnTo>
                    <a:pt x="37008" y="5698643"/>
                  </a:lnTo>
                  <a:lnTo>
                    <a:pt x="21172" y="5655375"/>
                  </a:lnTo>
                  <a:lnTo>
                    <a:pt x="9567" y="5610242"/>
                  </a:lnTo>
                  <a:lnTo>
                    <a:pt x="2431" y="5563481"/>
                  </a:lnTo>
                  <a:lnTo>
                    <a:pt x="0" y="5515330"/>
                  </a:lnTo>
                  <a:lnTo>
                    <a:pt x="0" y="470916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360426" y="663701"/>
              <a:ext cx="11474450" cy="5741035"/>
            </a:xfrm>
            <a:custGeom>
              <a:avLst/>
              <a:gdLst/>
              <a:ahLst/>
              <a:cxnLst/>
              <a:rect l="l" t="t" r="r" b="b"/>
              <a:pathLst>
                <a:path w="11474450" h="5741035">
                  <a:moveTo>
                    <a:pt x="11022584" y="0"/>
                  </a:moveTo>
                  <a:lnTo>
                    <a:pt x="451637" y="0"/>
                  </a:lnTo>
                  <a:lnTo>
                    <a:pt x="402427" y="2649"/>
                  </a:lnTo>
                  <a:lnTo>
                    <a:pt x="354751" y="10415"/>
                  </a:lnTo>
                  <a:lnTo>
                    <a:pt x="308886" y="23022"/>
                  </a:lnTo>
                  <a:lnTo>
                    <a:pt x="265107" y="40194"/>
                  </a:lnTo>
                  <a:lnTo>
                    <a:pt x="223689" y="61656"/>
                  </a:lnTo>
                  <a:lnTo>
                    <a:pt x="184908" y="87132"/>
                  </a:lnTo>
                  <a:lnTo>
                    <a:pt x="149039" y="116347"/>
                  </a:lnTo>
                  <a:lnTo>
                    <a:pt x="116358" y="149025"/>
                  </a:lnTo>
                  <a:lnTo>
                    <a:pt x="87141" y="184891"/>
                  </a:lnTo>
                  <a:lnTo>
                    <a:pt x="61662" y="223670"/>
                  </a:lnTo>
                  <a:lnTo>
                    <a:pt x="40198" y="265086"/>
                  </a:lnTo>
                  <a:lnTo>
                    <a:pt x="23025" y="308863"/>
                  </a:lnTo>
                  <a:lnTo>
                    <a:pt x="10417" y="354727"/>
                  </a:lnTo>
                  <a:lnTo>
                    <a:pt x="2650" y="402402"/>
                  </a:lnTo>
                  <a:lnTo>
                    <a:pt x="0" y="451612"/>
                  </a:lnTo>
                  <a:lnTo>
                    <a:pt x="0" y="5289270"/>
                  </a:lnTo>
                  <a:lnTo>
                    <a:pt x="2650" y="5338480"/>
                  </a:lnTo>
                  <a:lnTo>
                    <a:pt x="10417" y="5386156"/>
                  </a:lnTo>
                  <a:lnTo>
                    <a:pt x="23025" y="5432021"/>
                  </a:lnTo>
                  <a:lnTo>
                    <a:pt x="40198" y="5475800"/>
                  </a:lnTo>
                  <a:lnTo>
                    <a:pt x="61662" y="5517218"/>
                  </a:lnTo>
                  <a:lnTo>
                    <a:pt x="87141" y="5555999"/>
                  </a:lnTo>
                  <a:lnTo>
                    <a:pt x="116358" y="5591868"/>
                  </a:lnTo>
                  <a:lnTo>
                    <a:pt x="149039" y="5624549"/>
                  </a:lnTo>
                  <a:lnTo>
                    <a:pt x="184908" y="5653766"/>
                  </a:lnTo>
                  <a:lnTo>
                    <a:pt x="223689" y="5679245"/>
                  </a:lnTo>
                  <a:lnTo>
                    <a:pt x="265107" y="5700709"/>
                  </a:lnTo>
                  <a:lnTo>
                    <a:pt x="308886" y="5717882"/>
                  </a:lnTo>
                  <a:lnTo>
                    <a:pt x="354751" y="5730490"/>
                  </a:lnTo>
                  <a:lnTo>
                    <a:pt x="402427" y="5738257"/>
                  </a:lnTo>
                  <a:lnTo>
                    <a:pt x="451637" y="5740908"/>
                  </a:lnTo>
                  <a:lnTo>
                    <a:pt x="11022584" y="5740908"/>
                  </a:lnTo>
                  <a:lnTo>
                    <a:pt x="11071793" y="5738257"/>
                  </a:lnTo>
                  <a:lnTo>
                    <a:pt x="11119468" y="5730490"/>
                  </a:lnTo>
                  <a:lnTo>
                    <a:pt x="11165332" y="5717882"/>
                  </a:lnTo>
                  <a:lnTo>
                    <a:pt x="11209109" y="5700709"/>
                  </a:lnTo>
                  <a:lnTo>
                    <a:pt x="11250525" y="5679245"/>
                  </a:lnTo>
                  <a:lnTo>
                    <a:pt x="11289304" y="5653766"/>
                  </a:lnTo>
                  <a:lnTo>
                    <a:pt x="11325170" y="5624549"/>
                  </a:lnTo>
                  <a:lnTo>
                    <a:pt x="11357848" y="5591868"/>
                  </a:lnTo>
                  <a:lnTo>
                    <a:pt x="11387063" y="5555999"/>
                  </a:lnTo>
                  <a:lnTo>
                    <a:pt x="11412539" y="5517218"/>
                  </a:lnTo>
                  <a:lnTo>
                    <a:pt x="11434001" y="5475800"/>
                  </a:lnTo>
                  <a:lnTo>
                    <a:pt x="11451173" y="5432021"/>
                  </a:lnTo>
                  <a:lnTo>
                    <a:pt x="11463780" y="5386156"/>
                  </a:lnTo>
                  <a:lnTo>
                    <a:pt x="11471546" y="5338480"/>
                  </a:lnTo>
                  <a:lnTo>
                    <a:pt x="11474196" y="5289270"/>
                  </a:lnTo>
                  <a:lnTo>
                    <a:pt x="11474196" y="451612"/>
                  </a:lnTo>
                  <a:lnTo>
                    <a:pt x="11471546" y="402402"/>
                  </a:lnTo>
                  <a:lnTo>
                    <a:pt x="11463780" y="354727"/>
                  </a:lnTo>
                  <a:lnTo>
                    <a:pt x="11451173" y="308863"/>
                  </a:lnTo>
                  <a:lnTo>
                    <a:pt x="11434001" y="265086"/>
                  </a:lnTo>
                  <a:lnTo>
                    <a:pt x="11412539" y="223670"/>
                  </a:lnTo>
                  <a:lnTo>
                    <a:pt x="11387063" y="184891"/>
                  </a:lnTo>
                  <a:lnTo>
                    <a:pt x="11357848" y="149025"/>
                  </a:lnTo>
                  <a:lnTo>
                    <a:pt x="11325170" y="116347"/>
                  </a:lnTo>
                  <a:lnTo>
                    <a:pt x="11289304" y="87132"/>
                  </a:lnTo>
                  <a:lnTo>
                    <a:pt x="11250525" y="61656"/>
                  </a:lnTo>
                  <a:lnTo>
                    <a:pt x="11209109" y="40194"/>
                  </a:lnTo>
                  <a:lnTo>
                    <a:pt x="11165331" y="23022"/>
                  </a:lnTo>
                  <a:lnTo>
                    <a:pt x="11119468" y="10415"/>
                  </a:lnTo>
                  <a:lnTo>
                    <a:pt x="11071793" y="2649"/>
                  </a:lnTo>
                  <a:lnTo>
                    <a:pt x="11022584" y="0"/>
                  </a:lnTo>
                  <a:close/>
                </a:path>
              </a:pathLst>
            </a:custGeom>
            <a:solidFill>
              <a:srgbClr val="FFFFFF">
                <a:alpha val="61175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360426" y="663701"/>
              <a:ext cx="11474450" cy="5741035"/>
            </a:xfrm>
            <a:custGeom>
              <a:avLst/>
              <a:gdLst/>
              <a:ahLst/>
              <a:cxnLst/>
              <a:rect l="l" t="t" r="r" b="b"/>
              <a:pathLst>
                <a:path w="11474450" h="5741035">
                  <a:moveTo>
                    <a:pt x="0" y="451612"/>
                  </a:moveTo>
                  <a:lnTo>
                    <a:pt x="2650" y="402402"/>
                  </a:lnTo>
                  <a:lnTo>
                    <a:pt x="10417" y="354727"/>
                  </a:lnTo>
                  <a:lnTo>
                    <a:pt x="23025" y="308863"/>
                  </a:lnTo>
                  <a:lnTo>
                    <a:pt x="40198" y="265086"/>
                  </a:lnTo>
                  <a:lnTo>
                    <a:pt x="61662" y="223670"/>
                  </a:lnTo>
                  <a:lnTo>
                    <a:pt x="87141" y="184891"/>
                  </a:lnTo>
                  <a:lnTo>
                    <a:pt x="116358" y="149025"/>
                  </a:lnTo>
                  <a:lnTo>
                    <a:pt x="149039" y="116347"/>
                  </a:lnTo>
                  <a:lnTo>
                    <a:pt x="184908" y="87132"/>
                  </a:lnTo>
                  <a:lnTo>
                    <a:pt x="223689" y="61656"/>
                  </a:lnTo>
                  <a:lnTo>
                    <a:pt x="265107" y="40194"/>
                  </a:lnTo>
                  <a:lnTo>
                    <a:pt x="308886" y="23022"/>
                  </a:lnTo>
                  <a:lnTo>
                    <a:pt x="354751" y="10415"/>
                  </a:lnTo>
                  <a:lnTo>
                    <a:pt x="402427" y="2649"/>
                  </a:lnTo>
                  <a:lnTo>
                    <a:pt x="451637" y="0"/>
                  </a:lnTo>
                  <a:lnTo>
                    <a:pt x="11022584" y="0"/>
                  </a:lnTo>
                  <a:lnTo>
                    <a:pt x="11071793" y="2649"/>
                  </a:lnTo>
                  <a:lnTo>
                    <a:pt x="11119468" y="10415"/>
                  </a:lnTo>
                  <a:lnTo>
                    <a:pt x="11165331" y="23022"/>
                  </a:lnTo>
                  <a:lnTo>
                    <a:pt x="11209109" y="40194"/>
                  </a:lnTo>
                  <a:lnTo>
                    <a:pt x="11250525" y="61656"/>
                  </a:lnTo>
                  <a:lnTo>
                    <a:pt x="11289304" y="87132"/>
                  </a:lnTo>
                  <a:lnTo>
                    <a:pt x="11325170" y="116347"/>
                  </a:lnTo>
                  <a:lnTo>
                    <a:pt x="11357848" y="149025"/>
                  </a:lnTo>
                  <a:lnTo>
                    <a:pt x="11387063" y="184891"/>
                  </a:lnTo>
                  <a:lnTo>
                    <a:pt x="11412539" y="223670"/>
                  </a:lnTo>
                  <a:lnTo>
                    <a:pt x="11434001" y="265086"/>
                  </a:lnTo>
                  <a:lnTo>
                    <a:pt x="11451173" y="308863"/>
                  </a:lnTo>
                  <a:lnTo>
                    <a:pt x="11463780" y="354727"/>
                  </a:lnTo>
                  <a:lnTo>
                    <a:pt x="11471546" y="402402"/>
                  </a:lnTo>
                  <a:lnTo>
                    <a:pt x="11474196" y="451612"/>
                  </a:lnTo>
                  <a:lnTo>
                    <a:pt x="11474196" y="5289270"/>
                  </a:lnTo>
                  <a:lnTo>
                    <a:pt x="11471546" y="5338480"/>
                  </a:lnTo>
                  <a:lnTo>
                    <a:pt x="11463780" y="5386156"/>
                  </a:lnTo>
                  <a:lnTo>
                    <a:pt x="11451173" y="5432021"/>
                  </a:lnTo>
                  <a:lnTo>
                    <a:pt x="11434001" y="5475800"/>
                  </a:lnTo>
                  <a:lnTo>
                    <a:pt x="11412539" y="5517218"/>
                  </a:lnTo>
                  <a:lnTo>
                    <a:pt x="11387063" y="5555999"/>
                  </a:lnTo>
                  <a:lnTo>
                    <a:pt x="11357848" y="5591868"/>
                  </a:lnTo>
                  <a:lnTo>
                    <a:pt x="11325170" y="5624549"/>
                  </a:lnTo>
                  <a:lnTo>
                    <a:pt x="11289304" y="5653766"/>
                  </a:lnTo>
                  <a:lnTo>
                    <a:pt x="11250525" y="5679245"/>
                  </a:lnTo>
                  <a:lnTo>
                    <a:pt x="11209109" y="5700709"/>
                  </a:lnTo>
                  <a:lnTo>
                    <a:pt x="11165332" y="5717882"/>
                  </a:lnTo>
                  <a:lnTo>
                    <a:pt x="11119468" y="5730490"/>
                  </a:lnTo>
                  <a:lnTo>
                    <a:pt x="11071793" y="5738257"/>
                  </a:lnTo>
                  <a:lnTo>
                    <a:pt x="11022584" y="5740908"/>
                  </a:lnTo>
                  <a:lnTo>
                    <a:pt x="451637" y="5740908"/>
                  </a:lnTo>
                  <a:lnTo>
                    <a:pt x="402427" y="5738257"/>
                  </a:lnTo>
                  <a:lnTo>
                    <a:pt x="354751" y="5730490"/>
                  </a:lnTo>
                  <a:lnTo>
                    <a:pt x="308886" y="5717882"/>
                  </a:lnTo>
                  <a:lnTo>
                    <a:pt x="265107" y="5700709"/>
                  </a:lnTo>
                  <a:lnTo>
                    <a:pt x="223689" y="5679245"/>
                  </a:lnTo>
                  <a:lnTo>
                    <a:pt x="184908" y="5653766"/>
                  </a:lnTo>
                  <a:lnTo>
                    <a:pt x="149039" y="5624549"/>
                  </a:lnTo>
                  <a:lnTo>
                    <a:pt x="116358" y="5591868"/>
                  </a:lnTo>
                  <a:lnTo>
                    <a:pt x="87141" y="5555999"/>
                  </a:lnTo>
                  <a:lnTo>
                    <a:pt x="61662" y="5517218"/>
                  </a:lnTo>
                  <a:lnTo>
                    <a:pt x="40198" y="5475800"/>
                  </a:lnTo>
                  <a:lnTo>
                    <a:pt x="23025" y="5432021"/>
                  </a:lnTo>
                  <a:lnTo>
                    <a:pt x="10417" y="5386156"/>
                  </a:lnTo>
                  <a:lnTo>
                    <a:pt x="2650" y="5338480"/>
                  </a:lnTo>
                  <a:lnTo>
                    <a:pt x="0" y="5289270"/>
                  </a:lnTo>
                  <a:lnTo>
                    <a:pt x="0" y="451612"/>
                  </a:lnTo>
                  <a:close/>
                </a:path>
              </a:pathLst>
            </a:custGeom>
            <a:ln w="28575">
              <a:solidFill>
                <a:srgbClr val="BCE2F8"/>
              </a:solidFill>
              <a:prstDash val="lg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1073658" y="360425"/>
              <a:ext cx="10073640" cy="982980"/>
            </a:xfrm>
            <a:custGeom>
              <a:avLst/>
              <a:gdLst/>
              <a:ahLst/>
              <a:cxnLst/>
              <a:rect l="l" t="t" r="r" b="b"/>
              <a:pathLst>
                <a:path w="10073640" h="982980">
                  <a:moveTo>
                    <a:pt x="9909810" y="0"/>
                  </a:moveTo>
                  <a:lnTo>
                    <a:pt x="163829" y="0"/>
                  </a:lnTo>
                  <a:lnTo>
                    <a:pt x="120275" y="5856"/>
                  </a:lnTo>
                  <a:lnTo>
                    <a:pt x="81138" y="22380"/>
                  </a:lnTo>
                  <a:lnTo>
                    <a:pt x="47982" y="48006"/>
                  </a:lnTo>
                  <a:lnTo>
                    <a:pt x="22366" y="81167"/>
                  </a:lnTo>
                  <a:lnTo>
                    <a:pt x="5851" y="120297"/>
                  </a:lnTo>
                  <a:lnTo>
                    <a:pt x="0" y="163829"/>
                  </a:lnTo>
                  <a:lnTo>
                    <a:pt x="0" y="819150"/>
                  </a:lnTo>
                  <a:lnTo>
                    <a:pt x="5851" y="862682"/>
                  </a:lnTo>
                  <a:lnTo>
                    <a:pt x="22366" y="901812"/>
                  </a:lnTo>
                  <a:lnTo>
                    <a:pt x="47982" y="934974"/>
                  </a:lnTo>
                  <a:lnTo>
                    <a:pt x="81138" y="960599"/>
                  </a:lnTo>
                  <a:lnTo>
                    <a:pt x="120275" y="977123"/>
                  </a:lnTo>
                  <a:lnTo>
                    <a:pt x="163829" y="982979"/>
                  </a:lnTo>
                  <a:lnTo>
                    <a:pt x="9909810" y="982979"/>
                  </a:lnTo>
                  <a:lnTo>
                    <a:pt x="9953342" y="977123"/>
                  </a:lnTo>
                  <a:lnTo>
                    <a:pt x="9992472" y="960599"/>
                  </a:lnTo>
                  <a:lnTo>
                    <a:pt x="10025634" y="934974"/>
                  </a:lnTo>
                  <a:lnTo>
                    <a:pt x="10051259" y="901812"/>
                  </a:lnTo>
                  <a:lnTo>
                    <a:pt x="10067783" y="862682"/>
                  </a:lnTo>
                  <a:lnTo>
                    <a:pt x="10073640" y="819150"/>
                  </a:lnTo>
                  <a:lnTo>
                    <a:pt x="10073640" y="163829"/>
                  </a:lnTo>
                  <a:lnTo>
                    <a:pt x="10067783" y="120297"/>
                  </a:lnTo>
                  <a:lnTo>
                    <a:pt x="10051259" y="81167"/>
                  </a:lnTo>
                  <a:lnTo>
                    <a:pt x="10025634" y="48006"/>
                  </a:lnTo>
                  <a:lnTo>
                    <a:pt x="9992472" y="22380"/>
                  </a:lnTo>
                  <a:lnTo>
                    <a:pt x="9953342" y="5856"/>
                  </a:lnTo>
                  <a:lnTo>
                    <a:pt x="9909810" y="0"/>
                  </a:lnTo>
                  <a:close/>
                </a:path>
              </a:pathLst>
            </a:custGeom>
            <a:solidFill>
              <a:srgbClr val="F8CAA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1073658" y="360425"/>
              <a:ext cx="10073640" cy="982980"/>
            </a:xfrm>
            <a:custGeom>
              <a:avLst/>
              <a:gdLst/>
              <a:ahLst/>
              <a:cxnLst/>
              <a:rect l="l" t="t" r="r" b="b"/>
              <a:pathLst>
                <a:path w="10073640" h="982980">
                  <a:moveTo>
                    <a:pt x="0" y="163829"/>
                  </a:moveTo>
                  <a:lnTo>
                    <a:pt x="5851" y="120297"/>
                  </a:lnTo>
                  <a:lnTo>
                    <a:pt x="22366" y="81167"/>
                  </a:lnTo>
                  <a:lnTo>
                    <a:pt x="47982" y="48006"/>
                  </a:lnTo>
                  <a:lnTo>
                    <a:pt x="81138" y="22380"/>
                  </a:lnTo>
                  <a:lnTo>
                    <a:pt x="120275" y="5856"/>
                  </a:lnTo>
                  <a:lnTo>
                    <a:pt x="163829" y="0"/>
                  </a:lnTo>
                  <a:lnTo>
                    <a:pt x="9909810" y="0"/>
                  </a:lnTo>
                  <a:lnTo>
                    <a:pt x="9953342" y="5856"/>
                  </a:lnTo>
                  <a:lnTo>
                    <a:pt x="9992472" y="22380"/>
                  </a:lnTo>
                  <a:lnTo>
                    <a:pt x="10025634" y="48006"/>
                  </a:lnTo>
                  <a:lnTo>
                    <a:pt x="10051259" y="81167"/>
                  </a:lnTo>
                  <a:lnTo>
                    <a:pt x="10067783" y="120297"/>
                  </a:lnTo>
                  <a:lnTo>
                    <a:pt x="10073640" y="163829"/>
                  </a:lnTo>
                  <a:lnTo>
                    <a:pt x="10073640" y="819150"/>
                  </a:lnTo>
                  <a:lnTo>
                    <a:pt x="10067783" y="862682"/>
                  </a:lnTo>
                  <a:lnTo>
                    <a:pt x="10051259" y="901812"/>
                  </a:lnTo>
                  <a:lnTo>
                    <a:pt x="10025634" y="934974"/>
                  </a:lnTo>
                  <a:lnTo>
                    <a:pt x="9992472" y="960599"/>
                  </a:lnTo>
                  <a:lnTo>
                    <a:pt x="9953342" y="977123"/>
                  </a:lnTo>
                  <a:lnTo>
                    <a:pt x="9909810" y="982979"/>
                  </a:lnTo>
                  <a:lnTo>
                    <a:pt x="163829" y="982979"/>
                  </a:lnTo>
                  <a:lnTo>
                    <a:pt x="120275" y="977123"/>
                  </a:lnTo>
                  <a:lnTo>
                    <a:pt x="81138" y="960599"/>
                  </a:lnTo>
                  <a:lnTo>
                    <a:pt x="47982" y="934974"/>
                  </a:lnTo>
                  <a:lnTo>
                    <a:pt x="22366" y="901812"/>
                  </a:lnTo>
                  <a:lnTo>
                    <a:pt x="5851" y="862682"/>
                  </a:lnTo>
                  <a:lnTo>
                    <a:pt x="0" y="819150"/>
                  </a:lnTo>
                  <a:lnTo>
                    <a:pt x="0" y="163829"/>
                  </a:lnTo>
                  <a:close/>
                </a:path>
              </a:pathLst>
            </a:custGeom>
            <a:ln w="28575">
              <a:solidFill>
                <a:srgbClr val="EC7C30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1182624" y="487679"/>
              <a:ext cx="9871075" cy="612775"/>
            </a:xfrm>
            <a:custGeom>
              <a:avLst/>
              <a:gdLst/>
              <a:ahLst/>
              <a:cxnLst/>
              <a:rect l="l" t="t" r="r" b="b"/>
              <a:pathLst>
                <a:path w="9871075" h="612775">
                  <a:moveTo>
                    <a:pt x="9768840" y="0"/>
                  </a:moveTo>
                  <a:lnTo>
                    <a:pt x="102107" y="0"/>
                  </a:lnTo>
                  <a:lnTo>
                    <a:pt x="62364" y="8024"/>
                  </a:lnTo>
                  <a:lnTo>
                    <a:pt x="29908" y="29908"/>
                  </a:lnTo>
                  <a:lnTo>
                    <a:pt x="8024" y="62364"/>
                  </a:lnTo>
                  <a:lnTo>
                    <a:pt x="0" y="102108"/>
                  </a:lnTo>
                  <a:lnTo>
                    <a:pt x="0" y="510540"/>
                  </a:lnTo>
                  <a:lnTo>
                    <a:pt x="8024" y="550283"/>
                  </a:lnTo>
                  <a:lnTo>
                    <a:pt x="29908" y="582739"/>
                  </a:lnTo>
                  <a:lnTo>
                    <a:pt x="62364" y="604623"/>
                  </a:lnTo>
                  <a:lnTo>
                    <a:pt x="102107" y="612648"/>
                  </a:lnTo>
                  <a:lnTo>
                    <a:pt x="9768840" y="612648"/>
                  </a:lnTo>
                  <a:lnTo>
                    <a:pt x="9808583" y="604623"/>
                  </a:lnTo>
                  <a:lnTo>
                    <a:pt x="9841039" y="582739"/>
                  </a:lnTo>
                  <a:lnTo>
                    <a:pt x="9862923" y="550283"/>
                  </a:lnTo>
                  <a:lnTo>
                    <a:pt x="9870948" y="510540"/>
                  </a:lnTo>
                  <a:lnTo>
                    <a:pt x="9870948" y="102108"/>
                  </a:lnTo>
                  <a:lnTo>
                    <a:pt x="9862923" y="62364"/>
                  </a:lnTo>
                  <a:lnTo>
                    <a:pt x="9841039" y="29908"/>
                  </a:lnTo>
                  <a:lnTo>
                    <a:pt x="9808583" y="8024"/>
                  </a:lnTo>
                  <a:lnTo>
                    <a:pt x="9768840" y="0"/>
                  </a:lnTo>
                  <a:close/>
                </a:path>
              </a:pathLst>
            </a:custGeom>
            <a:solidFill>
              <a:srgbClr val="FAE4D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1182624" y="487679"/>
              <a:ext cx="9871075" cy="612775"/>
            </a:xfrm>
            <a:custGeom>
              <a:avLst/>
              <a:gdLst/>
              <a:ahLst/>
              <a:cxnLst/>
              <a:rect l="l" t="t" r="r" b="b"/>
              <a:pathLst>
                <a:path w="9871075" h="612775">
                  <a:moveTo>
                    <a:pt x="0" y="102108"/>
                  </a:moveTo>
                  <a:lnTo>
                    <a:pt x="8024" y="62364"/>
                  </a:lnTo>
                  <a:lnTo>
                    <a:pt x="29908" y="29908"/>
                  </a:lnTo>
                  <a:lnTo>
                    <a:pt x="62364" y="8024"/>
                  </a:lnTo>
                  <a:lnTo>
                    <a:pt x="102107" y="0"/>
                  </a:lnTo>
                  <a:lnTo>
                    <a:pt x="9768840" y="0"/>
                  </a:lnTo>
                  <a:lnTo>
                    <a:pt x="9808583" y="8024"/>
                  </a:lnTo>
                  <a:lnTo>
                    <a:pt x="9841039" y="29908"/>
                  </a:lnTo>
                  <a:lnTo>
                    <a:pt x="9862923" y="62364"/>
                  </a:lnTo>
                  <a:lnTo>
                    <a:pt x="9870948" y="102108"/>
                  </a:lnTo>
                  <a:lnTo>
                    <a:pt x="9870948" y="510540"/>
                  </a:lnTo>
                  <a:lnTo>
                    <a:pt x="9862923" y="550283"/>
                  </a:lnTo>
                  <a:lnTo>
                    <a:pt x="9841039" y="582739"/>
                  </a:lnTo>
                  <a:lnTo>
                    <a:pt x="9808583" y="604623"/>
                  </a:lnTo>
                  <a:lnTo>
                    <a:pt x="9768840" y="612648"/>
                  </a:lnTo>
                  <a:lnTo>
                    <a:pt x="102107" y="612648"/>
                  </a:lnTo>
                  <a:lnTo>
                    <a:pt x="62364" y="604623"/>
                  </a:lnTo>
                  <a:lnTo>
                    <a:pt x="29908" y="582739"/>
                  </a:lnTo>
                  <a:lnTo>
                    <a:pt x="8024" y="550283"/>
                  </a:lnTo>
                  <a:lnTo>
                    <a:pt x="0" y="510540"/>
                  </a:lnTo>
                  <a:lnTo>
                    <a:pt x="0" y="102108"/>
                  </a:lnTo>
                  <a:close/>
                </a:path>
              </a:pathLst>
            </a:custGeom>
            <a:ln w="9525">
              <a:solidFill>
                <a:srgbClr val="EC7C3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312544" y="525221"/>
            <a:ext cx="9611995" cy="483234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-225"/>
              <a:t>Chia</a:t>
            </a:r>
            <a:r>
              <a:rPr dirty="0" sz="3000" spc="-145"/>
              <a:t> </a:t>
            </a:r>
            <a:r>
              <a:rPr dirty="0" sz="3000" spc="-254"/>
              <a:t>sẻ</a:t>
            </a:r>
            <a:r>
              <a:rPr dirty="0" sz="3000" spc="-160"/>
              <a:t> </a:t>
            </a:r>
            <a:r>
              <a:rPr dirty="0" sz="3000" spc="-135"/>
              <a:t>với</a:t>
            </a:r>
            <a:r>
              <a:rPr dirty="0" sz="3000" spc="-155"/>
              <a:t> </a:t>
            </a:r>
            <a:r>
              <a:rPr dirty="0" sz="3000" spc="-145"/>
              <a:t>bạn</a:t>
            </a:r>
            <a:r>
              <a:rPr dirty="0" sz="3000" spc="-155"/>
              <a:t> </a:t>
            </a:r>
            <a:r>
              <a:rPr dirty="0" sz="3000" spc="-185"/>
              <a:t>về</a:t>
            </a:r>
            <a:r>
              <a:rPr dirty="0" sz="3000" spc="-175"/>
              <a:t> </a:t>
            </a:r>
            <a:r>
              <a:rPr dirty="0" sz="3000"/>
              <a:t>một</a:t>
            </a:r>
            <a:r>
              <a:rPr dirty="0" sz="3000" spc="-145"/>
              <a:t> </a:t>
            </a:r>
            <a:r>
              <a:rPr dirty="0" sz="3000" spc="-200"/>
              <a:t>chương</a:t>
            </a:r>
            <a:r>
              <a:rPr dirty="0" sz="3000" spc="-140"/>
              <a:t> </a:t>
            </a:r>
            <a:r>
              <a:rPr dirty="0" sz="3000" spc="-30"/>
              <a:t>trình</a:t>
            </a:r>
            <a:r>
              <a:rPr dirty="0" sz="3000" spc="-150"/>
              <a:t> </a:t>
            </a:r>
            <a:r>
              <a:rPr dirty="0" sz="3000" spc="-65"/>
              <a:t>truyền</a:t>
            </a:r>
            <a:r>
              <a:rPr dirty="0" sz="3000" spc="-160"/>
              <a:t> </a:t>
            </a:r>
            <a:r>
              <a:rPr dirty="0" sz="3000" spc="-120"/>
              <a:t>hình</a:t>
            </a:r>
            <a:r>
              <a:rPr dirty="0" sz="3000" spc="-150"/>
              <a:t> </a:t>
            </a:r>
            <a:r>
              <a:rPr dirty="0" sz="3000" spc="-175"/>
              <a:t>mà</a:t>
            </a:r>
            <a:r>
              <a:rPr dirty="0" sz="3000" spc="-140"/>
              <a:t> </a:t>
            </a:r>
            <a:r>
              <a:rPr dirty="0" sz="3000" spc="-165"/>
              <a:t>em</a:t>
            </a:r>
            <a:r>
              <a:rPr dirty="0" sz="3000" spc="-145"/>
              <a:t> </a:t>
            </a:r>
            <a:r>
              <a:rPr dirty="0" sz="3000" spc="-10"/>
              <a:t>thích.</a:t>
            </a:r>
            <a:endParaRPr sz="3000"/>
          </a:p>
        </p:txBody>
      </p:sp>
      <p:grpSp>
        <p:nvGrpSpPr>
          <p:cNvPr id="12" name="object 12" descr=""/>
          <p:cNvGrpSpPr/>
          <p:nvPr/>
        </p:nvGrpSpPr>
        <p:grpSpPr>
          <a:xfrm>
            <a:off x="1059370" y="1506855"/>
            <a:ext cx="10467975" cy="4726305"/>
            <a:chOff x="1059370" y="1506855"/>
            <a:chExt cx="10467975" cy="4726305"/>
          </a:xfrm>
        </p:grpSpPr>
        <p:pic>
          <p:nvPicPr>
            <p:cNvPr id="13" name="object 1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87592" y="1518285"/>
              <a:ext cx="1486164" cy="591692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27342" y="2004822"/>
              <a:ext cx="115569" cy="106933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399911" y="1714500"/>
              <a:ext cx="169544" cy="225805"/>
            </a:xfrm>
            <a:prstGeom prst="rect">
              <a:avLst/>
            </a:prstGeom>
          </p:spPr>
        </p:pic>
        <p:sp>
          <p:nvSpPr>
            <p:cNvPr id="16" name="object 16" descr=""/>
            <p:cNvSpPr/>
            <p:nvPr/>
          </p:nvSpPr>
          <p:spPr>
            <a:xfrm>
              <a:off x="5887592" y="1547749"/>
              <a:ext cx="1486535" cy="562610"/>
            </a:xfrm>
            <a:custGeom>
              <a:avLst/>
              <a:gdLst/>
              <a:ahLst/>
              <a:cxnLst/>
              <a:rect l="l" t="t" r="r" b="b"/>
              <a:pathLst>
                <a:path w="1486534" h="562610">
                  <a:moveTo>
                    <a:pt x="1219073" y="117221"/>
                  </a:moveTo>
                  <a:lnTo>
                    <a:pt x="1228598" y="117221"/>
                  </a:lnTo>
                  <a:lnTo>
                    <a:pt x="1236217" y="117475"/>
                  </a:lnTo>
                  <a:lnTo>
                    <a:pt x="1241806" y="117728"/>
                  </a:lnTo>
                  <a:lnTo>
                    <a:pt x="1247393" y="118110"/>
                  </a:lnTo>
                  <a:lnTo>
                    <a:pt x="1251712" y="118872"/>
                  </a:lnTo>
                  <a:lnTo>
                    <a:pt x="1254887" y="120268"/>
                  </a:lnTo>
                  <a:lnTo>
                    <a:pt x="1257935" y="121538"/>
                  </a:lnTo>
                  <a:lnTo>
                    <a:pt x="1266571" y="138302"/>
                  </a:lnTo>
                  <a:lnTo>
                    <a:pt x="1336929" y="338200"/>
                  </a:lnTo>
                  <a:lnTo>
                    <a:pt x="1337945" y="338200"/>
                  </a:lnTo>
                  <a:lnTo>
                    <a:pt x="1402207" y="134365"/>
                  </a:lnTo>
                  <a:lnTo>
                    <a:pt x="1403477" y="128524"/>
                  </a:lnTo>
                  <a:lnTo>
                    <a:pt x="1405255" y="124713"/>
                  </a:lnTo>
                  <a:lnTo>
                    <a:pt x="1443736" y="117221"/>
                  </a:lnTo>
                  <a:lnTo>
                    <a:pt x="1453261" y="117221"/>
                  </a:lnTo>
                  <a:lnTo>
                    <a:pt x="1461262" y="117728"/>
                  </a:lnTo>
                  <a:lnTo>
                    <a:pt x="1467612" y="118617"/>
                  </a:lnTo>
                  <a:lnTo>
                    <a:pt x="1474089" y="119506"/>
                  </a:lnTo>
                  <a:lnTo>
                    <a:pt x="1478661" y="121158"/>
                  </a:lnTo>
                  <a:lnTo>
                    <a:pt x="1481709" y="123571"/>
                  </a:lnTo>
                  <a:lnTo>
                    <a:pt x="1484757" y="126111"/>
                  </a:lnTo>
                  <a:lnTo>
                    <a:pt x="1486281" y="129412"/>
                  </a:lnTo>
                  <a:lnTo>
                    <a:pt x="1486281" y="133476"/>
                  </a:lnTo>
                  <a:lnTo>
                    <a:pt x="1486281" y="137667"/>
                  </a:lnTo>
                  <a:lnTo>
                    <a:pt x="1384173" y="440689"/>
                  </a:lnTo>
                  <a:lnTo>
                    <a:pt x="1347978" y="546480"/>
                  </a:lnTo>
                  <a:lnTo>
                    <a:pt x="1304448" y="562010"/>
                  </a:lnTo>
                  <a:lnTo>
                    <a:pt x="1292352" y="562228"/>
                  </a:lnTo>
                  <a:lnTo>
                    <a:pt x="1283462" y="562228"/>
                  </a:lnTo>
                  <a:lnTo>
                    <a:pt x="1254252" y="547877"/>
                  </a:lnTo>
                  <a:lnTo>
                    <a:pt x="1255014" y="544702"/>
                  </a:lnTo>
                  <a:lnTo>
                    <a:pt x="1256538" y="540892"/>
                  </a:lnTo>
                  <a:lnTo>
                    <a:pt x="1296415" y="440689"/>
                  </a:lnTo>
                  <a:lnTo>
                    <a:pt x="1293495" y="439420"/>
                  </a:lnTo>
                  <a:lnTo>
                    <a:pt x="1290828" y="437261"/>
                  </a:lnTo>
                  <a:lnTo>
                    <a:pt x="1288541" y="434466"/>
                  </a:lnTo>
                  <a:lnTo>
                    <a:pt x="1286129" y="431800"/>
                  </a:lnTo>
                  <a:lnTo>
                    <a:pt x="1180464" y="151129"/>
                  </a:lnTo>
                  <a:lnTo>
                    <a:pt x="1176147" y="137287"/>
                  </a:lnTo>
                  <a:lnTo>
                    <a:pt x="1176147" y="133096"/>
                  </a:lnTo>
                  <a:lnTo>
                    <a:pt x="1176147" y="129031"/>
                  </a:lnTo>
                  <a:lnTo>
                    <a:pt x="1193800" y="118617"/>
                  </a:lnTo>
                  <a:lnTo>
                    <a:pt x="1200150" y="117728"/>
                  </a:lnTo>
                  <a:lnTo>
                    <a:pt x="1208532" y="117221"/>
                  </a:lnTo>
                  <a:lnTo>
                    <a:pt x="1219073" y="117221"/>
                  </a:lnTo>
                  <a:close/>
                </a:path>
                <a:path w="1486534" h="562610">
                  <a:moveTo>
                    <a:pt x="931672" y="117221"/>
                  </a:moveTo>
                  <a:lnTo>
                    <a:pt x="939927" y="117221"/>
                  </a:lnTo>
                  <a:lnTo>
                    <a:pt x="946658" y="117601"/>
                  </a:lnTo>
                  <a:lnTo>
                    <a:pt x="951991" y="118237"/>
                  </a:lnTo>
                  <a:lnTo>
                    <a:pt x="957453" y="118872"/>
                  </a:lnTo>
                  <a:lnTo>
                    <a:pt x="961643" y="119887"/>
                  </a:lnTo>
                  <a:lnTo>
                    <a:pt x="964946" y="121158"/>
                  </a:lnTo>
                  <a:lnTo>
                    <a:pt x="968121" y="122300"/>
                  </a:lnTo>
                  <a:lnTo>
                    <a:pt x="970407" y="123825"/>
                  </a:lnTo>
                  <a:lnTo>
                    <a:pt x="971804" y="125475"/>
                  </a:lnTo>
                  <a:lnTo>
                    <a:pt x="973201" y="127126"/>
                  </a:lnTo>
                  <a:lnTo>
                    <a:pt x="973836" y="129031"/>
                  </a:lnTo>
                  <a:lnTo>
                    <a:pt x="973836" y="131317"/>
                  </a:lnTo>
                  <a:lnTo>
                    <a:pt x="973836" y="429387"/>
                  </a:lnTo>
                  <a:lnTo>
                    <a:pt x="973836" y="431546"/>
                  </a:lnTo>
                  <a:lnTo>
                    <a:pt x="973201" y="433577"/>
                  </a:lnTo>
                  <a:lnTo>
                    <a:pt x="971804" y="435228"/>
                  </a:lnTo>
                  <a:lnTo>
                    <a:pt x="970407" y="436879"/>
                  </a:lnTo>
                  <a:lnTo>
                    <a:pt x="951991" y="441833"/>
                  </a:lnTo>
                  <a:lnTo>
                    <a:pt x="946658" y="442467"/>
                  </a:lnTo>
                  <a:lnTo>
                    <a:pt x="939927" y="442722"/>
                  </a:lnTo>
                  <a:lnTo>
                    <a:pt x="931672" y="442722"/>
                  </a:lnTo>
                  <a:lnTo>
                    <a:pt x="923416" y="442722"/>
                  </a:lnTo>
                  <a:lnTo>
                    <a:pt x="916559" y="442467"/>
                  </a:lnTo>
                  <a:lnTo>
                    <a:pt x="911225" y="441833"/>
                  </a:lnTo>
                  <a:lnTo>
                    <a:pt x="905890" y="441325"/>
                  </a:lnTo>
                  <a:lnTo>
                    <a:pt x="889381" y="431546"/>
                  </a:lnTo>
                  <a:lnTo>
                    <a:pt x="889381" y="429387"/>
                  </a:lnTo>
                  <a:lnTo>
                    <a:pt x="889381" y="131317"/>
                  </a:lnTo>
                  <a:lnTo>
                    <a:pt x="889381" y="129031"/>
                  </a:lnTo>
                  <a:lnTo>
                    <a:pt x="890142" y="127126"/>
                  </a:lnTo>
                  <a:lnTo>
                    <a:pt x="891413" y="125475"/>
                  </a:lnTo>
                  <a:lnTo>
                    <a:pt x="892810" y="123825"/>
                  </a:lnTo>
                  <a:lnTo>
                    <a:pt x="895096" y="122300"/>
                  </a:lnTo>
                  <a:lnTo>
                    <a:pt x="898271" y="121158"/>
                  </a:lnTo>
                  <a:lnTo>
                    <a:pt x="901573" y="119887"/>
                  </a:lnTo>
                  <a:lnTo>
                    <a:pt x="905890" y="118872"/>
                  </a:lnTo>
                  <a:lnTo>
                    <a:pt x="911225" y="118237"/>
                  </a:lnTo>
                  <a:lnTo>
                    <a:pt x="916559" y="117601"/>
                  </a:lnTo>
                  <a:lnTo>
                    <a:pt x="923416" y="117221"/>
                  </a:lnTo>
                  <a:lnTo>
                    <a:pt x="931672" y="117221"/>
                  </a:lnTo>
                  <a:close/>
                </a:path>
                <a:path w="1486534" h="562610">
                  <a:moveTo>
                    <a:pt x="804290" y="79121"/>
                  </a:moveTo>
                  <a:lnTo>
                    <a:pt x="811657" y="79121"/>
                  </a:lnTo>
                  <a:lnTo>
                    <a:pt x="817880" y="79375"/>
                  </a:lnTo>
                  <a:lnTo>
                    <a:pt x="822706" y="80137"/>
                  </a:lnTo>
                  <a:lnTo>
                    <a:pt x="827659" y="80772"/>
                  </a:lnTo>
                  <a:lnTo>
                    <a:pt x="831468" y="82041"/>
                  </a:lnTo>
                  <a:lnTo>
                    <a:pt x="834263" y="84074"/>
                  </a:lnTo>
                  <a:lnTo>
                    <a:pt x="837057" y="86105"/>
                  </a:lnTo>
                  <a:lnTo>
                    <a:pt x="839088" y="88900"/>
                  </a:lnTo>
                  <a:lnTo>
                    <a:pt x="840232" y="92455"/>
                  </a:lnTo>
                  <a:lnTo>
                    <a:pt x="841248" y="96012"/>
                  </a:lnTo>
                  <a:lnTo>
                    <a:pt x="841883" y="100711"/>
                  </a:lnTo>
                  <a:lnTo>
                    <a:pt x="841883" y="106552"/>
                  </a:lnTo>
                  <a:lnTo>
                    <a:pt x="836549" y="155622"/>
                  </a:lnTo>
                  <a:lnTo>
                    <a:pt x="820547" y="194310"/>
                  </a:lnTo>
                  <a:lnTo>
                    <a:pt x="793337" y="221043"/>
                  </a:lnTo>
                  <a:lnTo>
                    <a:pt x="754126" y="234441"/>
                  </a:lnTo>
                  <a:lnTo>
                    <a:pt x="755459" y="244518"/>
                  </a:lnTo>
                  <a:lnTo>
                    <a:pt x="756412" y="254952"/>
                  </a:lnTo>
                  <a:lnTo>
                    <a:pt x="756983" y="265767"/>
                  </a:lnTo>
                  <a:lnTo>
                    <a:pt x="757174" y="276987"/>
                  </a:lnTo>
                  <a:lnTo>
                    <a:pt x="756535" y="295652"/>
                  </a:lnTo>
                  <a:lnTo>
                    <a:pt x="747140" y="346837"/>
                  </a:lnTo>
                  <a:lnTo>
                    <a:pt x="726209" y="389181"/>
                  </a:lnTo>
                  <a:lnTo>
                    <a:pt x="693578" y="421052"/>
                  </a:lnTo>
                  <a:lnTo>
                    <a:pt x="649351" y="441418"/>
                  </a:lnTo>
                  <a:lnTo>
                    <a:pt x="593344" y="448437"/>
                  </a:lnTo>
                  <a:lnTo>
                    <a:pt x="574081" y="447746"/>
                  </a:lnTo>
                  <a:lnTo>
                    <a:pt x="524129" y="437388"/>
                  </a:lnTo>
                  <a:lnTo>
                    <a:pt x="485570" y="415188"/>
                  </a:lnTo>
                  <a:lnTo>
                    <a:pt x="458295" y="381714"/>
                  </a:lnTo>
                  <a:lnTo>
                    <a:pt x="442311" y="337355"/>
                  </a:lnTo>
                  <a:lnTo>
                    <a:pt x="437007" y="282955"/>
                  </a:lnTo>
                  <a:lnTo>
                    <a:pt x="437647" y="264310"/>
                  </a:lnTo>
                  <a:lnTo>
                    <a:pt x="447167" y="213233"/>
                  </a:lnTo>
                  <a:lnTo>
                    <a:pt x="468276" y="170763"/>
                  </a:lnTo>
                  <a:lnTo>
                    <a:pt x="500856" y="138890"/>
                  </a:lnTo>
                  <a:lnTo>
                    <a:pt x="544935" y="118524"/>
                  </a:lnTo>
                  <a:lnTo>
                    <a:pt x="600710" y="111505"/>
                  </a:lnTo>
                  <a:lnTo>
                    <a:pt x="625570" y="112647"/>
                  </a:lnTo>
                  <a:lnTo>
                    <a:pt x="668432" y="121739"/>
                  </a:lnTo>
                  <a:lnTo>
                    <a:pt x="702367" y="139739"/>
                  </a:lnTo>
                  <a:lnTo>
                    <a:pt x="737997" y="182245"/>
                  </a:lnTo>
                  <a:lnTo>
                    <a:pt x="743783" y="179077"/>
                  </a:lnTo>
                  <a:lnTo>
                    <a:pt x="762968" y="145875"/>
                  </a:lnTo>
                  <a:lnTo>
                    <a:pt x="764793" y="125602"/>
                  </a:lnTo>
                  <a:lnTo>
                    <a:pt x="764793" y="106552"/>
                  </a:lnTo>
                  <a:lnTo>
                    <a:pt x="764793" y="100711"/>
                  </a:lnTo>
                  <a:lnTo>
                    <a:pt x="765429" y="96012"/>
                  </a:lnTo>
                  <a:lnTo>
                    <a:pt x="766699" y="92455"/>
                  </a:lnTo>
                  <a:lnTo>
                    <a:pt x="767841" y="88900"/>
                  </a:lnTo>
                  <a:lnTo>
                    <a:pt x="770001" y="86105"/>
                  </a:lnTo>
                  <a:lnTo>
                    <a:pt x="773049" y="84074"/>
                  </a:lnTo>
                  <a:lnTo>
                    <a:pt x="776097" y="82041"/>
                  </a:lnTo>
                  <a:lnTo>
                    <a:pt x="780161" y="80772"/>
                  </a:lnTo>
                  <a:lnTo>
                    <a:pt x="785240" y="80137"/>
                  </a:lnTo>
                  <a:lnTo>
                    <a:pt x="790448" y="79375"/>
                  </a:lnTo>
                  <a:lnTo>
                    <a:pt x="796798" y="79121"/>
                  </a:lnTo>
                  <a:lnTo>
                    <a:pt x="804290" y="79121"/>
                  </a:lnTo>
                  <a:close/>
                </a:path>
                <a:path w="1486534" h="562610">
                  <a:moveTo>
                    <a:pt x="225679" y="0"/>
                  </a:moveTo>
                  <a:lnTo>
                    <a:pt x="265005" y="2196"/>
                  </a:lnTo>
                  <a:lnTo>
                    <a:pt x="308221" y="10562"/>
                  </a:lnTo>
                  <a:lnTo>
                    <a:pt x="345821" y="25146"/>
                  </a:lnTo>
                  <a:lnTo>
                    <a:pt x="368300" y="49402"/>
                  </a:lnTo>
                  <a:lnTo>
                    <a:pt x="369697" y="55117"/>
                  </a:lnTo>
                  <a:lnTo>
                    <a:pt x="370332" y="63500"/>
                  </a:lnTo>
                  <a:lnTo>
                    <a:pt x="370332" y="74675"/>
                  </a:lnTo>
                  <a:lnTo>
                    <a:pt x="370332" y="81152"/>
                  </a:lnTo>
                  <a:lnTo>
                    <a:pt x="370078" y="86740"/>
                  </a:lnTo>
                  <a:lnTo>
                    <a:pt x="369443" y="91439"/>
                  </a:lnTo>
                  <a:lnTo>
                    <a:pt x="368935" y="96138"/>
                  </a:lnTo>
                  <a:lnTo>
                    <a:pt x="368173" y="99949"/>
                  </a:lnTo>
                  <a:lnTo>
                    <a:pt x="367157" y="102615"/>
                  </a:lnTo>
                  <a:lnTo>
                    <a:pt x="366141" y="105410"/>
                  </a:lnTo>
                  <a:lnTo>
                    <a:pt x="364871" y="107441"/>
                  </a:lnTo>
                  <a:lnTo>
                    <a:pt x="363474" y="108585"/>
                  </a:lnTo>
                  <a:lnTo>
                    <a:pt x="361950" y="109600"/>
                  </a:lnTo>
                  <a:lnTo>
                    <a:pt x="360299" y="110236"/>
                  </a:lnTo>
                  <a:lnTo>
                    <a:pt x="358267" y="110236"/>
                  </a:lnTo>
                  <a:lnTo>
                    <a:pt x="355346" y="110236"/>
                  </a:lnTo>
                  <a:lnTo>
                    <a:pt x="350647" y="108203"/>
                  </a:lnTo>
                  <a:lnTo>
                    <a:pt x="344170" y="104139"/>
                  </a:lnTo>
                  <a:lnTo>
                    <a:pt x="338927" y="101097"/>
                  </a:lnTo>
                  <a:lnTo>
                    <a:pt x="300783" y="84359"/>
                  </a:lnTo>
                  <a:lnTo>
                    <a:pt x="256000" y="73533"/>
                  </a:lnTo>
                  <a:lnTo>
                    <a:pt x="228346" y="72009"/>
                  </a:lnTo>
                  <a:lnTo>
                    <a:pt x="212990" y="72697"/>
                  </a:lnTo>
                  <a:lnTo>
                    <a:pt x="171450" y="82930"/>
                  </a:lnTo>
                  <a:lnTo>
                    <a:pt x="137392" y="104362"/>
                  </a:lnTo>
                  <a:lnTo>
                    <a:pt x="111887" y="135683"/>
                  </a:lnTo>
                  <a:lnTo>
                    <a:pt x="95835" y="175958"/>
                  </a:lnTo>
                  <a:lnTo>
                    <a:pt x="90424" y="223392"/>
                  </a:lnTo>
                  <a:lnTo>
                    <a:pt x="91023" y="241419"/>
                  </a:lnTo>
                  <a:lnTo>
                    <a:pt x="100203" y="288925"/>
                  </a:lnTo>
                  <a:lnTo>
                    <a:pt x="119508" y="326126"/>
                  </a:lnTo>
                  <a:lnTo>
                    <a:pt x="147415" y="352980"/>
                  </a:lnTo>
                  <a:lnTo>
                    <a:pt x="183370" y="369258"/>
                  </a:lnTo>
                  <a:lnTo>
                    <a:pt x="225679" y="374776"/>
                  </a:lnTo>
                  <a:lnTo>
                    <a:pt x="233009" y="374562"/>
                  </a:lnTo>
                  <a:lnTo>
                    <a:pt x="275246" y="364507"/>
                  </a:lnTo>
                  <a:lnTo>
                    <a:pt x="281559" y="260858"/>
                  </a:lnTo>
                  <a:lnTo>
                    <a:pt x="199517" y="260858"/>
                  </a:lnTo>
                  <a:lnTo>
                    <a:pt x="195453" y="260858"/>
                  </a:lnTo>
                  <a:lnTo>
                    <a:pt x="186817" y="227711"/>
                  </a:lnTo>
                  <a:lnTo>
                    <a:pt x="186817" y="221487"/>
                  </a:lnTo>
                  <a:lnTo>
                    <a:pt x="187071" y="216280"/>
                  </a:lnTo>
                  <a:lnTo>
                    <a:pt x="187706" y="211962"/>
                  </a:lnTo>
                  <a:lnTo>
                    <a:pt x="188214" y="207772"/>
                  </a:lnTo>
                  <a:lnTo>
                    <a:pt x="188976" y="204342"/>
                  </a:lnTo>
                  <a:lnTo>
                    <a:pt x="190119" y="201802"/>
                  </a:lnTo>
                  <a:lnTo>
                    <a:pt x="191262" y="199262"/>
                  </a:lnTo>
                  <a:lnTo>
                    <a:pt x="192659" y="197358"/>
                  </a:lnTo>
                  <a:lnTo>
                    <a:pt x="194183" y="196087"/>
                  </a:lnTo>
                  <a:lnTo>
                    <a:pt x="195707" y="194817"/>
                  </a:lnTo>
                  <a:lnTo>
                    <a:pt x="197485" y="194310"/>
                  </a:lnTo>
                  <a:lnTo>
                    <a:pt x="199517" y="194310"/>
                  </a:lnTo>
                  <a:lnTo>
                    <a:pt x="345821" y="194310"/>
                  </a:lnTo>
                  <a:lnTo>
                    <a:pt x="349377" y="194310"/>
                  </a:lnTo>
                  <a:lnTo>
                    <a:pt x="352679" y="194817"/>
                  </a:lnTo>
                  <a:lnTo>
                    <a:pt x="355346" y="196087"/>
                  </a:lnTo>
                  <a:lnTo>
                    <a:pt x="358140" y="197358"/>
                  </a:lnTo>
                  <a:lnTo>
                    <a:pt x="367665" y="210565"/>
                  </a:lnTo>
                  <a:lnTo>
                    <a:pt x="368808" y="213995"/>
                  </a:lnTo>
                  <a:lnTo>
                    <a:pt x="369316" y="217931"/>
                  </a:lnTo>
                  <a:lnTo>
                    <a:pt x="369316" y="222376"/>
                  </a:lnTo>
                  <a:lnTo>
                    <a:pt x="369316" y="394842"/>
                  </a:lnTo>
                  <a:lnTo>
                    <a:pt x="369316" y="401574"/>
                  </a:lnTo>
                  <a:lnTo>
                    <a:pt x="368173" y="407415"/>
                  </a:lnTo>
                  <a:lnTo>
                    <a:pt x="365760" y="412368"/>
                  </a:lnTo>
                  <a:lnTo>
                    <a:pt x="363474" y="417449"/>
                  </a:lnTo>
                  <a:lnTo>
                    <a:pt x="324485" y="433324"/>
                  </a:lnTo>
                  <a:lnTo>
                    <a:pt x="282467" y="442975"/>
                  </a:lnTo>
                  <a:lnTo>
                    <a:pt x="238680" y="447659"/>
                  </a:lnTo>
                  <a:lnTo>
                    <a:pt x="220980" y="448055"/>
                  </a:lnTo>
                  <a:lnTo>
                    <a:pt x="195667" y="447127"/>
                  </a:lnTo>
                  <a:lnTo>
                    <a:pt x="149185" y="439697"/>
                  </a:lnTo>
                  <a:lnTo>
                    <a:pt x="108303" y="424914"/>
                  </a:lnTo>
                  <a:lnTo>
                    <a:pt x="73544" y="403300"/>
                  </a:lnTo>
                  <a:lnTo>
                    <a:pt x="45168" y="375062"/>
                  </a:lnTo>
                  <a:lnTo>
                    <a:pt x="23364" y="340582"/>
                  </a:lnTo>
                  <a:lnTo>
                    <a:pt x="8411" y="300003"/>
                  </a:lnTo>
                  <a:lnTo>
                    <a:pt x="930" y="253851"/>
                  </a:lnTo>
                  <a:lnTo>
                    <a:pt x="0" y="228726"/>
                  </a:lnTo>
                  <a:lnTo>
                    <a:pt x="1000" y="202818"/>
                  </a:lnTo>
                  <a:lnTo>
                    <a:pt x="9001" y="155003"/>
                  </a:lnTo>
                  <a:lnTo>
                    <a:pt x="24911" y="112738"/>
                  </a:lnTo>
                  <a:lnTo>
                    <a:pt x="47684" y="76785"/>
                  </a:lnTo>
                  <a:lnTo>
                    <a:pt x="77047" y="47234"/>
                  </a:lnTo>
                  <a:lnTo>
                    <a:pt x="112619" y="24512"/>
                  </a:lnTo>
                  <a:lnTo>
                    <a:pt x="154170" y="8893"/>
                  </a:lnTo>
                  <a:lnTo>
                    <a:pt x="200652" y="996"/>
                  </a:lnTo>
                  <a:lnTo>
                    <a:pt x="225679" y="0"/>
                  </a:lnTo>
                  <a:close/>
                </a:path>
              </a:pathLst>
            </a:custGeom>
            <a:ln w="22860">
              <a:solidFill>
                <a:srgbClr val="0D0D0D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7" name="object 1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759193" y="1522349"/>
              <a:ext cx="120014" cy="111251"/>
            </a:xfrm>
            <a:prstGeom prst="rect">
              <a:avLst/>
            </a:prstGeom>
          </p:spPr>
        </p:pic>
        <p:pic>
          <p:nvPicPr>
            <p:cNvPr id="18" name="object 18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175754" y="1506855"/>
              <a:ext cx="160908" cy="130428"/>
            </a:xfrm>
            <a:prstGeom prst="rect">
              <a:avLst/>
            </a:prstGeom>
          </p:spPr>
        </p:pic>
        <p:sp>
          <p:nvSpPr>
            <p:cNvPr id="19" name="object 19" descr=""/>
            <p:cNvSpPr/>
            <p:nvPr/>
          </p:nvSpPr>
          <p:spPr>
            <a:xfrm>
              <a:off x="1073658" y="2320290"/>
              <a:ext cx="10439400" cy="3898900"/>
            </a:xfrm>
            <a:custGeom>
              <a:avLst/>
              <a:gdLst/>
              <a:ahLst/>
              <a:cxnLst/>
              <a:rect l="l" t="t" r="r" b="b"/>
              <a:pathLst>
                <a:path w="10439400" h="3898900">
                  <a:moveTo>
                    <a:pt x="9789668" y="0"/>
                  </a:moveTo>
                  <a:lnTo>
                    <a:pt x="649731" y="0"/>
                  </a:lnTo>
                  <a:lnTo>
                    <a:pt x="601249" y="1782"/>
                  </a:lnTo>
                  <a:lnTo>
                    <a:pt x="553733" y="7046"/>
                  </a:lnTo>
                  <a:lnTo>
                    <a:pt x="507309" y="15665"/>
                  </a:lnTo>
                  <a:lnTo>
                    <a:pt x="462103" y="27514"/>
                  </a:lnTo>
                  <a:lnTo>
                    <a:pt x="418241" y="42466"/>
                  </a:lnTo>
                  <a:lnTo>
                    <a:pt x="375848" y="60397"/>
                  </a:lnTo>
                  <a:lnTo>
                    <a:pt x="335050" y="81181"/>
                  </a:lnTo>
                  <a:lnTo>
                    <a:pt x="295973" y="104691"/>
                  </a:lnTo>
                  <a:lnTo>
                    <a:pt x="258743" y="130802"/>
                  </a:lnTo>
                  <a:lnTo>
                    <a:pt x="223485" y="159389"/>
                  </a:lnTo>
                  <a:lnTo>
                    <a:pt x="190325" y="190325"/>
                  </a:lnTo>
                  <a:lnTo>
                    <a:pt x="159389" y="223485"/>
                  </a:lnTo>
                  <a:lnTo>
                    <a:pt x="130802" y="258743"/>
                  </a:lnTo>
                  <a:lnTo>
                    <a:pt x="104691" y="295973"/>
                  </a:lnTo>
                  <a:lnTo>
                    <a:pt x="81181" y="335050"/>
                  </a:lnTo>
                  <a:lnTo>
                    <a:pt x="60397" y="375848"/>
                  </a:lnTo>
                  <a:lnTo>
                    <a:pt x="42466" y="418241"/>
                  </a:lnTo>
                  <a:lnTo>
                    <a:pt x="27514" y="462103"/>
                  </a:lnTo>
                  <a:lnTo>
                    <a:pt x="15665" y="507309"/>
                  </a:lnTo>
                  <a:lnTo>
                    <a:pt x="7046" y="553733"/>
                  </a:lnTo>
                  <a:lnTo>
                    <a:pt x="1782" y="601249"/>
                  </a:lnTo>
                  <a:lnTo>
                    <a:pt x="0" y="649732"/>
                  </a:lnTo>
                  <a:lnTo>
                    <a:pt x="0" y="3248660"/>
                  </a:lnTo>
                  <a:lnTo>
                    <a:pt x="1782" y="3297148"/>
                  </a:lnTo>
                  <a:lnTo>
                    <a:pt x="7046" y="3344670"/>
                  </a:lnTo>
                  <a:lnTo>
                    <a:pt x="15665" y="3391098"/>
                  </a:lnTo>
                  <a:lnTo>
                    <a:pt x="27514" y="3436307"/>
                  </a:lnTo>
                  <a:lnTo>
                    <a:pt x="42466" y="3480171"/>
                  </a:lnTo>
                  <a:lnTo>
                    <a:pt x="60397" y="3522565"/>
                  </a:lnTo>
                  <a:lnTo>
                    <a:pt x="81181" y="3563364"/>
                  </a:lnTo>
                  <a:lnTo>
                    <a:pt x="104691" y="3602440"/>
                  </a:lnTo>
                  <a:lnTo>
                    <a:pt x="130802" y="3639670"/>
                  </a:lnTo>
                  <a:lnTo>
                    <a:pt x="159389" y="3674927"/>
                  </a:lnTo>
                  <a:lnTo>
                    <a:pt x="190325" y="3708085"/>
                  </a:lnTo>
                  <a:lnTo>
                    <a:pt x="223485" y="3739019"/>
                  </a:lnTo>
                  <a:lnTo>
                    <a:pt x="258743" y="3767604"/>
                  </a:lnTo>
                  <a:lnTo>
                    <a:pt x="295973" y="3793713"/>
                  </a:lnTo>
                  <a:lnTo>
                    <a:pt x="335050" y="3817221"/>
                  </a:lnTo>
                  <a:lnTo>
                    <a:pt x="375848" y="3838002"/>
                  </a:lnTo>
                  <a:lnTo>
                    <a:pt x="418241" y="3855931"/>
                  </a:lnTo>
                  <a:lnTo>
                    <a:pt x="462103" y="3870882"/>
                  </a:lnTo>
                  <a:lnTo>
                    <a:pt x="507309" y="3882729"/>
                  </a:lnTo>
                  <a:lnTo>
                    <a:pt x="553733" y="3891346"/>
                  </a:lnTo>
                  <a:lnTo>
                    <a:pt x="601249" y="3896609"/>
                  </a:lnTo>
                  <a:lnTo>
                    <a:pt x="649731" y="3898392"/>
                  </a:lnTo>
                  <a:lnTo>
                    <a:pt x="9789668" y="3898392"/>
                  </a:lnTo>
                  <a:lnTo>
                    <a:pt x="9838150" y="3896609"/>
                  </a:lnTo>
                  <a:lnTo>
                    <a:pt x="9885666" y="3891346"/>
                  </a:lnTo>
                  <a:lnTo>
                    <a:pt x="9932090" y="3882729"/>
                  </a:lnTo>
                  <a:lnTo>
                    <a:pt x="9977296" y="3870882"/>
                  </a:lnTo>
                  <a:lnTo>
                    <a:pt x="10021158" y="3855931"/>
                  </a:lnTo>
                  <a:lnTo>
                    <a:pt x="10063551" y="3838002"/>
                  </a:lnTo>
                  <a:lnTo>
                    <a:pt x="10104349" y="3817221"/>
                  </a:lnTo>
                  <a:lnTo>
                    <a:pt x="10143426" y="3793713"/>
                  </a:lnTo>
                  <a:lnTo>
                    <a:pt x="10180656" y="3767604"/>
                  </a:lnTo>
                  <a:lnTo>
                    <a:pt x="10215914" y="3739019"/>
                  </a:lnTo>
                  <a:lnTo>
                    <a:pt x="10249074" y="3708085"/>
                  </a:lnTo>
                  <a:lnTo>
                    <a:pt x="10280010" y="3674927"/>
                  </a:lnTo>
                  <a:lnTo>
                    <a:pt x="10308597" y="3639670"/>
                  </a:lnTo>
                  <a:lnTo>
                    <a:pt x="10334708" y="3602440"/>
                  </a:lnTo>
                  <a:lnTo>
                    <a:pt x="10358218" y="3563364"/>
                  </a:lnTo>
                  <a:lnTo>
                    <a:pt x="10379002" y="3522565"/>
                  </a:lnTo>
                  <a:lnTo>
                    <a:pt x="10396933" y="3480171"/>
                  </a:lnTo>
                  <a:lnTo>
                    <a:pt x="10411885" y="3436307"/>
                  </a:lnTo>
                  <a:lnTo>
                    <a:pt x="10423734" y="3391098"/>
                  </a:lnTo>
                  <a:lnTo>
                    <a:pt x="10432353" y="3344670"/>
                  </a:lnTo>
                  <a:lnTo>
                    <a:pt x="10437617" y="3297148"/>
                  </a:lnTo>
                  <a:lnTo>
                    <a:pt x="10439400" y="3248660"/>
                  </a:lnTo>
                  <a:lnTo>
                    <a:pt x="10439400" y="649732"/>
                  </a:lnTo>
                  <a:lnTo>
                    <a:pt x="10437617" y="601249"/>
                  </a:lnTo>
                  <a:lnTo>
                    <a:pt x="10432353" y="553733"/>
                  </a:lnTo>
                  <a:lnTo>
                    <a:pt x="10423734" y="507309"/>
                  </a:lnTo>
                  <a:lnTo>
                    <a:pt x="10411885" y="462103"/>
                  </a:lnTo>
                  <a:lnTo>
                    <a:pt x="10396933" y="418241"/>
                  </a:lnTo>
                  <a:lnTo>
                    <a:pt x="10379002" y="375848"/>
                  </a:lnTo>
                  <a:lnTo>
                    <a:pt x="10358218" y="335050"/>
                  </a:lnTo>
                  <a:lnTo>
                    <a:pt x="10334708" y="295973"/>
                  </a:lnTo>
                  <a:lnTo>
                    <a:pt x="10308597" y="258743"/>
                  </a:lnTo>
                  <a:lnTo>
                    <a:pt x="10280010" y="223485"/>
                  </a:lnTo>
                  <a:lnTo>
                    <a:pt x="10249074" y="190325"/>
                  </a:lnTo>
                  <a:lnTo>
                    <a:pt x="10215914" y="159389"/>
                  </a:lnTo>
                  <a:lnTo>
                    <a:pt x="10180656" y="130802"/>
                  </a:lnTo>
                  <a:lnTo>
                    <a:pt x="10143426" y="104691"/>
                  </a:lnTo>
                  <a:lnTo>
                    <a:pt x="10104349" y="81181"/>
                  </a:lnTo>
                  <a:lnTo>
                    <a:pt x="10063551" y="60397"/>
                  </a:lnTo>
                  <a:lnTo>
                    <a:pt x="10021158" y="42466"/>
                  </a:lnTo>
                  <a:lnTo>
                    <a:pt x="9977296" y="27514"/>
                  </a:lnTo>
                  <a:lnTo>
                    <a:pt x="9932090" y="15665"/>
                  </a:lnTo>
                  <a:lnTo>
                    <a:pt x="9885666" y="7046"/>
                  </a:lnTo>
                  <a:lnTo>
                    <a:pt x="9838150" y="1782"/>
                  </a:lnTo>
                  <a:lnTo>
                    <a:pt x="978966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1073658" y="2320290"/>
              <a:ext cx="10439400" cy="3898900"/>
            </a:xfrm>
            <a:custGeom>
              <a:avLst/>
              <a:gdLst/>
              <a:ahLst/>
              <a:cxnLst/>
              <a:rect l="l" t="t" r="r" b="b"/>
              <a:pathLst>
                <a:path w="10439400" h="3898900">
                  <a:moveTo>
                    <a:pt x="0" y="649732"/>
                  </a:moveTo>
                  <a:lnTo>
                    <a:pt x="1782" y="601249"/>
                  </a:lnTo>
                  <a:lnTo>
                    <a:pt x="7046" y="553733"/>
                  </a:lnTo>
                  <a:lnTo>
                    <a:pt x="15665" y="507309"/>
                  </a:lnTo>
                  <a:lnTo>
                    <a:pt x="27514" y="462103"/>
                  </a:lnTo>
                  <a:lnTo>
                    <a:pt x="42466" y="418241"/>
                  </a:lnTo>
                  <a:lnTo>
                    <a:pt x="60397" y="375848"/>
                  </a:lnTo>
                  <a:lnTo>
                    <a:pt x="81181" y="335050"/>
                  </a:lnTo>
                  <a:lnTo>
                    <a:pt x="104691" y="295973"/>
                  </a:lnTo>
                  <a:lnTo>
                    <a:pt x="130802" y="258743"/>
                  </a:lnTo>
                  <a:lnTo>
                    <a:pt x="159389" y="223485"/>
                  </a:lnTo>
                  <a:lnTo>
                    <a:pt x="190325" y="190325"/>
                  </a:lnTo>
                  <a:lnTo>
                    <a:pt x="223485" y="159389"/>
                  </a:lnTo>
                  <a:lnTo>
                    <a:pt x="258743" y="130802"/>
                  </a:lnTo>
                  <a:lnTo>
                    <a:pt x="295973" y="104691"/>
                  </a:lnTo>
                  <a:lnTo>
                    <a:pt x="335050" y="81181"/>
                  </a:lnTo>
                  <a:lnTo>
                    <a:pt x="375848" y="60397"/>
                  </a:lnTo>
                  <a:lnTo>
                    <a:pt x="418241" y="42466"/>
                  </a:lnTo>
                  <a:lnTo>
                    <a:pt x="462103" y="27514"/>
                  </a:lnTo>
                  <a:lnTo>
                    <a:pt x="507309" y="15665"/>
                  </a:lnTo>
                  <a:lnTo>
                    <a:pt x="553733" y="7046"/>
                  </a:lnTo>
                  <a:lnTo>
                    <a:pt x="601249" y="1782"/>
                  </a:lnTo>
                  <a:lnTo>
                    <a:pt x="649731" y="0"/>
                  </a:lnTo>
                  <a:lnTo>
                    <a:pt x="9789668" y="0"/>
                  </a:lnTo>
                  <a:lnTo>
                    <a:pt x="9838150" y="1782"/>
                  </a:lnTo>
                  <a:lnTo>
                    <a:pt x="9885666" y="7046"/>
                  </a:lnTo>
                  <a:lnTo>
                    <a:pt x="9932090" y="15665"/>
                  </a:lnTo>
                  <a:lnTo>
                    <a:pt x="9977296" y="27514"/>
                  </a:lnTo>
                  <a:lnTo>
                    <a:pt x="10021158" y="42466"/>
                  </a:lnTo>
                  <a:lnTo>
                    <a:pt x="10063551" y="60397"/>
                  </a:lnTo>
                  <a:lnTo>
                    <a:pt x="10104349" y="81181"/>
                  </a:lnTo>
                  <a:lnTo>
                    <a:pt x="10143426" y="104691"/>
                  </a:lnTo>
                  <a:lnTo>
                    <a:pt x="10180656" y="130802"/>
                  </a:lnTo>
                  <a:lnTo>
                    <a:pt x="10215914" y="159389"/>
                  </a:lnTo>
                  <a:lnTo>
                    <a:pt x="10249074" y="190325"/>
                  </a:lnTo>
                  <a:lnTo>
                    <a:pt x="10280010" y="223485"/>
                  </a:lnTo>
                  <a:lnTo>
                    <a:pt x="10308597" y="258743"/>
                  </a:lnTo>
                  <a:lnTo>
                    <a:pt x="10334708" y="295973"/>
                  </a:lnTo>
                  <a:lnTo>
                    <a:pt x="10358218" y="335050"/>
                  </a:lnTo>
                  <a:lnTo>
                    <a:pt x="10379002" y="375848"/>
                  </a:lnTo>
                  <a:lnTo>
                    <a:pt x="10396933" y="418241"/>
                  </a:lnTo>
                  <a:lnTo>
                    <a:pt x="10411885" y="462103"/>
                  </a:lnTo>
                  <a:lnTo>
                    <a:pt x="10423734" y="507309"/>
                  </a:lnTo>
                  <a:lnTo>
                    <a:pt x="10432353" y="553733"/>
                  </a:lnTo>
                  <a:lnTo>
                    <a:pt x="10437617" y="601249"/>
                  </a:lnTo>
                  <a:lnTo>
                    <a:pt x="10439400" y="649732"/>
                  </a:lnTo>
                  <a:lnTo>
                    <a:pt x="10439400" y="3248660"/>
                  </a:lnTo>
                  <a:lnTo>
                    <a:pt x="10437617" y="3297148"/>
                  </a:lnTo>
                  <a:lnTo>
                    <a:pt x="10432353" y="3344670"/>
                  </a:lnTo>
                  <a:lnTo>
                    <a:pt x="10423734" y="3391098"/>
                  </a:lnTo>
                  <a:lnTo>
                    <a:pt x="10411885" y="3436307"/>
                  </a:lnTo>
                  <a:lnTo>
                    <a:pt x="10396933" y="3480171"/>
                  </a:lnTo>
                  <a:lnTo>
                    <a:pt x="10379002" y="3522565"/>
                  </a:lnTo>
                  <a:lnTo>
                    <a:pt x="10358218" y="3563364"/>
                  </a:lnTo>
                  <a:lnTo>
                    <a:pt x="10334708" y="3602440"/>
                  </a:lnTo>
                  <a:lnTo>
                    <a:pt x="10308597" y="3639670"/>
                  </a:lnTo>
                  <a:lnTo>
                    <a:pt x="10280010" y="3674927"/>
                  </a:lnTo>
                  <a:lnTo>
                    <a:pt x="10249074" y="3708085"/>
                  </a:lnTo>
                  <a:lnTo>
                    <a:pt x="10215914" y="3739019"/>
                  </a:lnTo>
                  <a:lnTo>
                    <a:pt x="10180656" y="3767604"/>
                  </a:lnTo>
                  <a:lnTo>
                    <a:pt x="10143426" y="3793713"/>
                  </a:lnTo>
                  <a:lnTo>
                    <a:pt x="10104349" y="3817221"/>
                  </a:lnTo>
                  <a:lnTo>
                    <a:pt x="10063551" y="3838002"/>
                  </a:lnTo>
                  <a:lnTo>
                    <a:pt x="10021158" y="3855931"/>
                  </a:lnTo>
                  <a:lnTo>
                    <a:pt x="9977296" y="3870882"/>
                  </a:lnTo>
                  <a:lnTo>
                    <a:pt x="9932090" y="3882729"/>
                  </a:lnTo>
                  <a:lnTo>
                    <a:pt x="9885666" y="3891346"/>
                  </a:lnTo>
                  <a:lnTo>
                    <a:pt x="9838150" y="3896609"/>
                  </a:lnTo>
                  <a:lnTo>
                    <a:pt x="9789668" y="3898392"/>
                  </a:lnTo>
                  <a:lnTo>
                    <a:pt x="649731" y="3898392"/>
                  </a:lnTo>
                  <a:lnTo>
                    <a:pt x="601249" y="3896609"/>
                  </a:lnTo>
                  <a:lnTo>
                    <a:pt x="553733" y="3891346"/>
                  </a:lnTo>
                  <a:lnTo>
                    <a:pt x="507309" y="3882729"/>
                  </a:lnTo>
                  <a:lnTo>
                    <a:pt x="462103" y="3870882"/>
                  </a:lnTo>
                  <a:lnTo>
                    <a:pt x="418241" y="3855931"/>
                  </a:lnTo>
                  <a:lnTo>
                    <a:pt x="375848" y="3838002"/>
                  </a:lnTo>
                  <a:lnTo>
                    <a:pt x="335050" y="3817221"/>
                  </a:lnTo>
                  <a:lnTo>
                    <a:pt x="295973" y="3793713"/>
                  </a:lnTo>
                  <a:lnTo>
                    <a:pt x="258743" y="3767604"/>
                  </a:lnTo>
                  <a:lnTo>
                    <a:pt x="223485" y="3739019"/>
                  </a:lnTo>
                  <a:lnTo>
                    <a:pt x="190325" y="3708085"/>
                  </a:lnTo>
                  <a:lnTo>
                    <a:pt x="159389" y="3674927"/>
                  </a:lnTo>
                  <a:lnTo>
                    <a:pt x="130802" y="3639670"/>
                  </a:lnTo>
                  <a:lnTo>
                    <a:pt x="104691" y="3602440"/>
                  </a:lnTo>
                  <a:lnTo>
                    <a:pt x="81181" y="3563364"/>
                  </a:lnTo>
                  <a:lnTo>
                    <a:pt x="60397" y="3522565"/>
                  </a:lnTo>
                  <a:lnTo>
                    <a:pt x="42466" y="3480171"/>
                  </a:lnTo>
                  <a:lnTo>
                    <a:pt x="27514" y="3436307"/>
                  </a:lnTo>
                  <a:lnTo>
                    <a:pt x="15665" y="3391098"/>
                  </a:lnTo>
                  <a:lnTo>
                    <a:pt x="7046" y="3344670"/>
                  </a:lnTo>
                  <a:lnTo>
                    <a:pt x="1782" y="3297148"/>
                  </a:lnTo>
                  <a:lnTo>
                    <a:pt x="0" y="3248660"/>
                  </a:lnTo>
                  <a:lnTo>
                    <a:pt x="0" y="649732"/>
                  </a:lnTo>
                  <a:close/>
                </a:path>
              </a:pathLst>
            </a:custGeom>
            <a:ln w="28575">
              <a:solidFill>
                <a:srgbClr val="385622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1" name="object 21" descr=""/>
          <p:cNvSpPr txBox="1"/>
          <p:nvPr/>
        </p:nvSpPr>
        <p:spPr>
          <a:xfrm>
            <a:off x="1489963" y="2795473"/>
            <a:ext cx="9750425" cy="24549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469265" indent="-456565">
              <a:lnSpc>
                <a:spcPct val="100000"/>
              </a:lnSpc>
              <a:spcBef>
                <a:spcPts val="105"/>
              </a:spcBef>
              <a:buFont typeface="Wingdings"/>
              <a:buChar char=""/>
              <a:tabLst>
                <a:tab pos="469265" algn="l"/>
              </a:tabLst>
            </a:pPr>
            <a:r>
              <a:rPr dirty="0" sz="3200">
                <a:latin typeface="Arial"/>
                <a:cs typeface="Arial"/>
              </a:rPr>
              <a:t>Tên</a:t>
            </a:r>
            <a:r>
              <a:rPr dirty="0" sz="3200" spc="-55">
                <a:latin typeface="Arial"/>
                <a:cs typeface="Arial"/>
              </a:rPr>
              <a:t> </a:t>
            </a:r>
            <a:r>
              <a:rPr dirty="0" sz="3200">
                <a:latin typeface="Arial"/>
                <a:cs typeface="Arial"/>
              </a:rPr>
              <a:t>chương</a:t>
            </a:r>
            <a:r>
              <a:rPr dirty="0" sz="3200" spc="-70">
                <a:latin typeface="Arial"/>
                <a:cs typeface="Arial"/>
              </a:rPr>
              <a:t> </a:t>
            </a:r>
            <a:r>
              <a:rPr dirty="0" sz="3200">
                <a:latin typeface="Arial"/>
                <a:cs typeface="Arial"/>
              </a:rPr>
              <a:t>trình(</a:t>
            </a:r>
            <a:r>
              <a:rPr dirty="0" sz="3200" spc="-50">
                <a:latin typeface="Arial"/>
                <a:cs typeface="Arial"/>
              </a:rPr>
              <a:t> </a:t>
            </a:r>
            <a:r>
              <a:rPr dirty="0" sz="3200">
                <a:latin typeface="Arial"/>
                <a:cs typeface="Arial"/>
              </a:rPr>
              <a:t>Ví</a:t>
            </a:r>
            <a:r>
              <a:rPr dirty="0" sz="3200" spc="-35">
                <a:latin typeface="Arial"/>
                <a:cs typeface="Arial"/>
              </a:rPr>
              <a:t> </a:t>
            </a:r>
            <a:r>
              <a:rPr dirty="0" sz="3200">
                <a:latin typeface="Arial"/>
                <a:cs typeface="Arial"/>
              </a:rPr>
              <a:t>dụ:</a:t>
            </a:r>
            <a:r>
              <a:rPr dirty="0" sz="3200" spc="-35">
                <a:latin typeface="Arial"/>
                <a:cs typeface="Arial"/>
              </a:rPr>
              <a:t> </a:t>
            </a:r>
            <a:r>
              <a:rPr dirty="0" sz="3200">
                <a:latin typeface="Arial"/>
                <a:cs typeface="Arial"/>
              </a:rPr>
              <a:t>Giọng</a:t>
            </a:r>
            <a:r>
              <a:rPr dirty="0" sz="3200" spc="-50">
                <a:latin typeface="Arial"/>
                <a:cs typeface="Arial"/>
              </a:rPr>
              <a:t> </a:t>
            </a:r>
            <a:r>
              <a:rPr dirty="0" sz="3200">
                <a:latin typeface="Arial"/>
                <a:cs typeface="Arial"/>
              </a:rPr>
              <a:t>hát</a:t>
            </a:r>
            <a:r>
              <a:rPr dirty="0" sz="3200" spc="-35">
                <a:latin typeface="Arial"/>
                <a:cs typeface="Arial"/>
              </a:rPr>
              <a:t> </a:t>
            </a:r>
            <a:r>
              <a:rPr dirty="0" sz="3200">
                <a:latin typeface="Arial"/>
                <a:cs typeface="Arial"/>
              </a:rPr>
              <a:t>Việt</a:t>
            </a:r>
            <a:r>
              <a:rPr dirty="0" sz="3200" spc="-25">
                <a:latin typeface="Arial"/>
                <a:cs typeface="Arial"/>
              </a:rPr>
              <a:t> </a:t>
            </a:r>
            <a:r>
              <a:rPr dirty="0" sz="3200" spc="-20">
                <a:latin typeface="Arial"/>
                <a:cs typeface="Arial"/>
              </a:rPr>
              <a:t>Nhí)</a:t>
            </a:r>
            <a:endParaRPr sz="3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75"/>
              </a:spcBef>
              <a:buFont typeface="Wingdings"/>
              <a:buChar char=""/>
            </a:pPr>
            <a:endParaRPr sz="3200">
              <a:latin typeface="Arial"/>
              <a:cs typeface="Arial"/>
            </a:endParaRPr>
          </a:p>
          <a:p>
            <a:pPr marL="469265" indent="-456565">
              <a:lnSpc>
                <a:spcPct val="100000"/>
              </a:lnSpc>
              <a:spcBef>
                <a:spcPts val="5"/>
              </a:spcBef>
              <a:buFont typeface="Wingdings"/>
              <a:buChar char=""/>
              <a:tabLst>
                <a:tab pos="469265" algn="l"/>
              </a:tabLst>
            </a:pPr>
            <a:r>
              <a:rPr dirty="0" sz="3200">
                <a:latin typeface="Arial"/>
                <a:cs typeface="Arial"/>
              </a:rPr>
              <a:t>Đơn</a:t>
            </a:r>
            <a:r>
              <a:rPr dirty="0" sz="3200" spc="10">
                <a:latin typeface="Arial"/>
                <a:cs typeface="Arial"/>
              </a:rPr>
              <a:t> </a:t>
            </a:r>
            <a:r>
              <a:rPr dirty="0" sz="3200">
                <a:latin typeface="Arial"/>
                <a:cs typeface="Arial"/>
              </a:rPr>
              <a:t>vị tổ</a:t>
            </a:r>
            <a:r>
              <a:rPr dirty="0" sz="3200" spc="10">
                <a:latin typeface="Arial"/>
                <a:cs typeface="Arial"/>
              </a:rPr>
              <a:t> </a:t>
            </a:r>
            <a:r>
              <a:rPr dirty="0" sz="3200" spc="-20">
                <a:latin typeface="Arial"/>
                <a:cs typeface="Arial"/>
              </a:rPr>
              <a:t>chức(</a:t>
            </a:r>
            <a:r>
              <a:rPr dirty="0" sz="3200" spc="-180">
                <a:latin typeface="Arial"/>
                <a:cs typeface="Arial"/>
              </a:rPr>
              <a:t> </a:t>
            </a:r>
            <a:r>
              <a:rPr dirty="0" sz="3200" spc="-250">
                <a:latin typeface="Arial"/>
                <a:cs typeface="Arial"/>
              </a:rPr>
              <a:t>Ví</a:t>
            </a:r>
            <a:r>
              <a:rPr dirty="0" sz="3200" spc="-150">
                <a:latin typeface="Arial"/>
                <a:cs typeface="Arial"/>
              </a:rPr>
              <a:t> </a:t>
            </a:r>
            <a:r>
              <a:rPr dirty="0" sz="3200" spc="-95">
                <a:latin typeface="Arial"/>
                <a:cs typeface="Arial"/>
              </a:rPr>
              <a:t>dụ:</a:t>
            </a:r>
            <a:r>
              <a:rPr dirty="0" sz="3200" spc="-125">
                <a:latin typeface="Arial"/>
                <a:cs typeface="Arial"/>
              </a:rPr>
              <a:t> </a:t>
            </a:r>
            <a:r>
              <a:rPr dirty="0" sz="3200" spc="-200">
                <a:latin typeface="Arial"/>
                <a:cs typeface="Arial"/>
              </a:rPr>
              <a:t>Đài</a:t>
            </a:r>
            <a:r>
              <a:rPr dirty="0" sz="3200" spc="-150">
                <a:latin typeface="Arial"/>
                <a:cs typeface="Arial"/>
              </a:rPr>
              <a:t> </a:t>
            </a:r>
            <a:r>
              <a:rPr dirty="0" sz="3200" spc="-200">
                <a:latin typeface="Arial"/>
                <a:cs typeface="Arial"/>
              </a:rPr>
              <a:t>Truyền</a:t>
            </a:r>
            <a:r>
              <a:rPr dirty="0" sz="3200" spc="-150">
                <a:latin typeface="Arial"/>
                <a:cs typeface="Arial"/>
              </a:rPr>
              <a:t> </a:t>
            </a:r>
            <a:r>
              <a:rPr dirty="0" sz="3200" spc="-120">
                <a:latin typeface="Arial"/>
                <a:cs typeface="Arial"/>
              </a:rPr>
              <a:t>hình</a:t>
            </a:r>
            <a:r>
              <a:rPr dirty="0" sz="3200" spc="-140">
                <a:latin typeface="Arial"/>
                <a:cs typeface="Arial"/>
              </a:rPr>
              <a:t> </a:t>
            </a:r>
            <a:r>
              <a:rPr dirty="0" sz="3200" spc="-95">
                <a:latin typeface="Arial"/>
                <a:cs typeface="Arial"/>
              </a:rPr>
              <a:t>Việt</a:t>
            </a:r>
            <a:r>
              <a:rPr dirty="0" sz="3200" spc="-150">
                <a:latin typeface="Arial"/>
                <a:cs typeface="Arial"/>
              </a:rPr>
              <a:t> </a:t>
            </a:r>
            <a:r>
              <a:rPr dirty="0" sz="3200" spc="-20">
                <a:latin typeface="Arial"/>
                <a:cs typeface="Arial"/>
              </a:rPr>
              <a:t>Nam)</a:t>
            </a:r>
            <a:endParaRPr sz="3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60"/>
              </a:spcBef>
              <a:buFont typeface="Wingdings"/>
              <a:buChar char=""/>
            </a:pPr>
            <a:endParaRPr sz="3200">
              <a:latin typeface="Arial"/>
              <a:cs typeface="Arial"/>
            </a:endParaRPr>
          </a:p>
          <a:p>
            <a:pPr marL="469265" indent="-456565">
              <a:lnSpc>
                <a:spcPct val="100000"/>
              </a:lnSpc>
              <a:buFont typeface="Wingdings"/>
              <a:buChar char=""/>
              <a:tabLst>
                <a:tab pos="469265" algn="l"/>
              </a:tabLst>
            </a:pPr>
            <a:r>
              <a:rPr dirty="0" sz="3200">
                <a:latin typeface="Arial"/>
                <a:cs typeface="Arial"/>
              </a:rPr>
              <a:t>Mục</a:t>
            </a:r>
            <a:r>
              <a:rPr dirty="0" sz="3200" spc="-30">
                <a:latin typeface="Arial"/>
                <a:cs typeface="Arial"/>
              </a:rPr>
              <a:t> </a:t>
            </a:r>
            <a:r>
              <a:rPr dirty="0" sz="3200">
                <a:latin typeface="Arial"/>
                <a:cs typeface="Arial"/>
              </a:rPr>
              <a:t>đích</a:t>
            </a:r>
            <a:r>
              <a:rPr dirty="0" sz="3200" spc="-35">
                <a:latin typeface="Arial"/>
                <a:cs typeface="Arial"/>
              </a:rPr>
              <a:t> </a:t>
            </a:r>
            <a:r>
              <a:rPr dirty="0" sz="3200">
                <a:latin typeface="Arial"/>
                <a:cs typeface="Arial"/>
              </a:rPr>
              <a:t>(Ví</a:t>
            </a:r>
            <a:r>
              <a:rPr dirty="0" sz="3200" spc="-20">
                <a:latin typeface="Arial"/>
                <a:cs typeface="Arial"/>
              </a:rPr>
              <a:t> </a:t>
            </a:r>
            <a:r>
              <a:rPr dirty="0" sz="3200">
                <a:latin typeface="Arial"/>
                <a:cs typeface="Arial"/>
              </a:rPr>
              <a:t>dụ:</a:t>
            </a:r>
            <a:r>
              <a:rPr dirty="0" sz="3200" spc="-25">
                <a:latin typeface="Arial"/>
                <a:cs typeface="Arial"/>
              </a:rPr>
              <a:t> </a:t>
            </a:r>
            <a:r>
              <a:rPr dirty="0" sz="3200">
                <a:latin typeface="Arial"/>
                <a:cs typeface="Arial"/>
              </a:rPr>
              <a:t>phát</a:t>
            </a:r>
            <a:r>
              <a:rPr dirty="0" sz="3200" spc="-35">
                <a:latin typeface="Arial"/>
                <a:cs typeface="Arial"/>
              </a:rPr>
              <a:t> </a:t>
            </a:r>
            <a:r>
              <a:rPr dirty="0" sz="3200">
                <a:latin typeface="Arial"/>
                <a:cs typeface="Arial"/>
              </a:rPr>
              <a:t>hiện,</a:t>
            </a:r>
            <a:r>
              <a:rPr dirty="0" sz="3200" spc="-30">
                <a:latin typeface="Arial"/>
                <a:cs typeface="Arial"/>
              </a:rPr>
              <a:t> </a:t>
            </a:r>
            <a:r>
              <a:rPr dirty="0" sz="3200">
                <a:latin typeface="Arial"/>
                <a:cs typeface="Arial"/>
              </a:rPr>
              <a:t>bồi</a:t>
            </a:r>
            <a:r>
              <a:rPr dirty="0" sz="3200" spc="-25">
                <a:latin typeface="Arial"/>
                <a:cs typeface="Arial"/>
              </a:rPr>
              <a:t> </a:t>
            </a:r>
            <a:r>
              <a:rPr dirty="0" sz="3200">
                <a:latin typeface="Arial"/>
                <a:cs typeface="Arial"/>
              </a:rPr>
              <a:t>dưỡng</a:t>
            </a:r>
            <a:r>
              <a:rPr dirty="0" sz="3200" spc="-40">
                <a:latin typeface="Arial"/>
                <a:cs typeface="Arial"/>
              </a:rPr>
              <a:t> </a:t>
            </a:r>
            <a:r>
              <a:rPr dirty="0" sz="3200">
                <a:latin typeface="Arial"/>
                <a:cs typeface="Arial"/>
              </a:rPr>
              <a:t>tài</a:t>
            </a:r>
            <a:r>
              <a:rPr dirty="0" sz="3200" spc="-30">
                <a:latin typeface="Arial"/>
                <a:cs typeface="Arial"/>
              </a:rPr>
              <a:t> </a:t>
            </a:r>
            <a:r>
              <a:rPr dirty="0" sz="3200">
                <a:latin typeface="Arial"/>
                <a:cs typeface="Arial"/>
              </a:rPr>
              <a:t>năng</a:t>
            </a:r>
            <a:r>
              <a:rPr dirty="0" sz="3200" spc="-25">
                <a:latin typeface="Arial"/>
                <a:cs typeface="Arial"/>
              </a:rPr>
              <a:t> </a:t>
            </a:r>
            <a:r>
              <a:rPr dirty="0" sz="3200" spc="-20">
                <a:latin typeface="Arial"/>
                <a:cs typeface="Arial"/>
              </a:rPr>
              <a:t>Nhí)</a:t>
            </a:r>
            <a:endParaRPr sz="3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6"/>
          </a:xfrm>
          <a:prstGeom prst="rect">
            <a:avLst/>
          </a:prstGeom>
        </p:spPr>
      </p:pic>
      <p:sp>
        <p:nvSpPr>
          <p:cNvPr id="3" name="object 3" descr=""/>
          <p:cNvSpPr/>
          <p:nvPr/>
        </p:nvSpPr>
        <p:spPr>
          <a:xfrm>
            <a:off x="2490851" y="528573"/>
            <a:ext cx="509905" cy="925194"/>
          </a:xfrm>
          <a:custGeom>
            <a:avLst/>
            <a:gdLst/>
            <a:ahLst/>
            <a:cxnLst/>
            <a:rect l="l" t="t" r="r" b="b"/>
            <a:pathLst>
              <a:path w="509905" h="925194">
                <a:moveTo>
                  <a:pt x="46990" y="213105"/>
                </a:moveTo>
                <a:lnTo>
                  <a:pt x="6350" y="216662"/>
                </a:lnTo>
                <a:lnTo>
                  <a:pt x="0" y="225425"/>
                </a:lnTo>
                <a:lnTo>
                  <a:pt x="1778" y="234823"/>
                </a:lnTo>
                <a:lnTo>
                  <a:pt x="4318" y="241426"/>
                </a:lnTo>
                <a:lnTo>
                  <a:pt x="8255" y="249809"/>
                </a:lnTo>
                <a:lnTo>
                  <a:pt x="208915" y="647446"/>
                </a:lnTo>
                <a:lnTo>
                  <a:pt x="209676" y="910463"/>
                </a:lnTo>
                <a:lnTo>
                  <a:pt x="247776" y="924940"/>
                </a:lnTo>
                <a:lnTo>
                  <a:pt x="265556" y="924940"/>
                </a:lnTo>
                <a:lnTo>
                  <a:pt x="302768" y="912876"/>
                </a:lnTo>
                <a:lnTo>
                  <a:pt x="303491" y="910463"/>
                </a:lnTo>
                <a:lnTo>
                  <a:pt x="303403" y="907414"/>
                </a:lnTo>
                <a:lnTo>
                  <a:pt x="302768" y="647191"/>
                </a:lnTo>
                <a:lnTo>
                  <a:pt x="346998" y="558418"/>
                </a:lnTo>
                <a:lnTo>
                  <a:pt x="257556" y="558418"/>
                </a:lnTo>
                <a:lnTo>
                  <a:pt x="243554" y="526399"/>
                </a:lnTo>
                <a:lnTo>
                  <a:pt x="222904" y="479022"/>
                </a:lnTo>
                <a:lnTo>
                  <a:pt x="202437" y="434213"/>
                </a:lnTo>
                <a:lnTo>
                  <a:pt x="102488" y="227837"/>
                </a:lnTo>
                <a:lnTo>
                  <a:pt x="61769" y="213375"/>
                </a:lnTo>
                <a:lnTo>
                  <a:pt x="54778" y="213175"/>
                </a:lnTo>
                <a:lnTo>
                  <a:pt x="46990" y="213105"/>
                </a:lnTo>
                <a:close/>
              </a:path>
              <a:path w="509905" h="925194">
                <a:moveTo>
                  <a:pt x="459359" y="212089"/>
                </a:moveTo>
                <a:lnTo>
                  <a:pt x="449834" y="212089"/>
                </a:lnTo>
                <a:lnTo>
                  <a:pt x="442087" y="212471"/>
                </a:lnTo>
                <a:lnTo>
                  <a:pt x="408686" y="231266"/>
                </a:lnTo>
                <a:lnTo>
                  <a:pt x="311023" y="435483"/>
                </a:lnTo>
                <a:lnTo>
                  <a:pt x="290841" y="481060"/>
                </a:lnTo>
                <a:lnTo>
                  <a:pt x="271272" y="527335"/>
                </a:lnTo>
                <a:lnTo>
                  <a:pt x="258699" y="558418"/>
                </a:lnTo>
                <a:lnTo>
                  <a:pt x="346998" y="558418"/>
                </a:lnTo>
                <a:lnTo>
                  <a:pt x="501396" y="248538"/>
                </a:lnTo>
                <a:lnTo>
                  <a:pt x="509615" y="224536"/>
                </a:lnTo>
                <a:lnTo>
                  <a:pt x="508635" y="220979"/>
                </a:lnTo>
                <a:lnTo>
                  <a:pt x="468643" y="212163"/>
                </a:lnTo>
                <a:lnTo>
                  <a:pt x="459359" y="212089"/>
                </a:lnTo>
                <a:close/>
              </a:path>
              <a:path w="509905" h="925194">
                <a:moveTo>
                  <a:pt x="400431" y="0"/>
                </a:moveTo>
                <a:lnTo>
                  <a:pt x="391287" y="0"/>
                </a:lnTo>
                <a:lnTo>
                  <a:pt x="383540" y="380"/>
                </a:lnTo>
                <a:lnTo>
                  <a:pt x="347218" y="10033"/>
                </a:lnTo>
                <a:lnTo>
                  <a:pt x="343407" y="12573"/>
                </a:lnTo>
                <a:lnTo>
                  <a:pt x="339598" y="16128"/>
                </a:lnTo>
                <a:lnTo>
                  <a:pt x="335534" y="20954"/>
                </a:lnTo>
                <a:lnTo>
                  <a:pt x="232791" y="137413"/>
                </a:lnTo>
                <a:lnTo>
                  <a:pt x="229488" y="141350"/>
                </a:lnTo>
                <a:lnTo>
                  <a:pt x="227456" y="144779"/>
                </a:lnTo>
                <a:lnTo>
                  <a:pt x="226822" y="147700"/>
                </a:lnTo>
                <a:lnTo>
                  <a:pt x="226060" y="150622"/>
                </a:lnTo>
                <a:lnTo>
                  <a:pt x="226568" y="153162"/>
                </a:lnTo>
                <a:lnTo>
                  <a:pt x="228473" y="155066"/>
                </a:lnTo>
                <a:lnTo>
                  <a:pt x="230250" y="157099"/>
                </a:lnTo>
                <a:lnTo>
                  <a:pt x="233553" y="158496"/>
                </a:lnTo>
                <a:lnTo>
                  <a:pt x="238251" y="159385"/>
                </a:lnTo>
                <a:lnTo>
                  <a:pt x="242950" y="160400"/>
                </a:lnTo>
                <a:lnTo>
                  <a:pt x="249555" y="160781"/>
                </a:lnTo>
                <a:lnTo>
                  <a:pt x="265556" y="160781"/>
                </a:lnTo>
                <a:lnTo>
                  <a:pt x="301751" y="152146"/>
                </a:lnTo>
                <a:lnTo>
                  <a:pt x="304926" y="150240"/>
                </a:lnTo>
                <a:lnTo>
                  <a:pt x="308229" y="147320"/>
                </a:lnTo>
                <a:lnTo>
                  <a:pt x="311912" y="143763"/>
                </a:lnTo>
                <a:lnTo>
                  <a:pt x="435356" y="27812"/>
                </a:lnTo>
                <a:lnTo>
                  <a:pt x="438657" y="24129"/>
                </a:lnTo>
                <a:lnTo>
                  <a:pt x="440690" y="20700"/>
                </a:lnTo>
                <a:lnTo>
                  <a:pt x="442468" y="14097"/>
                </a:lnTo>
                <a:lnTo>
                  <a:pt x="441706" y="11175"/>
                </a:lnTo>
                <a:lnTo>
                  <a:pt x="408172" y="144"/>
                </a:lnTo>
                <a:lnTo>
                  <a:pt x="400431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/>
          <p:nvPr/>
        </p:nvSpPr>
        <p:spPr>
          <a:xfrm>
            <a:off x="3321303" y="680847"/>
            <a:ext cx="2359660" cy="777875"/>
          </a:xfrm>
          <a:custGeom>
            <a:avLst/>
            <a:gdLst/>
            <a:ahLst/>
            <a:cxnLst/>
            <a:rect l="l" t="t" r="r" b="b"/>
            <a:pathLst>
              <a:path w="2359660" h="777875">
                <a:moveTo>
                  <a:pt x="228346" y="238760"/>
                </a:moveTo>
                <a:lnTo>
                  <a:pt x="181546" y="242950"/>
                </a:lnTo>
                <a:lnTo>
                  <a:pt x="138175" y="255142"/>
                </a:lnTo>
                <a:lnTo>
                  <a:pt x="99218" y="275621"/>
                </a:lnTo>
                <a:lnTo>
                  <a:pt x="65786" y="304673"/>
                </a:lnTo>
                <a:lnTo>
                  <a:pt x="38258" y="342693"/>
                </a:lnTo>
                <a:lnTo>
                  <a:pt x="17399" y="390143"/>
                </a:lnTo>
                <a:lnTo>
                  <a:pt x="4270" y="447405"/>
                </a:lnTo>
                <a:lnTo>
                  <a:pt x="0" y="514857"/>
                </a:lnTo>
                <a:lnTo>
                  <a:pt x="980" y="545816"/>
                </a:lnTo>
                <a:lnTo>
                  <a:pt x="8322" y="602065"/>
                </a:lnTo>
                <a:lnTo>
                  <a:pt x="22856" y="650811"/>
                </a:lnTo>
                <a:lnTo>
                  <a:pt x="43914" y="691959"/>
                </a:lnTo>
                <a:lnTo>
                  <a:pt x="71540" y="725418"/>
                </a:lnTo>
                <a:lnTo>
                  <a:pt x="105830" y="750806"/>
                </a:lnTo>
                <a:lnTo>
                  <a:pt x="146714" y="768068"/>
                </a:lnTo>
                <a:lnTo>
                  <a:pt x="193716" y="776728"/>
                </a:lnTo>
                <a:lnTo>
                  <a:pt x="219456" y="777748"/>
                </a:lnTo>
                <a:lnTo>
                  <a:pt x="232124" y="777365"/>
                </a:lnTo>
                <a:lnTo>
                  <a:pt x="280771" y="770001"/>
                </a:lnTo>
                <a:lnTo>
                  <a:pt x="323387" y="755646"/>
                </a:lnTo>
                <a:lnTo>
                  <a:pt x="357788" y="736824"/>
                </a:lnTo>
                <a:lnTo>
                  <a:pt x="382016" y="714248"/>
                </a:lnTo>
                <a:lnTo>
                  <a:pt x="383286" y="711962"/>
                </a:lnTo>
                <a:lnTo>
                  <a:pt x="384429" y="709167"/>
                </a:lnTo>
                <a:lnTo>
                  <a:pt x="386207" y="703072"/>
                </a:lnTo>
                <a:lnTo>
                  <a:pt x="386778" y="699642"/>
                </a:lnTo>
                <a:lnTo>
                  <a:pt x="230632" y="699642"/>
                </a:lnTo>
                <a:lnTo>
                  <a:pt x="214723" y="698980"/>
                </a:lnTo>
                <a:lnTo>
                  <a:pt x="172593" y="688086"/>
                </a:lnTo>
                <a:lnTo>
                  <a:pt x="138910" y="663743"/>
                </a:lnTo>
                <a:lnTo>
                  <a:pt x="114236" y="625586"/>
                </a:lnTo>
                <a:lnTo>
                  <a:pt x="98996" y="574266"/>
                </a:lnTo>
                <a:lnTo>
                  <a:pt x="94424" y="532649"/>
                </a:lnTo>
                <a:lnTo>
                  <a:pt x="93853" y="509650"/>
                </a:lnTo>
                <a:lnTo>
                  <a:pt x="95851" y="465024"/>
                </a:lnTo>
                <a:lnTo>
                  <a:pt x="102219" y="426005"/>
                </a:lnTo>
                <a:lnTo>
                  <a:pt x="128016" y="364743"/>
                </a:lnTo>
                <a:lnTo>
                  <a:pt x="170116" y="327231"/>
                </a:lnTo>
                <a:lnTo>
                  <a:pt x="227457" y="314578"/>
                </a:lnTo>
                <a:lnTo>
                  <a:pt x="383790" y="314578"/>
                </a:lnTo>
                <a:lnTo>
                  <a:pt x="383667" y="313181"/>
                </a:lnTo>
                <a:lnTo>
                  <a:pt x="382905" y="309244"/>
                </a:lnTo>
                <a:lnTo>
                  <a:pt x="381762" y="305815"/>
                </a:lnTo>
                <a:lnTo>
                  <a:pt x="380746" y="302260"/>
                </a:lnTo>
                <a:lnTo>
                  <a:pt x="347599" y="270637"/>
                </a:lnTo>
                <a:lnTo>
                  <a:pt x="305103" y="251025"/>
                </a:lnTo>
                <a:lnTo>
                  <a:pt x="262796" y="241171"/>
                </a:lnTo>
                <a:lnTo>
                  <a:pt x="239988" y="239023"/>
                </a:lnTo>
                <a:lnTo>
                  <a:pt x="228346" y="238760"/>
                </a:lnTo>
                <a:close/>
              </a:path>
              <a:path w="2359660" h="777875">
                <a:moveTo>
                  <a:pt x="375412" y="637158"/>
                </a:moveTo>
                <a:lnTo>
                  <a:pt x="368426" y="637158"/>
                </a:lnTo>
                <a:lnTo>
                  <a:pt x="362458" y="640333"/>
                </a:lnTo>
                <a:lnTo>
                  <a:pt x="348418" y="651662"/>
                </a:lnTo>
                <a:lnTo>
                  <a:pt x="341550" y="656891"/>
                </a:lnTo>
                <a:lnTo>
                  <a:pt x="307006" y="679370"/>
                </a:lnTo>
                <a:lnTo>
                  <a:pt x="259778" y="697166"/>
                </a:lnTo>
                <a:lnTo>
                  <a:pt x="230632" y="699642"/>
                </a:lnTo>
                <a:lnTo>
                  <a:pt x="386778" y="699642"/>
                </a:lnTo>
                <a:lnTo>
                  <a:pt x="386865" y="698980"/>
                </a:lnTo>
                <a:lnTo>
                  <a:pt x="387223" y="694689"/>
                </a:lnTo>
                <a:lnTo>
                  <a:pt x="387731" y="684783"/>
                </a:lnTo>
                <a:lnTo>
                  <a:pt x="387731" y="671322"/>
                </a:lnTo>
                <a:lnTo>
                  <a:pt x="379349" y="639317"/>
                </a:lnTo>
                <a:lnTo>
                  <a:pt x="377571" y="637920"/>
                </a:lnTo>
                <a:lnTo>
                  <a:pt x="375412" y="637158"/>
                </a:lnTo>
                <a:close/>
              </a:path>
              <a:path w="2359660" h="777875">
                <a:moveTo>
                  <a:pt x="383790" y="314578"/>
                </a:moveTo>
                <a:lnTo>
                  <a:pt x="227457" y="314578"/>
                </a:lnTo>
                <a:lnTo>
                  <a:pt x="242744" y="315128"/>
                </a:lnTo>
                <a:lnTo>
                  <a:pt x="256984" y="316785"/>
                </a:lnTo>
                <a:lnTo>
                  <a:pt x="293512" y="328064"/>
                </a:lnTo>
                <a:lnTo>
                  <a:pt x="329779" y="348591"/>
                </a:lnTo>
                <a:lnTo>
                  <a:pt x="356108" y="369062"/>
                </a:lnTo>
                <a:lnTo>
                  <a:pt x="362331" y="372110"/>
                </a:lnTo>
                <a:lnTo>
                  <a:pt x="372491" y="372110"/>
                </a:lnTo>
                <a:lnTo>
                  <a:pt x="376555" y="369188"/>
                </a:lnTo>
                <a:lnTo>
                  <a:pt x="384457" y="337970"/>
                </a:lnTo>
                <a:lnTo>
                  <a:pt x="384429" y="321817"/>
                </a:lnTo>
                <a:lnTo>
                  <a:pt x="383790" y="314578"/>
                </a:lnTo>
                <a:close/>
              </a:path>
              <a:path w="2359660" h="777875">
                <a:moveTo>
                  <a:pt x="559308" y="6603"/>
                </a:moveTo>
                <a:lnTo>
                  <a:pt x="550163" y="6730"/>
                </a:lnTo>
                <a:lnTo>
                  <a:pt x="541528" y="6730"/>
                </a:lnTo>
                <a:lnTo>
                  <a:pt x="534162" y="7112"/>
                </a:lnTo>
                <a:lnTo>
                  <a:pt x="522605" y="8636"/>
                </a:lnTo>
                <a:lnTo>
                  <a:pt x="517906" y="9651"/>
                </a:lnTo>
                <a:lnTo>
                  <a:pt x="514476" y="11175"/>
                </a:lnTo>
                <a:lnTo>
                  <a:pt x="511048" y="12573"/>
                </a:lnTo>
                <a:lnTo>
                  <a:pt x="508635" y="14477"/>
                </a:lnTo>
                <a:lnTo>
                  <a:pt x="506095" y="18795"/>
                </a:lnTo>
                <a:lnTo>
                  <a:pt x="505637" y="21081"/>
                </a:lnTo>
                <a:lnTo>
                  <a:pt x="505587" y="24256"/>
                </a:lnTo>
                <a:lnTo>
                  <a:pt x="507365" y="755903"/>
                </a:lnTo>
                <a:lnTo>
                  <a:pt x="508000" y="758316"/>
                </a:lnTo>
                <a:lnTo>
                  <a:pt x="509397" y="760349"/>
                </a:lnTo>
                <a:lnTo>
                  <a:pt x="510667" y="762380"/>
                </a:lnTo>
                <a:lnTo>
                  <a:pt x="543433" y="769747"/>
                </a:lnTo>
                <a:lnTo>
                  <a:pt x="561213" y="769747"/>
                </a:lnTo>
                <a:lnTo>
                  <a:pt x="568706" y="769365"/>
                </a:lnTo>
                <a:lnTo>
                  <a:pt x="580390" y="767841"/>
                </a:lnTo>
                <a:lnTo>
                  <a:pt x="584962" y="766826"/>
                </a:lnTo>
                <a:lnTo>
                  <a:pt x="588137" y="765301"/>
                </a:lnTo>
                <a:lnTo>
                  <a:pt x="591438" y="763904"/>
                </a:lnTo>
                <a:lnTo>
                  <a:pt x="593851" y="762126"/>
                </a:lnTo>
                <a:lnTo>
                  <a:pt x="596646" y="758063"/>
                </a:lnTo>
                <a:lnTo>
                  <a:pt x="597327" y="755903"/>
                </a:lnTo>
                <a:lnTo>
                  <a:pt x="597405" y="751839"/>
                </a:lnTo>
                <a:lnTo>
                  <a:pt x="596519" y="409701"/>
                </a:lnTo>
                <a:lnTo>
                  <a:pt x="614805" y="387863"/>
                </a:lnTo>
                <a:lnTo>
                  <a:pt x="650186" y="352569"/>
                </a:lnTo>
                <a:lnTo>
                  <a:pt x="684137" y="328568"/>
                </a:lnTo>
                <a:lnTo>
                  <a:pt x="712259" y="318007"/>
                </a:lnTo>
                <a:lnTo>
                  <a:pt x="596265" y="318007"/>
                </a:lnTo>
                <a:lnTo>
                  <a:pt x="595503" y="21081"/>
                </a:lnTo>
                <a:lnTo>
                  <a:pt x="572643" y="7747"/>
                </a:lnTo>
                <a:lnTo>
                  <a:pt x="566801" y="6985"/>
                </a:lnTo>
                <a:lnTo>
                  <a:pt x="559308" y="6603"/>
                </a:lnTo>
                <a:close/>
              </a:path>
              <a:path w="2359660" h="777875">
                <a:moveTo>
                  <a:pt x="901402" y="314960"/>
                </a:moveTo>
                <a:lnTo>
                  <a:pt x="734822" y="314960"/>
                </a:lnTo>
                <a:lnTo>
                  <a:pt x="747508" y="315557"/>
                </a:lnTo>
                <a:lnTo>
                  <a:pt x="759444" y="317357"/>
                </a:lnTo>
                <a:lnTo>
                  <a:pt x="799036" y="336629"/>
                </a:lnTo>
                <a:lnTo>
                  <a:pt x="824563" y="373205"/>
                </a:lnTo>
                <a:lnTo>
                  <a:pt x="835592" y="410864"/>
                </a:lnTo>
                <a:lnTo>
                  <a:pt x="839343" y="464692"/>
                </a:lnTo>
                <a:lnTo>
                  <a:pt x="840105" y="755014"/>
                </a:lnTo>
                <a:lnTo>
                  <a:pt x="840867" y="757427"/>
                </a:lnTo>
                <a:lnTo>
                  <a:pt x="842391" y="759460"/>
                </a:lnTo>
                <a:lnTo>
                  <a:pt x="843788" y="761491"/>
                </a:lnTo>
                <a:lnTo>
                  <a:pt x="846201" y="763142"/>
                </a:lnTo>
                <a:lnTo>
                  <a:pt x="849503" y="764666"/>
                </a:lnTo>
                <a:lnTo>
                  <a:pt x="852678" y="766063"/>
                </a:lnTo>
                <a:lnTo>
                  <a:pt x="857250" y="767206"/>
                </a:lnTo>
                <a:lnTo>
                  <a:pt x="863092" y="767841"/>
                </a:lnTo>
                <a:lnTo>
                  <a:pt x="868934" y="768603"/>
                </a:lnTo>
                <a:lnTo>
                  <a:pt x="876300" y="768985"/>
                </a:lnTo>
                <a:lnTo>
                  <a:pt x="885444" y="768857"/>
                </a:lnTo>
                <a:lnTo>
                  <a:pt x="894207" y="768857"/>
                </a:lnTo>
                <a:lnTo>
                  <a:pt x="901446" y="768476"/>
                </a:lnTo>
                <a:lnTo>
                  <a:pt x="907288" y="767714"/>
                </a:lnTo>
                <a:lnTo>
                  <a:pt x="913130" y="767079"/>
                </a:lnTo>
                <a:lnTo>
                  <a:pt x="917575" y="765937"/>
                </a:lnTo>
                <a:lnTo>
                  <a:pt x="920876" y="764413"/>
                </a:lnTo>
                <a:lnTo>
                  <a:pt x="924179" y="763015"/>
                </a:lnTo>
                <a:lnTo>
                  <a:pt x="926465" y="761238"/>
                </a:lnTo>
                <a:lnTo>
                  <a:pt x="929386" y="757301"/>
                </a:lnTo>
                <a:lnTo>
                  <a:pt x="930071" y="755014"/>
                </a:lnTo>
                <a:lnTo>
                  <a:pt x="930148" y="751839"/>
                </a:lnTo>
                <a:lnTo>
                  <a:pt x="929386" y="453008"/>
                </a:lnTo>
                <a:lnTo>
                  <a:pt x="926988" y="403955"/>
                </a:lnTo>
                <a:lnTo>
                  <a:pt x="920088" y="362622"/>
                </a:lnTo>
                <a:lnTo>
                  <a:pt x="908097" y="327771"/>
                </a:lnTo>
                <a:lnTo>
                  <a:pt x="901402" y="314960"/>
                </a:lnTo>
                <a:close/>
              </a:path>
              <a:path w="2359660" h="777875">
                <a:moveTo>
                  <a:pt x="753237" y="236854"/>
                </a:moveTo>
                <a:lnTo>
                  <a:pt x="713486" y="241998"/>
                </a:lnTo>
                <a:lnTo>
                  <a:pt x="674116" y="257048"/>
                </a:lnTo>
                <a:lnTo>
                  <a:pt x="635047" y="282289"/>
                </a:lnTo>
                <a:lnTo>
                  <a:pt x="596265" y="318007"/>
                </a:lnTo>
                <a:lnTo>
                  <a:pt x="712259" y="318007"/>
                </a:lnTo>
                <a:lnTo>
                  <a:pt x="717942" y="316480"/>
                </a:lnTo>
                <a:lnTo>
                  <a:pt x="734822" y="314960"/>
                </a:lnTo>
                <a:lnTo>
                  <a:pt x="901402" y="314960"/>
                </a:lnTo>
                <a:lnTo>
                  <a:pt x="899916" y="312116"/>
                </a:lnTo>
                <a:lnTo>
                  <a:pt x="866282" y="272716"/>
                </a:lnTo>
                <a:lnTo>
                  <a:pt x="818102" y="246124"/>
                </a:lnTo>
                <a:lnTo>
                  <a:pt x="776763" y="237880"/>
                </a:lnTo>
                <a:lnTo>
                  <a:pt x="753237" y="236854"/>
                </a:lnTo>
                <a:close/>
              </a:path>
              <a:path w="2359660" h="777875">
                <a:moveTo>
                  <a:pt x="1146683" y="243458"/>
                </a:moveTo>
                <a:lnTo>
                  <a:pt x="1137539" y="243586"/>
                </a:lnTo>
                <a:lnTo>
                  <a:pt x="1128903" y="243586"/>
                </a:lnTo>
                <a:lnTo>
                  <a:pt x="1121537" y="243839"/>
                </a:lnTo>
                <a:lnTo>
                  <a:pt x="1115695" y="244475"/>
                </a:lnTo>
                <a:lnTo>
                  <a:pt x="1109980" y="244982"/>
                </a:lnTo>
                <a:lnTo>
                  <a:pt x="1105281" y="246125"/>
                </a:lnTo>
                <a:lnTo>
                  <a:pt x="1098423" y="249427"/>
                </a:lnTo>
                <a:lnTo>
                  <a:pt x="1096010" y="251205"/>
                </a:lnTo>
                <a:lnTo>
                  <a:pt x="1094740" y="253237"/>
                </a:lnTo>
                <a:lnTo>
                  <a:pt x="1093470" y="255142"/>
                </a:lnTo>
                <a:lnTo>
                  <a:pt x="1092898" y="257428"/>
                </a:lnTo>
                <a:lnTo>
                  <a:pt x="1092835" y="260603"/>
                </a:lnTo>
                <a:lnTo>
                  <a:pt x="1094105" y="754379"/>
                </a:lnTo>
                <a:lnTo>
                  <a:pt x="1094740" y="756792"/>
                </a:lnTo>
                <a:lnTo>
                  <a:pt x="1096137" y="758825"/>
                </a:lnTo>
                <a:lnTo>
                  <a:pt x="1097407" y="760856"/>
                </a:lnTo>
                <a:lnTo>
                  <a:pt x="1117092" y="767206"/>
                </a:lnTo>
                <a:lnTo>
                  <a:pt x="1122934" y="767968"/>
                </a:lnTo>
                <a:lnTo>
                  <a:pt x="1130173" y="768350"/>
                </a:lnTo>
                <a:lnTo>
                  <a:pt x="1138936" y="768223"/>
                </a:lnTo>
                <a:lnTo>
                  <a:pt x="1147953" y="768223"/>
                </a:lnTo>
                <a:lnTo>
                  <a:pt x="1155446" y="767841"/>
                </a:lnTo>
                <a:lnTo>
                  <a:pt x="1167130" y="766317"/>
                </a:lnTo>
                <a:lnTo>
                  <a:pt x="1171575" y="765301"/>
                </a:lnTo>
                <a:lnTo>
                  <a:pt x="1174877" y="763777"/>
                </a:lnTo>
                <a:lnTo>
                  <a:pt x="1178179" y="762380"/>
                </a:lnTo>
                <a:lnTo>
                  <a:pt x="1180592" y="760602"/>
                </a:lnTo>
                <a:lnTo>
                  <a:pt x="1181989" y="758570"/>
                </a:lnTo>
                <a:lnTo>
                  <a:pt x="1183386" y="756665"/>
                </a:lnTo>
                <a:lnTo>
                  <a:pt x="1184071" y="754379"/>
                </a:lnTo>
                <a:lnTo>
                  <a:pt x="1184148" y="751204"/>
                </a:lnTo>
                <a:lnTo>
                  <a:pt x="1182878" y="257428"/>
                </a:lnTo>
                <a:lnTo>
                  <a:pt x="1159891" y="244348"/>
                </a:lnTo>
                <a:lnTo>
                  <a:pt x="1154176" y="243712"/>
                </a:lnTo>
                <a:lnTo>
                  <a:pt x="1146683" y="243458"/>
                </a:lnTo>
                <a:close/>
              </a:path>
              <a:path w="2359660" h="777875">
                <a:moveTo>
                  <a:pt x="1239266" y="0"/>
                </a:moveTo>
                <a:lnTo>
                  <a:pt x="1220343" y="0"/>
                </a:lnTo>
                <a:lnTo>
                  <a:pt x="1212977" y="380"/>
                </a:lnTo>
                <a:lnTo>
                  <a:pt x="1175131" y="16382"/>
                </a:lnTo>
                <a:lnTo>
                  <a:pt x="1172972" y="20319"/>
                </a:lnTo>
                <a:lnTo>
                  <a:pt x="1091692" y="150622"/>
                </a:lnTo>
                <a:lnTo>
                  <a:pt x="1090168" y="154050"/>
                </a:lnTo>
                <a:lnTo>
                  <a:pt x="1089660" y="156972"/>
                </a:lnTo>
                <a:lnTo>
                  <a:pt x="1089025" y="159892"/>
                </a:lnTo>
                <a:lnTo>
                  <a:pt x="1113028" y="169925"/>
                </a:lnTo>
                <a:lnTo>
                  <a:pt x="1128268" y="169925"/>
                </a:lnTo>
                <a:lnTo>
                  <a:pt x="1134364" y="169672"/>
                </a:lnTo>
                <a:lnTo>
                  <a:pt x="1139317" y="169037"/>
                </a:lnTo>
                <a:lnTo>
                  <a:pt x="1144143" y="168528"/>
                </a:lnTo>
                <a:lnTo>
                  <a:pt x="1148207" y="167639"/>
                </a:lnTo>
                <a:lnTo>
                  <a:pt x="1151255" y="166369"/>
                </a:lnTo>
                <a:lnTo>
                  <a:pt x="1154430" y="165100"/>
                </a:lnTo>
                <a:lnTo>
                  <a:pt x="1265682" y="25018"/>
                </a:lnTo>
                <a:lnTo>
                  <a:pt x="1268603" y="21716"/>
                </a:lnTo>
                <a:lnTo>
                  <a:pt x="1270254" y="18541"/>
                </a:lnTo>
                <a:lnTo>
                  <a:pt x="1271016" y="12318"/>
                </a:lnTo>
                <a:lnTo>
                  <a:pt x="1269873" y="9651"/>
                </a:lnTo>
                <a:lnTo>
                  <a:pt x="1267333" y="7238"/>
                </a:lnTo>
                <a:lnTo>
                  <a:pt x="1264793" y="4952"/>
                </a:lnTo>
                <a:lnTo>
                  <a:pt x="1260348" y="3175"/>
                </a:lnTo>
                <a:lnTo>
                  <a:pt x="1247521" y="635"/>
                </a:lnTo>
                <a:lnTo>
                  <a:pt x="1239266" y="0"/>
                </a:lnTo>
                <a:close/>
              </a:path>
              <a:path w="2359660" h="777875">
                <a:moveTo>
                  <a:pt x="1397762" y="242824"/>
                </a:moveTo>
                <a:lnTo>
                  <a:pt x="1389761" y="242950"/>
                </a:lnTo>
                <a:lnTo>
                  <a:pt x="1381379" y="242950"/>
                </a:lnTo>
                <a:lnTo>
                  <a:pt x="1374648" y="243204"/>
                </a:lnTo>
                <a:lnTo>
                  <a:pt x="1369568" y="243712"/>
                </a:lnTo>
                <a:lnTo>
                  <a:pt x="1364488" y="244348"/>
                </a:lnTo>
                <a:lnTo>
                  <a:pt x="1360297" y="245363"/>
                </a:lnTo>
                <a:lnTo>
                  <a:pt x="1357078" y="247036"/>
                </a:lnTo>
                <a:lnTo>
                  <a:pt x="1353820" y="248665"/>
                </a:lnTo>
                <a:lnTo>
                  <a:pt x="1348958" y="295401"/>
                </a:lnTo>
                <a:lnTo>
                  <a:pt x="1350137" y="753744"/>
                </a:lnTo>
                <a:lnTo>
                  <a:pt x="1350772" y="756157"/>
                </a:lnTo>
                <a:lnTo>
                  <a:pt x="1352169" y="758189"/>
                </a:lnTo>
                <a:lnTo>
                  <a:pt x="1353439" y="760222"/>
                </a:lnTo>
                <a:lnTo>
                  <a:pt x="1386205" y="767588"/>
                </a:lnTo>
                <a:lnTo>
                  <a:pt x="1403985" y="767588"/>
                </a:lnTo>
                <a:lnTo>
                  <a:pt x="1411478" y="767206"/>
                </a:lnTo>
                <a:lnTo>
                  <a:pt x="1423162" y="765682"/>
                </a:lnTo>
                <a:lnTo>
                  <a:pt x="1427607" y="764666"/>
                </a:lnTo>
                <a:lnTo>
                  <a:pt x="1430909" y="763142"/>
                </a:lnTo>
                <a:lnTo>
                  <a:pt x="1434211" y="761745"/>
                </a:lnTo>
                <a:lnTo>
                  <a:pt x="1436624" y="759967"/>
                </a:lnTo>
                <a:lnTo>
                  <a:pt x="1439418" y="755903"/>
                </a:lnTo>
                <a:lnTo>
                  <a:pt x="1440099" y="753744"/>
                </a:lnTo>
                <a:lnTo>
                  <a:pt x="1440177" y="749680"/>
                </a:lnTo>
                <a:lnTo>
                  <a:pt x="1439291" y="407542"/>
                </a:lnTo>
                <a:lnTo>
                  <a:pt x="1457577" y="385704"/>
                </a:lnTo>
                <a:lnTo>
                  <a:pt x="1492958" y="350410"/>
                </a:lnTo>
                <a:lnTo>
                  <a:pt x="1526909" y="326409"/>
                </a:lnTo>
                <a:lnTo>
                  <a:pt x="1530936" y="324612"/>
                </a:lnTo>
                <a:lnTo>
                  <a:pt x="1430401" y="324612"/>
                </a:lnTo>
                <a:lnTo>
                  <a:pt x="1430192" y="268872"/>
                </a:lnTo>
                <a:lnTo>
                  <a:pt x="1409700" y="243712"/>
                </a:lnTo>
                <a:lnTo>
                  <a:pt x="1404366" y="243077"/>
                </a:lnTo>
                <a:lnTo>
                  <a:pt x="1397762" y="242824"/>
                </a:lnTo>
                <a:close/>
              </a:path>
              <a:path w="2359660" h="777875">
                <a:moveTo>
                  <a:pt x="1744198" y="312800"/>
                </a:moveTo>
                <a:lnTo>
                  <a:pt x="1577594" y="312800"/>
                </a:lnTo>
                <a:lnTo>
                  <a:pt x="1590280" y="313344"/>
                </a:lnTo>
                <a:lnTo>
                  <a:pt x="1602216" y="315150"/>
                </a:lnTo>
                <a:lnTo>
                  <a:pt x="1641808" y="334422"/>
                </a:lnTo>
                <a:lnTo>
                  <a:pt x="1667319" y="371046"/>
                </a:lnTo>
                <a:lnTo>
                  <a:pt x="1678310" y="408705"/>
                </a:lnTo>
                <a:lnTo>
                  <a:pt x="1682115" y="462533"/>
                </a:lnTo>
                <a:lnTo>
                  <a:pt x="1682877" y="752855"/>
                </a:lnTo>
                <a:lnTo>
                  <a:pt x="1683639" y="755268"/>
                </a:lnTo>
                <a:lnTo>
                  <a:pt x="1685163" y="757301"/>
                </a:lnTo>
                <a:lnTo>
                  <a:pt x="1686560" y="759332"/>
                </a:lnTo>
                <a:lnTo>
                  <a:pt x="1688973" y="760983"/>
                </a:lnTo>
                <a:lnTo>
                  <a:pt x="1692148" y="762507"/>
                </a:lnTo>
                <a:lnTo>
                  <a:pt x="1695450" y="763904"/>
                </a:lnTo>
                <a:lnTo>
                  <a:pt x="1700022" y="765048"/>
                </a:lnTo>
                <a:lnTo>
                  <a:pt x="1705864" y="765682"/>
                </a:lnTo>
                <a:lnTo>
                  <a:pt x="1711706" y="766444"/>
                </a:lnTo>
                <a:lnTo>
                  <a:pt x="1719072" y="766826"/>
                </a:lnTo>
                <a:lnTo>
                  <a:pt x="1728216" y="766699"/>
                </a:lnTo>
                <a:lnTo>
                  <a:pt x="1736979" y="766699"/>
                </a:lnTo>
                <a:lnTo>
                  <a:pt x="1744218" y="766317"/>
                </a:lnTo>
                <a:lnTo>
                  <a:pt x="1750060" y="765555"/>
                </a:lnTo>
                <a:lnTo>
                  <a:pt x="1755902" y="764920"/>
                </a:lnTo>
                <a:lnTo>
                  <a:pt x="1760347" y="763777"/>
                </a:lnTo>
                <a:lnTo>
                  <a:pt x="1763649" y="762253"/>
                </a:lnTo>
                <a:lnTo>
                  <a:pt x="1766951" y="760856"/>
                </a:lnTo>
                <a:lnTo>
                  <a:pt x="1769237" y="759078"/>
                </a:lnTo>
                <a:lnTo>
                  <a:pt x="1772158" y="755141"/>
                </a:lnTo>
                <a:lnTo>
                  <a:pt x="1772843" y="752855"/>
                </a:lnTo>
                <a:lnTo>
                  <a:pt x="1772920" y="749680"/>
                </a:lnTo>
                <a:lnTo>
                  <a:pt x="1772158" y="450214"/>
                </a:lnTo>
                <a:lnTo>
                  <a:pt x="1769760" y="401669"/>
                </a:lnTo>
                <a:lnTo>
                  <a:pt x="1762860" y="360463"/>
                </a:lnTo>
                <a:lnTo>
                  <a:pt x="1750869" y="325596"/>
                </a:lnTo>
                <a:lnTo>
                  <a:pt x="1744198" y="312800"/>
                </a:lnTo>
                <a:close/>
              </a:path>
              <a:path w="2359660" h="777875">
                <a:moveTo>
                  <a:pt x="1595882" y="234695"/>
                </a:moveTo>
                <a:lnTo>
                  <a:pt x="1554162" y="240236"/>
                </a:lnTo>
                <a:lnTo>
                  <a:pt x="1512824" y="256539"/>
                </a:lnTo>
                <a:lnTo>
                  <a:pt x="1471660" y="284337"/>
                </a:lnTo>
                <a:lnTo>
                  <a:pt x="1430401" y="324612"/>
                </a:lnTo>
                <a:lnTo>
                  <a:pt x="1530936" y="324612"/>
                </a:lnTo>
                <a:lnTo>
                  <a:pt x="1543812" y="318865"/>
                </a:lnTo>
                <a:lnTo>
                  <a:pt x="1560714" y="314321"/>
                </a:lnTo>
                <a:lnTo>
                  <a:pt x="1577594" y="312800"/>
                </a:lnTo>
                <a:lnTo>
                  <a:pt x="1744198" y="312800"/>
                </a:lnTo>
                <a:lnTo>
                  <a:pt x="1742688" y="309903"/>
                </a:lnTo>
                <a:lnTo>
                  <a:pt x="1709039" y="270494"/>
                </a:lnTo>
                <a:lnTo>
                  <a:pt x="1660818" y="243965"/>
                </a:lnTo>
                <a:lnTo>
                  <a:pt x="1619480" y="235721"/>
                </a:lnTo>
                <a:lnTo>
                  <a:pt x="1595882" y="234695"/>
                </a:lnTo>
                <a:close/>
              </a:path>
              <a:path w="2359660" h="777875">
                <a:moveTo>
                  <a:pt x="1988820" y="3048"/>
                </a:moveTo>
                <a:lnTo>
                  <a:pt x="1971040" y="3048"/>
                </a:lnTo>
                <a:lnTo>
                  <a:pt x="1963674" y="3428"/>
                </a:lnTo>
                <a:lnTo>
                  <a:pt x="1952117" y="4952"/>
                </a:lnTo>
                <a:lnTo>
                  <a:pt x="1947418" y="5968"/>
                </a:lnTo>
                <a:lnTo>
                  <a:pt x="1943989" y="7492"/>
                </a:lnTo>
                <a:lnTo>
                  <a:pt x="1940560" y="8889"/>
                </a:lnTo>
                <a:lnTo>
                  <a:pt x="1938147" y="10794"/>
                </a:lnTo>
                <a:lnTo>
                  <a:pt x="1935607" y="15112"/>
                </a:lnTo>
                <a:lnTo>
                  <a:pt x="1935035" y="17399"/>
                </a:lnTo>
                <a:lnTo>
                  <a:pt x="1935099" y="20574"/>
                </a:lnTo>
                <a:lnTo>
                  <a:pt x="1936877" y="752220"/>
                </a:lnTo>
                <a:lnTo>
                  <a:pt x="1937512" y="754633"/>
                </a:lnTo>
                <a:lnTo>
                  <a:pt x="1938909" y="756665"/>
                </a:lnTo>
                <a:lnTo>
                  <a:pt x="1940179" y="758698"/>
                </a:lnTo>
                <a:lnTo>
                  <a:pt x="1959864" y="765048"/>
                </a:lnTo>
                <a:lnTo>
                  <a:pt x="1965706" y="765810"/>
                </a:lnTo>
                <a:lnTo>
                  <a:pt x="1972945" y="766063"/>
                </a:lnTo>
                <a:lnTo>
                  <a:pt x="1990725" y="766063"/>
                </a:lnTo>
                <a:lnTo>
                  <a:pt x="1998218" y="765682"/>
                </a:lnTo>
                <a:lnTo>
                  <a:pt x="2009902" y="764158"/>
                </a:lnTo>
                <a:lnTo>
                  <a:pt x="2014347" y="763142"/>
                </a:lnTo>
                <a:lnTo>
                  <a:pt x="2017649" y="761618"/>
                </a:lnTo>
                <a:lnTo>
                  <a:pt x="2020951" y="760222"/>
                </a:lnTo>
                <a:lnTo>
                  <a:pt x="2023364" y="758443"/>
                </a:lnTo>
                <a:lnTo>
                  <a:pt x="2026158" y="754379"/>
                </a:lnTo>
                <a:lnTo>
                  <a:pt x="2026839" y="752220"/>
                </a:lnTo>
                <a:lnTo>
                  <a:pt x="2026917" y="748156"/>
                </a:lnTo>
                <a:lnTo>
                  <a:pt x="2026031" y="406018"/>
                </a:lnTo>
                <a:lnTo>
                  <a:pt x="2044317" y="384180"/>
                </a:lnTo>
                <a:lnTo>
                  <a:pt x="2079698" y="348886"/>
                </a:lnTo>
                <a:lnTo>
                  <a:pt x="2113631" y="324885"/>
                </a:lnTo>
                <a:lnTo>
                  <a:pt x="2141719" y="314325"/>
                </a:lnTo>
                <a:lnTo>
                  <a:pt x="2025777" y="314325"/>
                </a:lnTo>
                <a:lnTo>
                  <a:pt x="2025015" y="17399"/>
                </a:lnTo>
                <a:lnTo>
                  <a:pt x="2002028" y="4063"/>
                </a:lnTo>
                <a:lnTo>
                  <a:pt x="1996313" y="3301"/>
                </a:lnTo>
                <a:lnTo>
                  <a:pt x="1988820" y="3048"/>
                </a:lnTo>
                <a:close/>
              </a:path>
              <a:path w="2359660" h="777875">
                <a:moveTo>
                  <a:pt x="2330914" y="311276"/>
                </a:moveTo>
                <a:lnTo>
                  <a:pt x="2164334" y="311276"/>
                </a:lnTo>
                <a:lnTo>
                  <a:pt x="2177002" y="311874"/>
                </a:lnTo>
                <a:lnTo>
                  <a:pt x="2188908" y="313674"/>
                </a:lnTo>
                <a:lnTo>
                  <a:pt x="2228548" y="332946"/>
                </a:lnTo>
                <a:lnTo>
                  <a:pt x="2254059" y="369522"/>
                </a:lnTo>
                <a:lnTo>
                  <a:pt x="2265050" y="407181"/>
                </a:lnTo>
                <a:lnTo>
                  <a:pt x="2268855" y="461010"/>
                </a:lnTo>
                <a:lnTo>
                  <a:pt x="2269617" y="751331"/>
                </a:lnTo>
                <a:lnTo>
                  <a:pt x="2270379" y="753872"/>
                </a:lnTo>
                <a:lnTo>
                  <a:pt x="2271903" y="755776"/>
                </a:lnTo>
                <a:lnTo>
                  <a:pt x="2273300" y="757808"/>
                </a:lnTo>
                <a:lnTo>
                  <a:pt x="2275713" y="759587"/>
                </a:lnTo>
                <a:lnTo>
                  <a:pt x="2278888" y="760983"/>
                </a:lnTo>
                <a:lnTo>
                  <a:pt x="2282190" y="762380"/>
                </a:lnTo>
                <a:lnTo>
                  <a:pt x="2286762" y="763524"/>
                </a:lnTo>
                <a:lnTo>
                  <a:pt x="2292604" y="764158"/>
                </a:lnTo>
                <a:lnTo>
                  <a:pt x="2298446" y="764920"/>
                </a:lnTo>
                <a:lnTo>
                  <a:pt x="2305812" y="765301"/>
                </a:lnTo>
                <a:lnTo>
                  <a:pt x="2314956" y="765301"/>
                </a:lnTo>
                <a:lnTo>
                  <a:pt x="2323719" y="765175"/>
                </a:lnTo>
                <a:lnTo>
                  <a:pt x="2330958" y="764793"/>
                </a:lnTo>
                <a:lnTo>
                  <a:pt x="2336800" y="764031"/>
                </a:lnTo>
                <a:lnTo>
                  <a:pt x="2342642" y="763397"/>
                </a:lnTo>
                <a:lnTo>
                  <a:pt x="2347087" y="762253"/>
                </a:lnTo>
                <a:lnTo>
                  <a:pt x="2350389" y="760729"/>
                </a:lnTo>
                <a:lnTo>
                  <a:pt x="2353691" y="759332"/>
                </a:lnTo>
                <a:lnTo>
                  <a:pt x="2359660" y="748156"/>
                </a:lnTo>
                <a:lnTo>
                  <a:pt x="2358898" y="449325"/>
                </a:lnTo>
                <a:lnTo>
                  <a:pt x="2356500" y="400272"/>
                </a:lnTo>
                <a:lnTo>
                  <a:pt x="2349600" y="358939"/>
                </a:lnTo>
                <a:lnTo>
                  <a:pt x="2337609" y="324088"/>
                </a:lnTo>
                <a:lnTo>
                  <a:pt x="2330914" y="311276"/>
                </a:lnTo>
                <a:close/>
              </a:path>
              <a:path w="2359660" h="777875">
                <a:moveTo>
                  <a:pt x="2182622" y="233172"/>
                </a:moveTo>
                <a:lnTo>
                  <a:pt x="2142982" y="238315"/>
                </a:lnTo>
                <a:lnTo>
                  <a:pt x="2103628" y="253364"/>
                </a:lnTo>
                <a:lnTo>
                  <a:pt x="2064559" y="278606"/>
                </a:lnTo>
                <a:lnTo>
                  <a:pt x="2025777" y="314325"/>
                </a:lnTo>
                <a:lnTo>
                  <a:pt x="2141719" y="314325"/>
                </a:lnTo>
                <a:lnTo>
                  <a:pt x="2147401" y="312797"/>
                </a:lnTo>
                <a:lnTo>
                  <a:pt x="2164334" y="311276"/>
                </a:lnTo>
                <a:lnTo>
                  <a:pt x="2330914" y="311276"/>
                </a:lnTo>
                <a:lnTo>
                  <a:pt x="2329428" y="308433"/>
                </a:lnTo>
                <a:lnTo>
                  <a:pt x="2295779" y="269033"/>
                </a:lnTo>
                <a:lnTo>
                  <a:pt x="2247558" y="242441"/>
                </a:lnTo>
                <a:lnTo>
                  <a:pt x="2206220" y="234197"/>
                </a:lnTo>
                <a:lnTo>
                  <a:pt x="2182622" y="233172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/>
          <p:nvPr/>
        </p:nvSpPr>
        <p:spPr>
          <a:xfrm>
            <a:off x="6066028" y="613537"/>
            <a:ext cx="1464310" cy="838200"/>
          </a:xfrm>
          <a:custGeom>
            <a:avLst/>
            <a:gdLst/>
            <a:ahLst/>
            <a:cxnLst/>
            <a:rect l="l" t="t" r="r" b="b"/>
            <a:pathLst>
              <a:path w="1464309" h="838200">
                <a:moveTo>
                  <a:pt x="228346" y="299085"/>
                </a:moveTo>
                <a:lnTo>
                  <a:pt x="181498" y="303164"/>
                </a:lnTo>
                <a:lnTo>
                  <a:pt x="138175" y="315340"/>
                </a:lnTo>
                <a:lnTo>
                  <a:pt x="99202" y="335819"/>
                </a:lnTo>
                <a:lnTo>
                  <a:pt x="65659" y="364871"/>
                </a:lnTo>
                <a:lnTo>
                  <a:pt x="38242" y="402939"/>
                </a:lnTo>
                <a:lnTo>
                  <a:pt x="17399" y="450341"/>
                </a:lnTo>
                <a:lnTo>
                  <a:pt x="4270" y="507603"/>
                </a:lnTo>
                <a:lnTo>
                  <a:pt x="0" y="575055"/>
                </a:lnTo>
                <a:lnTo>
                  <a:pt x="980" y="606034"/>
                </a:lnTo>
                <a:lnTo>
                  <a:pt x="8322" y="662370"/>
                </a:lnTo>
                <a:lnTo>
                  <a:pt x="22856" y="711134"/>
                </a:lnTo>
                <a:lnTo>
                  <a:pt x="43914" y="752230"/>
                </a:lnTo>
                <a:lnTo>
                  <a:pt x="71540" y="785635"/>
                </a:lnTo>
                <a:lnTo>
                  <a:pt x="105830" y="811111"/>
                </a:lnTo>
                <a:lnTo>
                  <a:pt x="146712" y="828373"/>
                </a:lnTo>
                <a:lnTo>
                  <a:pt x="193663" y="836945"/>
                </a:lnTo>
                <a:lnTo>
                  <a:pt x="219329" y="837946"/>
                </a:lnTo>
                <a:lnTo>
                  <a:pt x="232070" y="837636"/>
                </a:lnTo>
                <a:lnTo>
                  <a:pt x="280771" y="830272"/>
                </a:lnTo>
                <a:lnTo>
                  <a:pt x="323387" y="815897"/>
                </a:lnTo>
                <a:lnTo>
                  <a:pt x="357788" y="797042"/>
                </a:lnTo>
                <a:lnTo>
                  <a:pt x="384429" y="769492"/>
                </a:lnTo>
                <a:lnTo>
                  <a:pt x="385318" y="766317"/>
                </a:lnTo>
                <a:lnTo>
                  <a:pt x="386207" y="763270"/>
                </a:lnTo>
                <a:lnTo>
                  <a:pt x="386757" y="759967"/>
                </a:lnTo>
                <a:lnTo>
                  <a:pt x="230632" y="759967"/>
                </a:lnTo>
                <a:lnTo>
                  <a:pt x="214721" y="759251"/>
                </a:lnTo>
                <a:lnTo>
                  <a:pt x="172466" y="748411"/>
                </a:lnTo>
                <a:lnTo>
                  <a:pt x="138908" y="723943"/>
                </a:lnTo>
                <a:lnTo>
                  <a:pt x="114236" y="685831"/>
                </a:lnTo>
                <a:lnTo>
                  <a:pt x="98994" y="634484"/>
                </a:lnTo>
                <a:lnTo>
                  <a:pt x="94370" y="592955"/>
                </a:lnTo>
                <a:lnTo>
                  <a:pt x="93725" y="569976"/>
                </a:lnTo>
                <a:lnTo>
                  <a:pt x="95797" y="525277"/>
                </a:lnTo>
                <a:lnTo>
                  <a:pt x="102203" y="486235"/>
                </a:lnTo>
                <a:lnTo>
                  <a:pt x="128016" y="425068"/>
                </a:lnTo>
                <a:lnTo>
                  <a:pt x="170116" y="387508"/>
                </a:lnTo>
                <a:lnTo>
                  <a:pt x="227457" y="374903"/>
                </a:lnTo>
                <a:lnTo>
                  <a:pt x="383799" y="374903"/>
                </a:lnTo>
                <a:lnTo>
                  <a:pt x="383667" y="373379"/>
                </a:lnTo>
                <a:lnTo>
                  <a:pt x="382905" y="369442"/>
                </a:lnTo>
                <a:lnTo>
                  <a:pt x="381762" y="366013"/>
                </a:lnTo>
                <a:lnTo>
                  <a:pt x="380746" y="362585"/>
                </a:lnTo>
                <a:lnTo>
                  <a:pt x="347599" y="330962"/>
                </a:lnTo>
                <a:lnTo>
                  <a:pt x="305103" y="311241"/>
                </a:lnTo>
                <a:lnTo>
                  <a:pt x="262796" y="301371"/>
                </a:lnTo>
                <a:lnTo>
                  <a:pt x="239988" y="299275"/>
                </a:lnTo>
                <a:lnTo>
                  <a:pt x="228346" y="299085"/>
                </a:lnTo>
                <a:close/>
              </a:path>
              <a:path w="1464309" h="838200">
                <a:moveTo>
                  <a:pt x="375412" y="697357"/>
                </a:moveTo>
                <a:lnTo>
                  <a:pt x="368426" y="697357"/>
                </a:lnTo>
                <a:lnTo>
                  <a:pt x="362458" y="700659"/>
                </a:lnTo>
                <a:lnTo>
                  <a:pt x="354584" y="707009"/>
                </a:lnTo>
                <a:lnTo>
                  <a:pt x="348418" y="711914"/>
                </a:lnTo>
                <a:lnTo>
                  <a:pt x="316779" y="734129"/>
                </a:lnTo>
                <a:lnTo>
                  <a:pt x="272923" y="754270"/>
                </a:lnTo>
                <a:lnTo>
                  <a:pt x="230632" y="759967"/>
                </a:lnTo>
                <a:lnTo>
                  <a:pt x="386757" y="759967"/>
                </a:lnTo>
                <a:lnTo>
                  <a:pt x="386859" y="759251"/>
                </a:lnTo>
                <a:lnTo>
                  <a:pt x="387223" y="754888"/>
                </a:lnTo>
                <a:lnTo>
                  <a:pt x="387731" y="744982"/>
                </a:lnTo>
                <a:lnTo>
                  <a:pt x="387604" y="731520"/>
                </a:lnTo>
                <a:lnTo>
                  <a:pt x="377571" y="698118"/>
                </a:lnTo>
                <a:lnTo>
                  <a:pt x="375412" y="697357"/>
                </a:lnTo>
                <a:close/>
              </a:path>
              <a:path w="1464309" h="838200">
                <a:moveTo>
                  <a:pt x="383799" y="374903"/>
                </a:moveTo>
                <a:lnTo>
                  <a:pt x="227457" y="374903"/>
                </a:lnTo>
                <a:lnTo>
                  <a:pt x="242744" y="375380"/>
                </a:lnTo>
                <a:lnTo>
                  <a:pt x="256984" y="376999"/>
                </a:lnTo>
                <a:lnTo>
                  <a:pt x="293512" y="388262"/>
                </a:lnTo>
                <a:lnTo>
                  <a:pt x="329779" y="408791"/>
                </a:lnTo>
                <a:lnTo>
                  <a:pt x="356108" y="429387"/>
                </a:lnTo>
                <a:lnTo>
                  <a:pt x="362331" y="432308"/>
                </a:lnTo>
                <a:lnTo>
                  <a:pt x="372491" y="432308"/>
                </a:lnTo>
                <a:lnTo>
                  <a:pt x="376555" y="429513"/>
                </a:lnTo>
                <a:lnTo>
                  <a:pt x="384458" y="398168"/>
                </a:lnTo>
                <a:lnTo>
                  <a:pt x="384429" y="382142"/>
                </a:lnTo>
                <a:lnTo>
                  <a:pt x="383799" y="374903"/>
                </a:lnTo>
                <a:close/>
              </a:path>
              <a:path w="1464309" h="838200">
                <a:moveTo>
                  <a:pt x="557402" y="305308"/>
                </a:moveTo>
                <a:lnTo>
                  <a:pt x="539876" y="305308"/>
                </a:lnTo>
                <a:lnTo>
                  <a:pt x="532638" y="305562"/>
                </a:lnTo>
                <a:lnTo>
                  <a:pt x="526796" y="306197"/>
                </a:lnTo>
                <a:lnTo>
                  <a:pt x="520953" y="306704"/>
                </a:lnTo>
                <a:lnTo>
                  <a:pt x="516254" y="307848"/>
                </a:lnTo>
                <a:lnTo>
                  <a:pt x="512699" y="309499"/>
                </a:lnTo>
                <a:lnTo>
                  <a:pt x="509016" y="311150"/>
                </a:lnTo>
                <a:lnTo>
                  <a:pt x="506602" y="312927"/>
                </a:lnTo>
                <a:lnTo>
                  <a:pt x="504063" y="316991"/>
                </a:lnTo>
                <a:lnTo>
                  <a:pt x="503494" y="319150"/>
                </a:lnTo>
                <a:lnTo>
                  <a:pt x="503427" y="322325"/>
                </a:lnTo>
                <a:lnTo>
                  <a:pt x="504190" y="620140"/>
                </a:lnTo>
                <a:lnTo>
                  <a:pt x="506587" y="669591"/>
                </a:lnTo>
                <a:lnTo>
                  <a:pt x="513461" y="710946"/>
                </a:lnTo>
                <a:lnTo>
                  <a:pt x="533642" y="761755"/>
                </a:lnTo>
                <a:lnTo>
                  <a:pt x="567293" y="801417"/>
                </a:lnTo>
                <a:lnTo>
                  <a:pt x="615473" y="827766"/>
                </a:lnTo>
                <a:lnTo>
                  <a:pt x="656812" y="835854"/>
                </a:lnTo>
                <a:lnTo>
                  <a:pt x="680339" y="836802"/>
                </a:lnTo>
                <a:lnTo>
                  <a:pt x="701297" y="835396"/>
                </a:lnTo>
                <a:lnTo>
                  <a:pt x="742739" y="824676"/>
                </a:lnTo>
                <a:lnTo>
                  <a:pt x="783724" y="803026"/>
                </a:lnTo>
                <a:lnTo>
                  <a:pt x="825063" y="769066"/>
                </a:lnTo>
                <a:lnTo>
                  <a:pt x="834442" y="759333"/>
                </a:lnTo>
                <a:lnTo>
                  <a:pt x="698753" y="759333"/>
                </a:lnTo>
                <a:lnTo>
                  <a:pt x="686036" y="758711"/>
                </a:lnTo>
                <a:lnTo>
                  <a:pt x="643505" y="743749"/>
                </a:lnTo>
                <a:lnTo>
                  <a:pt x="614342" y="711432"/>
                </a:lnTo>
                <a:lnTo>
                  <a:pt x="598330" y="662884"/>
                </a:lnTo>
                <a:lnTo>
                  <a:pt x="594741" y="607949"/>
                </a:lnTo>
                <a:lnTo>
                  <a:pt x="593978" y="319150"/>
                </a:lnTo>
                <a:lnTo>
                  <a:pt x="593217" y="316738"/>
                </a:lnTo>
                <a:lnTo>
                  <a:pt x="564642" y="305562"/>
                </a:lnTo>
                <a:lnTo>
                  <a:pt x="557402" y="305308"/>
                </a:lnTo>
                <a:close/>
              </a:path>
              <a:path w="1464309" h="838200">
                <a:moveTo>
                  <a:pt x="927822" y="747395"/>
                </a:moveTo>
                <a:lnTo>
                  <a:pt x="845947" y="747395"/>
                </a:lnTo>
                <a:lnTo>
                  <a:pt x="846105" y="815339"/>
                </a:lnTo>
                <a:lnTo>
                  <a:pt x="854075" y="824864"/>
                </a:lnTo>
                <a:lnTo>
                  <a:pt x="857123" y="826388"/>
                </a:lnTo>
                <a:lnTo>
                  <a:pt x="861314" y="827404"/>
                </a:lnTo>
                <a:lnTo>
                  <a:pt x="866648" y="828166"/>
                </a:lnTo>
                <a:lnTo>
                  <a:pt x="871854" y="828801"/>
                </a:lnTo>
                <a:lnTo>
                  <a:pt x="878713" y="829183"/>
                </a:lnTo>
                <a:lnTo>
                  <a:pt x="894715" y="829183"/>
                </a:lnTo>
                <a:lnTo>
                  <a:pt x="927922" y="815339"/>
                </a:lnTo>
                <a:lnTo>
                  <a:pt x="927822" y="747395"/>
                </a:lnTo>
                <a:close/>
              </a:path>
              <a:path w="1464309" h="838200">
                <a:moveTo>
                  <a:pt x="890143" y="304418"/>
                </a:moveTo>
                <a:lnTo>
                  <a:pt x="872236" y="304418"/>
                </a:lnTo>
                <a:lnTo>
                  <a:pt x="864870" y="304800"/>
                </a:lnTo>
                <a:lnTo>
                  <a:pt x="859281" y="305308"/>
                </a:lnTo>
                <a:lnTo>
                  <a:pt x="853694" y="305942"/>
                </a:lnTo>
                <a:lnTo>
                  <a:pt x="848995" y="306959"/>
                </a:lnTo>
                <a:lnTo>
                  <a:pt x="845439" y="308610"/>
                </a:lnTo>
                <a:lnTo>
                  <a:pt x="841755" y="310261"/>
                </a:lnTo>
                <a:lnTo>
                  <a:pt x="836170" y="322325"/>
                </a:lnTo>
                <a:lnTo>
                  <a:pt x="837056" y="664590"/>
                </a:lnTo>
                <a:lnTo>
                  <a:pt x="818534" y="686427"/>
                </a:lnTo>
                <a:lnTo>
                  <a:pt x="783014" y="721669"/>
                </a:lnTo>
                <a:lnTo>
                  <a:pt x="749278" y="745652"/>
                </a:lnTo>
                <a:lnTo>
                  <a:pt x="698753" y="759333"/>
                </a:lnTo>
                <a:lnTo>
                  <a:pt x="834442" y="759333"/>
                </a:lnTo>
                <a:lnTo>
                  <a:pt x="845947" y="747395"/>
                </a:lnTo>
                <a:lnTo>
                  <a:pt x="927822" y="747395"/>
                </a:lnTo>
                <a:lnTo>
                  <a:pt x="926719" y="318388"/>
                </a:lnTo>
                <a:lnTo>
                  <a:pt x="925829" y="315849"/>
                </a:lnTo>
                <a:lnTo>
                  <a:pt x="924178" y="313943"/>
                </a:lnTo>
                <a:lnTo>
                  <a:pt x="922527" y="311912"/>
                </a:lnTo>
                <a:lnTo>
                  <a:pt x="920115" y="310134"/>
                </a:lnTo>
                <a:lnTo>
                  <a:pt x="913511" y="306832"/>
                </a:lnTo>
                <a:lnTo>
                  <a:pt x="909066" y="305688"/>
                </a:lnTo>
                <a:lnTo>
                  <a:pt x="897381" y="304673"/>
                </a:lnTo>
                <a:lnTo>
                  <a:pt x="890143" y="304418"/>
                </a:lnTo>
                <a:close/>
              </a:path>
              <a:path w="1464309" h="838200">
                <a:moveTo>
                  <a:pt x="798276" y="50164"/>
                </a:moveTo>
                <a:lnTo>
                  <a:pt x="700658" y="50164"/>
                </a:lnTo>
                <a:lnTo>
                  <a:pt x="709826" y="50926"/>
                </a:lnTo>
                <a:lnTo>
                  <a:pt x="717708" y="53212"/>
                </a:lnTo>
                <a:lnTo>
                  <a:pt x="739013" y="93725"/>
                </a:lnTo>
                <a:lnTo>
                  <a:pt x="738536" y="101919"/>
                </a:lnTo>
                <a:lnTo>
                  <a:pt x="713533" y="134977"/>
                </a:lnTo>
                <a:lnTo>
                  <a:pt x="704723" y="135762"/>
                </a:lnTo>
                <a:lnTo>
                  <a:pt x="699897" y="135762"/>
                </a:lnTo>
                <a:lnTo>
                  <a:pt x="689991" y="135889"/>
                </a:lnTo>
                <a:lnTo>
                  <a:pt x="682498" y="137667"/>
                </a:lnTo>
                <a:lnTo>
                  <a:pt x="677164" y="141350"/>
                </a:lnTo>
                <a:lnTo>
                  <a:pt x="671956" y="145034"/>
                </a:lnTo>
                <a:lnTo>
                  <a:pt x="669544" y="152146"/>
                </a:lnTo>
                <a:lnTo>
                  <a:pt x="669925" y="162687"/>
                </a:lnTo>
                <a:lnTo>
                  <a:pt x="671195" y="215011"/>
                </a:lnTo>
                <a:lnTo>
                  <a:pt x="671195" y="221234"/>
                </a:lnTo>
                <a:lnTo>
                  <a:pt x="673480" y="225551"/>
                </a:lnTo>
                <a:lnTo>
                  <a:pt x="678306" y="228091"/>
                </a:lnTo>
                <a:lnTo>
                  <a:pt x="683005" y="230632"/>
                </a:lnTo>
                <a:lnTo>
                  <a:pt x="691133" y="231901"/>
                </a:lnTo>
                <a:lnTo>
                  <a:pt x="702818" y="231775"/>
                </a:lnTo>
                <a:lnTo>
                  <a:pt x="713740" y="231775"/>
                </a:lnTo>
                <a:lnTo>
                  <a:pt x="734822" y="179324"/>
                </a:lnTo>
                <a:lnTo>
                  <a:pt x="750373" y="175271"/>
                </a:lnTo>
                <a:lnTo>
                  <a:pt x="787146" y="150875"/>
                </a:lnTo>
                <a:lnTo>
                  <a:pt x="805433" y="108370"/>
                </a:lnTo>
                <a:lnTo>
                  <a:pt x="806576" y="90297"/>
                </a:lnTo>
                <a:lnTo>
                  <a:pt x="806196" y="81125"/>
                </a:lnTo>
                <a:lnTo>
                  <a:pt x="805052" y="72262"/>
                </a:lnTo>
                <a:lnTo>
                  <a:pt x="803148" y="63686"/>
                </a:lnTo>
                <a:lnTo>
                  <a:pt x="800480" y="55372"/>
                </a:lnTo>
                <a:lnTo>
                  <a:pt x="798276" y="50164"/>
                </a:lnTo>
                <a:close/>
              </a:path>
              <a:path w="1464309" h="838200">
                <a:moveTo>
                  <a:pt x="705485" y="0"/>
                </a:moveTo>
                <a:lnTo>
                  <a:pt x="662402" y="7082"/>
                </a:lnTo>
                <a:lnTo>
                  <a:pt x="628015" y="24511"/>
                </a:lnTo>
                <a:lnTo>
                  <a:pt x="626745" y="26415"/>
                </a:lnTo>
                <a:lnTo>
                  <a:pt x="625475" y="28193"/>
                </a:lnTo>
                <a:lnTo>
                  <a:pt x="624713" y="30225"/>
                </a:lnTo>
                <a:lnTo>
                  <a:pt x="624458" y="34543"/>
                </a:lnTo>
                <a:lnTo>
                  <a:pt x="624331" y="40512"/>
                </a:lnTo>
                <a:lnTo>
                  <a:pt x="625304" y="54161"/>
                </a:lnTo>
                <a:lnTo>
                  <a:pt x="628205" y="63880"/>
                </a:lnTo>
                <a:lnTo>
                  <a:pt x="633011" y="69695"/>
                </a:lnTo>
                <a:lnTo>
                  <a:pt x="639699" y="71627"/>
                </a:lnTo>
                <a:lnTo>
                  <a:pt x="644398" y="71627"/>
                </a:lnTo>
                <a:lnTo>
                  <a:pt x="648589" y="70358"/>
                </a:lnTo>
                <a:lnTo>
                  <a:pt x="652272" y="68072"/>
                </a:lnTo>
                <a:lnTo>
                  <a:pt x="655827" y="65659"/>
                </a:lnTo>
                <a:lnTo>
                  <a:pt x="658749" y="63880"/>
                </a:lnTo>
                <a:lnTo>
                  <a:pt x="660907" y="62864"/>
                </a:lnTo>
                <a:lnTo>
                  <a:pt x="665226" y="60578"/>
                </a:lnTo>
                <a:lnTo>
                  <a:pt x="670941" y="58038"/>
                </a:lnTo>
                <a:lnTo>
                  <a:pt x="677799" y="54863"/>
                </a:lnTo>
                <a:lnTo>
                  <a:pt x="684656" y="51815"/>
                </a:lnTo>
                <a:lnTo>
                  <a:pt x="692403" y="50164"/>
                </a:lnTo>
                <a:lnTo>
                  <a:pt x="798276" y="50164"/>
                </a:lnTo>
                <a:lnTo>
                  <a:pt x="797123" y="47442"/>
                </a:lnTo>
                <a:lnTo>
                  <a:pt x="768175" y="15779"/>
                </a:lnTo>
                <a:lnTo>
                  <a:pt x="729869" y="1809"/>
                </a:lnTo>
                <a:lnTo>
                  <a:pt x="718105" y="452"/>
                </a:lnTo>
                <a:lnTo>
                  <a:pt x="705485" y="0"/>
                </a:lnTo>
                <a:close/>
              </a:path>
              <a:path w="1464309" h="838200">
                <a:moveTo>
                  <a:pt x="1439140" y="368935"/>
                </a:moveTo>
                <a:lnTo>
                  <a:pt x="1260982" y="368935"/>
                </a:lnTo>
                <a:lnTo>
                  <a:pt x="1275911" y="369369"/>
                </a:lnTo>
                <a:lnTo>
                  <a:pt x="1289637" y="370697"/>
                </a:lnTo>
                <a:lnTo>
                  <a:pt x="1332674" y="385222"/>
                </a:lnTo>
                <a:lnTo>
                  <a:pt x="1359674" y="414274"/>
                </a:lnTo>
                <a:lnTo>
                  <a:pt x="1372107" y="457549"/>
                </a:lnTo>
                <a:lnTo>
                  <a:pt x="1373758" y="522477"/>
                </a:lnTo>
                <a:lnTo>
                  <a:pt x="1306068" y="522604"/>
                </a:lnTo>
                <a:lnTo>
                  <a:pt x="1278187" y="523321"/>
                </a:lnTo>
                <a:lnTo>
                  <a:pt x="1226665" y="528516"/>
                </a:lnTo>
                <a:lnTo>
                  <a:pt x="1181074" y="538710"/>
                </a:lnTo>
                <a:lnTo>
                  <a:pt x="1142366" y="553950"/>
                </a:lnTo>
                <a:lnTo>
                  <a:pt x="1097803" y="586327"/>
                </a:lnTo>
                <a:lnTo>
                  <a:pt x="1069881" y="630301"/>
                </a:lnTo>
                <a:lnTo>
                  <a:pt x="1060577" y="686308"/>
                </a:lnTo>
                <a:lnTo>
                  <a:pt x="1061360" y="703548"/>
                </a:lnTo>
                <a:lnTo>
                  <a:pt x="1073023" y="749553"/>
                </a:lnTo>
                <a:lnTo>
                  <a:pt x="1096990" y="786344"/>
                </a:lnTo>
                <a:lnTo>
                  <a:pt x="1131903" y="813196"/>
                </a:lnTo>
                <a:lnTo>
                  <a:pt x="1177131" y="829833"/>
                </a:lnTo>
                <a:lnTo>
                  <a:pt x="1231138" y="835405"/>
                </a:lnTo>
                <a:lnTo>
                  <a:pt x="1252930" y="834122"/>
                </a:lnTo>
                <a:lnTo>
                  <a:pt x="1294753" y="824458"/>
                </a:lnTo>
                <a:lnTo>
                  <a:pt x="1334093" y="805529"/>
                </a:lnTo>
                <a:lnTo>
                  <a:pt x="1369855" y="778668"/>
                </a:lnTo>
                <a:lnTo>
                  <a:pt x="1383762" y="764921"/>
                </a:lnTo>
                <a:lnTo>
                  <a:pt x="1245107" y="764921"/>
                </a:lnTo>
                <a:lnTo>
                  <a:pt x="1224508" y="763589"/>
                </a:lnTo>
                <a:lnTo>
                  <a:pt x="1177163" y="742568"/>
                </a:lnTo>
                <a:lnTo>
                  <a:pt x="1154249" y="699885"/>
                </a:lnTo>
                <a:lnTo>
                  <a:pt x="1152652" y="681736"/>
                </a:lnTo>
                <a:lnTo>
                  <a:pt x="1153175" y="670903"/>
                </a:lnTo>
                <a:lnTo>
                  <a:pt x="1165840" y="633900"/>
                </a:lnTo>
                <a:lnTo>
                  <a:pt x="1196996" y="606837"/>
                </a:lnTo>
                <a:lnTo>
                  <a:pt x="1246901" y="591216"/>
                </a:lnTo>
                <a:lnTo>
                  <a:pt x="1297051" y="587501"/>
                </a:lnTo>
                <a:lnTo>
                  <a:pt x="1463413" y="587375"/>
                </a:lnTo>
                <a:lnTo>
                  <a:pt x="1463167" y="480187"/>
                </a:lnTo>
                <a:lnTo>
                  <a:pt x="1460404" y="437261"/>
                </a:lnTo>
                <a:lnTo>
                  <a:pt x="1446494" y="383597"/>
                </a:lnTo>
                <a:lnTo>
                  <a:pt x="1439140" y="368935"/>
                </a:lnTo>
                <a:close/>
              </a:path>
              <a:path w="1464309" h="838200">
                <a:moveTo>
                  <a:pt x="1463816" y="762380"/>
                </a:moveTo>
                <a:lnTo>
                  <a:pt x="1386331" y="762380"/>
                </a:lnTo>
                <a:lnTo>
                  <a:pt x="1386448" y="811276"/>
                </a:lnTo>
                <a:lnTo>
                  <a:pt x="1415796" y="827786"/>
                </a:lnTo>
                <a:lnTo>
                  <a:pt x="1435100" y="827786"/>
                </a:lnTo>
                <a:lnTo>
                  <a:pt x="1463873" y="815848"/>
                </a:lnTo>
                <a:lnTo>
                  <a:pt x="1463816" y="762380"/>
                </a:lnTo>
                <a:close/>
              </a:path>
              <a:path w="1464309" h="838200">
                <a:moveTo>
                  <a:pt x="1463413" y="587375"/>
                </a:moveTo>
                <a:lnTo>
                  <a:pt x="1373886" y="587375"/>
                </a:lnTo>
                <a:lnTo>
                  <a:pt x="1374140" y="691514"/>
                </a:lnTo>
                <a:lnTo>
                  <a:pt x="1357755" y="708898"/>
                </a:lnTo>
                <a:lnTo>
                  <a:pt x="1326080" y="736520"/>
                </a:lnTo>
                <a:lnTo>
                  <a:pt x="1279271" y="760364"/>
                </a:lnTo>
                <a:lnTo>
                  <a:pt x="1245107" y="764921"/>
                </a:lnTo>
                <a:lnTo>
                  <a:pt x="1383762" y="764921"/>
                </a:lnTo>
                <a:lnTo>
                  <a:pt x="1386331" y="762380"/>
                </a:lnTo>
                <a:lnTo>
                  <a:pt x="1463816" y="762380"/>
                </a:lnTo>
                <a:lnTo>
                  <a:pt x="1463413" y="587375"/>
                </a:lnTo>
                <a:close/>
              </a:path>
              <a:path w="1464309" h="838200">
                <a:moveTo>
                  <a:pt x="1268983" y="295783"/>
                </a:moveTo>
                <a:lnTo>
                  <a:pt x="1226782" y="298854"/>
                </a:lnTo>
                <a:lnTo>
                  <a:pt x="1186100" y="307054"/>
                </a:lnTo>
                <a:lnTo>
                  <a:pt x="1139507" y="322722"/>
                </a:lnTo>
                <a:lnTo>
                  <a:pt x="1104836" y="340915"/>
                </a:lnTo>
                <a:lnTo>
                  <a:pt x="1083691" y="376047"/>
                </a:lnTo>
                <a:lnTo>
                  <a:pt x="1083749" y="380245"/>
                </a:lnTo>
                <a:lnTo>
                  <a:pt x="1083852" y="391104"/>
                </a:lnTo>
                <a:lnTo>
                  <a:pt x="1084199" y="395604"/>
                </a:lnTo>
                <a:lnTo>
                  <a:pt x="1084961" y="400176"/>
                </a:lnTo>
                <a:lnTo>
                  <a:pt x="1085596" y="404749"/>
                </a:lnTo>
                <a:lnTo>
                  <a:pt x="1098930" y="420115"/>
                </a:lnTo>
                <a:lnTo>
                  <a:pt x="1106170" y="420115"/>
                </a:lnTo>
                <a:lnTo>
                  <a:pt x="1112901" y="417449"/>
                </a:lnTo>
                <a:lnTo>
                  <a:pt x="1121791" y="412114"/>
                </a:lnTo>
                <a:lnTo>
                  <a:pt x="1128863" y="408019"/>
                </a:lnTo>
                <a:lnTo>
                  <a:pt x="1165324" y="389848"/>
                </a:lnTo>
                <a:lnTo>
                  <a:pt x="1201293" y="376936"/>
                </a:lnTo>
                <a:lnTo>
                  <a:pt x="1244762" y="369452"/>
                </a:lnTo>
                <a:lnTo>
                  <a:pt x="1260982" y="368935"/>
                </a:lnTo>
                <a:lnTo>
                  <a:pt x="1439140" y="368935"/>
                </a:lnTo>
                <a:lnTo>
                  <a:pt x="1438941" y="368538"/>
                </a:lnTo>
                <a:lnTo>
                  <a:pt x="1406765" y="331739"/>
                </a:lnTo>
                <a:lnTo>
                  <a:pt x="1359027" y="307593"/>
                </a:lnTo>
                <a:lnTo>
                  <a:pt x="1317958" y="298688"/>
                </a:lnTo>
                <a:lnTo>
                  <a:pt x="1294465" y="296503"/>
                </a:lnTo>
                <a:lnTo>
                  <a:pt x="1268983" y="295783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6" name="object 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916418" y="678306"/>
            <a:ext cx="2194813" cy="905509"/>
          </a:xfrm>
          <a:prstGeom prst="rect">
            <a:avLst/>
          </a:prstGeom>
        </p:spPr>
      </p:pic>
      <p:sp>
        <p:nvSpPr>
          <p:cNvPr id="7" name="object 7" descr=""/>
          <p:cNvSpPr/>
          <p:nvPr/>
        </p:nvSpPr>
        <p:spPr>
          <a:xfrm>
            <a:off x="10506836" y="713612"/>
            <a:ext cx="441959" cy="716915"/>
          </a:xfrm>
          <a:custGeom>
            <a:avLst/>
            <a:gdLst/>
            <a:ahLst/>
            <a:cxnLst/>
            <a:rect l="l" t="t" r="r" b="b"/>
            <a:pathLst>
              <a:path w="441959" h="716915">
                <a:moveTo>
                  <a:pt x="203962" y="0"/>
                </a:moveTo>
                <a:lnTo>
                  <a:pt x="157384" y="3750"/>
                </a:lnTo>
                <a:lnTo>
                  <a:pt x="114601" y="14017"/>
                </a:lnTo>
                <a:lnTo>
                  <a:pt x="77559" y="27719"/>
                </a:lnTo>
                <a:lnTo>
                  <a:pt x="35163" y="51165"/>
                </a:lnTo>
                <a:lnTo>
                  <a:pt x="12446" y="82041"/>
                </a:lnTo>
                <a:lnTo>
                  <a:pt x="11557" y="94869"/>
                </a:lnTo>
                <a:lnTo>
                  <a:pt x="11684" y="107950"/>
                </a:lnTo>
                <a:lnTo>
                  <a:pt x="25400" y="142239"/>
                </a:lnTo>
                <a:lnTo>
                  <a:pt x="32512" y="142239"/>
                </a:lnTo>
                <a:lnTo>
                  <a:pt x="39370" y="139064"/>
                </a:lnTo>
                <a:lnTo>
                  <a:pt x="48514" y="132969"/>
                </a:lnTo>
                <a:lnTo>
                  <a:pt x="64039" y="123189"/>
                </a:lnTo>
                <a:lnTo>
                  <a:pt x="105076" y="102060"/>
                </a:lnTo>
                <a:lnTo>
                  <a:pt x="144754" y="88235"/>
                </a:lnTo>
                <a:lnTo>
                  <a:pt x="192278" y="82931"/>
                </a:lnTo>
                <a:lnTo>
                  <a:pt x="206446" y="83431"/>
                </a:lnTo>
                <a:lnTo>
                  <a:pt x="244094" y="92075"/>
                </a:lnTo>
                <a:lnTo>
                  <a:pt x="281559" y="117094"/>
                </a:lnTo>
                <a:lnTo>
                  <a:pt x="304419" y="153797"/>
                </a:lnTo>
                <a:lnTo>
                  <a:pt x="312420" y="198247"/>
                </a:lnTo>
                <a:lnTo>
                  <a:pt x="312110" y="210175"/>
                </a:lnTo>
                <a:lnTo>
                  <a:pt x="307467" y="248412"/>
                </a:lnTo>
                <a:lnTo>
                  <a:pt x="293822" y="291953"/>
                </a:lnTo>
                <a:lnTo>
                  <a:pt x="267271" y="342487"/>
                </a:lnTo>
                <a:lnTo>
                  <a:pt x="241173" y="380619"/>
                </a:lnTo>
                <a:lnTo>
                  <a:pt x="206978" y="423084"/>
                </a:lnTo>
                <a:lnTo>
                  <a:pt x="163068" y="470788"/>
                </a:lnTo>
                <a:lnTo>
                  <a:pt x="22352" y="616203"/>
                </a:lnTo>
                <a:lnTo>
                  <a:pt x="17907" y="621029"/>
                </a:lnTo>
                <a:lnTo>
                  <a:pt x="254" y="662177"/>
                </a:lnTo>
                <a:lnTo>
                  <a:pt x="0" y="668527"/>
                </a:lnTo>
                <a:lnTo>
                  <a:pt x="0" y="683767"/>
                </a:lnTo>
                <a:lnTo>
                  <a:pt x="21717" y="716026"/>
                </a:lnTo>
                <a:lnTo>
                  <a:pt x="26162" y="716661"/>
                </a:lnTo>
                <a:lnTo>
                  <a:pt x="424434" y="715517"/>
                </a:lnTo>
                <a:lnTo>
                  <a:pt x="441833" y="681736"/>
                </a:lnTo>
                <a:lnTo>
                  <a:pt x="441833" y="675132"/>
                </a:lnTo>
                <a:lnTo>
                  <a:pt x="441833" y="668654"/>
                </a:lnTo>
                <a:lnTo>
                  <a:pt x="423418" y="635888"/>
                </a:lnTo>
                <a:lnTo>
                  <a:pt x="113411" y="636777"/>
                </a:lnTo>
                <a:lnTo>
                  <a:pt x="253611" y="489442"/>
                </a:lnTo>
                <a:lnTo>
                  <a:pt x="279304" y="461010"/>
                </a:lnTo>
                <a:lnTo>
                  <a:pt x="321691" y="409575"/>
                </a:lnTo>
                <a:lnTo>
                  <a:pt x="353806" y="363950"/>
                </a:lnTo>
                <a:lnTo>
                  <a:pt x="377444" y="322707"/>
                </a:lnTo>
                <a:lnTo>
                  <a:pt x="393350" y="285003"/>
                </a:lnTo>
                <a:lnTo>
                  <a:pt x="405163" y="233277"/>
                </a:lnTo>
                <a:lnTo>
                  <a:pt x="408432" y="182752"/>
                </a:lnTo>
                <a:lnTo>
                  <a:pt x="407570" y="164179"/>
                </a:lnTo>
                <a:lnTo>
                  <a:pt x="395605" y="111887"/>
                </a:lnTo>
                <a:lnTo>
                  <a:pt x="369512" y="66595"/>
                </a:lnTo>
                <a:lnTo>
                  <a:pt x="328866" y="31194"/>
                </a:lnTo>
                <a:lnTo>
                  <a:pt x="293624" y="14224"/>
                </a:lnTo>
                <a:lnTo>
                  <a:pt x="251983" y="3444"/>
                </a:lnTo>
                <a:lnTo>
                  <a:pt x="228776" y="811"/>
                </a:lnTo>
                <a:lnTo>
                  <a:pt x="203962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8" name="object 8" descr=""/>
          <p:cNvGrpSpPr/>
          <p:nvPr/>
        </p:nvGrpSpPr>
        <p:grpSpPr>
          <a:xfrm>
            <a:off x="152400" y="1496571"/>
            <a:ext cx="11763375" cy="5331460"/>
            <a:chOff x="152400" y="1496571"/>
            <a:chExt cx="11763375" cy="5331460"/>
          </a:xfrm>
        </p:grpSpPr>
        <p:sp>
          <p:nvSpPr>
            <p:cNvPr id="9" name="object 9" descr=""/>
            <p:cNvSpPr/>
            <p:nvPr/>
          </p:nvSpPr>
          <p:spPr>
            <a:xfrm>
              <a:off x="810768" y="2104644"/>
              <a:ext cx="11076940" cy="4418330"/>
            </a:xfrm>
            <a:custGeom>
              <a:avLst/>
              <a:gdLst/>
              <a:ahLst/>
              <a:cxnLst/>
              <a:rect l="l" t="t" r="r" b="b"/>
              <a:pathLst>
                <a:path w="11076940" h="4418330">
                  <a:moveTo>
                    <a:pt x="10340086" y="0"/>
                  </a:moveTo>
                  <a:lnTo>
                    <a:pt x="736345" y="0"/>
                  </a:lnTo>
                  <a:lnTo>
                    <a:pt x="687931" y="1566"/>
                  </a:lnTo>
                  <a:lnTo>
                    <a:pt x="640353" y="6200"/>
                  </a:lnTo>
                  <a:lnTo>
                    <a:pt x="593708" y="13805"/>
                  </a:lnTo>
                  <a:lnTo>
                    <a:pt x="548093" y="24285"/>
                  </a:lnTo>
                  <a:lnTo>
                    <a:pt x="503606" y="37541"/>
                  </a:lnTo>
                  <a:lnTo>
                    <a:pt x="460342" y="53477"/>
                  </a:lnTo>
                  <a:lnTo>
                    <a:pt x="418400" y="71995"/>
                  </a:lnTo>
                  <a:lnTo>
                    <a:pt x="377876" y="92999"/>
                  </a:lnTo>
                  <a:lnTo>
                    <a:pt x="338868" y="116392"/>
                  </a:lnTo>
                  <a:lnTo>
                    <a:pt x="301472" y="142077"/>
                  </a:lnTo>
                  <a:lnTo>
                    <a:pt x="265785" y="169956"/>
                  </a:lnTo>
                  <a:lnTo>
                    <a:pt x="231905" y="199933"/>
                  </a:lnTo>
                  <a:lnTo>
                    <a:pt x="199928" y="231910"/>
                  </a:lnTo>
                  <a:lnTo>
                    <a:pt x="169952" y="265790"/>
                  </a:lnTo>
                  <a:lnTo>
                    <a:pt x="142073" y="301477"/>
                  </a:lnTo>
                  <a:lnTo>
                    <a:pt x="116389" y="338873"/>
                  </a:lnTo>
                  <a:lnTo>
                    <a:pt x="92997" y="377882"/>
                  </a:lnTo>
                  <a:lnTo>
                    <a:pt x="71993" y="418406"/>
                  </a:lnTo>
                  <a:lnTo>
                    <a:pt x="53475" y="460347"/>
                  </a:lnTo>
                  <a:lnTo>
                    <a:pt x="37539" y="503610"/>
                  </a:lnTo>
                  <a:lnTo>
                    <a:pt x="24284" y="548097"/>
                  </a:lnTo>
                  <a:lnTo>
                    <a:pt x="13805" y="593712"/>
                  </a:lnTo>
                  <a:lnTo>
                    <a:pt x="6200" y="640356"/>
                  </a:lnTo>
                  <a:lnTo>
                    <a:pt x="1566" y="687933"/>
                  </a:lnTo>
                  <a:lnTo>
                    <a:pt x="0" y="736345"/>
                  </a:lnTo>
                  <a:lnTo>
                    <a:pt x="0" y="3681717"/>
                  </a:lnTo>
                  <a:lnTo>
                    <a:pt x="1566" y="3730133"/>
                  </a:lnTo>
                  <a:lnTo>
                    <a:pt x="6200" y="3777712"/>
                  </a:lnTo>
                  <a:lnTo>
                    <a:pt x="13805" y="3824358"/>
                  </a:lnTo>
                  <a:lnTo>
                    <a:pt x="24284" y="3869974"/>
                  </a:lnTo>
                  <a:lnTo>
                    <a:pt x="37539" y="3914463"/>
                  </a:lnTo>
                  <a:lnTo>
                    <a:pt x="53475" y="3957727"/>
                  </a:lnTo>
                  <a:lnTo>
                    <a:pt x="71993" y="3999670"/>
                  </a:lnTo>
                  <a:lnTo>
                    <a:pt x="92997" y="4040195"/>
                  </a:lnTo>
                  <a:lnTo>
                    <a:pt x="116389" y="4079204"/>
                  </a:lnTo>
                  <a:lnTo>
                    <a:pt x="142073" y="4116601"/>
                  </a:lnTo>
                  <a:lnTo>
                    <a:pt x="169952" y="4152288"/>
                  </a:lnTo>
                  <a:lnTo>
                    <a:pt x="199928" y="4186168"/>
                  </a:lnTo>
                  <a:lnTo>
                    <a:pt x="231905" y="4218145"/>
                  </a:lnTo>
                  <a:lnTo>
                    <a:pt x="265785" y="4248122"/>
                  </a:lnTo>
                  <a:lnTo>
                    <a:pt x="301472" y="4276001"/>
                  </a:lnTo>
                  <a:lnTo>
                    <a:pt x="338868" y="4301685"/>
                  </a:lnTo>
                  <a:lnTo>
                    <a:pt x="377876" y="4325078"/>
                  </a:lnTo>
                  <a:lnTo>
                    <a:pt x="418400" y="4346082"/>
                  </a:lnTo>
                  <a:lnTo>
                    <a:pt x="460342" y="4364600"/>
                  </a:lnTo>
                  <a:lnTo>
                    <a:pt x="503606" y="4380535"/>
                  </a:lnTo>
                  <a:lnTo>
                    <a:pt x="548093" y="4393791"/>
                  </a:lnTo>
                  <a:lnTo>
                    <a:pt x="593708" y="4404270"/>
                  </a:lnTo>
                  <a:lnTo>
                    <a:pt x="640353" y="4411875"/>
                  </a:lnTo>
                  <a:lnTo>
                    <a:pt x="687931" y="4416509"/>
                  </a:lnTo>
                  <a:lnTo>
                    <a:pt x="736345" y="4418076"/>
                  </a:lnTo>
                  <a:lnTo>
                    <a:pt x="10340086" y="4418076"/>
                  </a:lnTo>
                  <a:lnTo>
                    <a:pt x="10388498" y="4416509"/>
                  </a:lnTo>
                  <a:lnTo>
                    <a:pt x="10436075" y="4411875"/>
                  </a:lnTo>
                  <a:lnTo>
                    <a:pt x="10482719" y="4404270"/>
                  </a:lnTo>
                  <a:lnTo>
                    <a:pt x="10528334" y="4393791"/>
                  </a:lnTo>
                  <a:lnTo>
                    <a:pt x="10572821" y="4380535"/>
                  </a:lnTo>
                  <a:lnTo>
                    <a:pt x="10616084" y="4364600"/>
                  </a:lnTo>
                  <a:lnTo>
                    <a:pt x="10658025" y="4346082"/>
                  </a:lnTo>
                  <a:lnTo>
                    <a:pt x="10698549" y="4325078"/>
                  </a:lnTo>
                  <a:lnTo>
                    <a:pt x="10737558" y="4301685"/>
                  </a:lnTo>
                  <a:lnTo>
                    <a:pt x="10774954" y="4276001"/>
                  </a:lnTo>
                  <a:lnTo>
                    <a:pt x="10810641" y="4248122"/>
                  </a:lnTo>
                  <a:lnTo>
                    <a:pt x="10844521" y="4218145"/>
                  </a:lnTo>
                  <a:lnTo>
                    <a:pt x="10876498" y="4186168"/>
                  </a:lnTo>
                  <a:lnTo>
                    <a:pt x="10906475" y="4152288"/>
                  </a:lnTo>
                  <a:lnTo>
                    <a:pt x="10934354" y="4116601"/>
                  </a:lnTo>
                  <a:lnTo>
                    <a:pt x="10960039" y="4079204"/>
                  </a:lnTo>
                  <a:lnTo>
                    <a:pt x="10983432" y="4040195"/>
                  </a:lnTo>
                  <a:lnTo>
                    <a:pt x="11004436" y="3999670"/>
                  </a:lnTo>
                  <a:lnTo>
                    <a:pt x="11022954" y="3957727"/>
                  </a:lnTo>
                  <a:lnTo>
                    <a:pt x="11038890" y="3914463"/>
                  </a:lnTo>
                  <a:lnTo>
                    <a:pt x="11052146" y="3869974"/>
                  </a:lnTo>
                  <a:lnTo>
                    <a:pt x="11062626" y="3824358"/>
                  </a:lnTo>
                  <a:lnTo>
                    <a:pt x="11070231" y="3777712"/>
                  </a:lnTo>
                  <a:lnTo>
                    <a:pt x="11074865" y="3730133"/>
                  </a:lnTo>
                  <a:lnTo>
                    <a:pt x="11076432" y="3681717"/>
                  </a:lnTo>
                  <a:lnTo>
                    <a:pt x="11076432" y="736345"/>
                  </a:lnTo>
                  <a:lnTo>
                    <a:pt x="11074865" y="687933"/>
                  </a:lnTo>
                  <a:lnTo>
                    <a:pt x="11070231" y="640356"/>
                  </a:lnTo>
                  <a:lnTo>
                    <a:pt x="11062626" y="593712"/>
                  </a:lnTo>
                  <a:lnTo>
                    <a:pt x="11052146" y="548097"/>
                  </a:lnTo>
                  <a:lnTo>
                    <a:pt x="11038890" y="503610"/>
                  </a:lnTo>
                  <a:lnTo>
                    <a:pt x="11022954" y="460347"/>
                  </a:lnTo>
                  <a:lnTo>
                    <a:pt x="11004436" y="418406"/>
                  </a:lnTo>
                  <a:lnTo>
                    <a:pt x="10983432" y="377882"/>
                  </a:lnTo>
                  <a:lnTo>
                    <a:pt x="10960039" y="338873"/>
                  </a:lnTo>
                  <a:lnTo>
                    <a:pt x="10934354" y="301477"/>
                  </a:lnTo>
                  <a:lnTo>
                    <a:pt x="10906475" y="265790"/>
                  </a:lnTo>
                  <a:lnTo>
                    <a:pt x="10876498" y="231910"/>
                  </a:lnTo>
                  <a:lnTo>
                    <a:pt x="10844521" y="199933"/>
                  </a:lnTo>
                  <a:lnTo>
                    <a:pt x="10810641" y="169956"/>
                  </a:lnTo>
                  <a:lnTo>
                    <a:pt x="10774954" y="142077"/>
                  </a:lnTo>
                  <a:lnTo>
                    <a:pt x="10737558" y="116392"/>
                  </a:lnTo>
                  <a:lnTo>
                    <a:pt x="10698549" y="92999"/>
                  </a:lnTo>
                  <a:lnTo>
                    <a:pt x="10658025" y="71995"/>
                  </a:lnTo>
                  <a:lnTo>
                    <a:pt x="10616084" y="53477"/>
                  </a:lnTo>
                  <a:lnTo>
                    <a:pt x="10572821" y="37541"/>
                  </a:lnTo>
                  <a:lnTo>
                    <a:pt x="10528334" y="24285"/>
                  </a:lnTo>
                  <a:lnTo>
                    <a:pt x="10482719" y="13805"/>
                  </a:lnTo>
                  <a:lnTo>
                    <a:pt x="10436075" y="6200"/>
                  </a:lnTo>
                  <a:lnTo>
                    <a:pt x="10388498" y="1566"/>
                  </a:lnTo>
                  <a:lnTo>
                    <a:pt x="1034008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810768" y="2104644"/>
              <a:ext cx="11076940" cy="4418330"/>
            </a:xfrm>
            <a:custGeom>
              <a:avLst/>
              <a:gdLst/>
              <a:ahLst/>
              <a:cxnLst/>
              <a:rect l="l" t="t" r="r" b="b"/>
              <a:pathLst>
                <a:path w="11076940" h="4418330">
                  <a:moveTo>
                    <a:pt x="0" y="736345"/>
                  </a:moveTo>
                  <a:lnTo>
                    <a:pt x="1566" y="687933"/>
                  </a:lnTo>
                  <a:lnTo>
                    <a:pt x="6200" y="640356"/>
                  </a:lnTo>
                  <a:lnTo>
                    <a:pt x="13805" y="593712"/>
                  </a:lnTo>
                  <a:lnTo>
                    <a:pt x="24284" y="548097"/>
                  </a:lnTo>
                  <a:lnTo>
                    <a:pt x="37539" y="503610"/>
                  </a:lnTo>
                  <a:lnTo>
                    <a:pt x="53475" y="460347"/>
                  </a:lnTo>
                  <a:lnTo>
                    <a:pt x="71993" y="418406"/>
                  </a:lnTo>
                  <a:lnTo>
                    <a:pt x="92997" y="377882"/>
                  </a:lnTo>
                  <a:lnTo>
                    <a:pt x="116389" y="338873"/>
                  </a:lnTo>
                  <a:lnTo>
                    <a:pt x="142073" y="301477"/>
                  </a:lnTo>
                  <a:lnTo>
                    <a:pt x="169952" y="265790"/>
                  </a:lnTo>
                  <a:lnTo>
                    <a:pt x="199928" y="231910"/>
                  </a:lnTo>
                  <a:lnTo>
                    <a:pt x="231905" y="199933"/>
                  </a:lnTo>
                  <a:lnTo>
                    <a:pt x="265785" y="169956"/>
                  </a:lnTo>
                  <a:lnTo>
                    <a:pt x="301472" y="142077"/>
                  </a:lnTo>
                  <a:lnTo>
                    <a:pt x="338868" y="116392"/>
                  </a:lnTo>
                  <a:lnTo>
                    <a:pt x="377876" y="92999"/>
                  </a:lnTo>
                  <a:lnTo>
                    <a:pt x="418400" y="71995"/>
                  </a:lnTo>
                  <a:lnTo>
                    <a:pt x="460342" y="53477"/>
                  </a:lnTo>
                  <a:lnTo>
                    <a:pt x="503606" y="37541"/>
                  </a:lnTo>
                  <a:lnTo>
                    <a:pt x="548093" y="24285"/>
                  </a:lnTo>
                  <a:lnTo>
                    <a:pt x="593708" y="13805"/>
                  </a:lnTo>
                  <a:lnTo>
                    <a:pt x="640353" y="6200"/>
                  </a:lnTo>
                  <a:lnTo>
                    <a:pt x="687931" y="1566"/>
                  </a:lnTo>
                  <a:lnTo>
                    <a:pt x="736345" y="0"/>
                  </a:lnTo>
                  <a:lnTo>
                    <a:pt x="10340086" y="0"/>
                  </a:lnTo>
                  <a:lnTo>
                    <a:pt x="10388498" y="1566"/>
                  </a:lnTo>
                  <a:lnTo>
                    <a:pt x="10436075" y="6200"/>
                  </a:lnTo>
                  <a:lnTo>
                    <a:pt x="10482719" y="13805"/>
                  </a:lnTo>
                  <a:lnTo>
                    <a:pt x="10528334" y="24285"/>
                  </a:lnTo>
                  <a:lnTo>
                    <a:pt x="10572821" y="37541"/>
                  </a:lnTo>
                  <a:lnTo>
                    <a:pt x="10616084" y="53477"/>
                  </a:lnTo>
                  <a:lnTo>
                    <a:pt x="10658025" y="71995"/>
                  </a:lnTo>
                  <a:lnTo>
                    <a:pt x="10698549" y="92999"/>
                  </a:lnTo>
                  <a:lnTo>
                    <a:pt x="10737558" y="116392"/>
                  </a:lnTo>
                  <a:lnTo>
                    <a:pt x="10774954" y="142077"/>
                  </a:lnTo>
                  <a:lnTo>
                    <a:pt x="10810641" y="169956"/>
                  </a:lnTo>
                  <a:lnTo>
                    <a:pt x="10844521" y="199933"/>
                  </a:lnTo>
                  <a:lnTo>
                    <a:pt x="10876498" y="231910"/>
                  </a:lnTo>
                  <a:lnTo>
                    <a:pt x="10906475" y="265790"/>
                  </a:lnTo>
                  <a:lnTo>
                    <a:pt x="10934354" y="301477"/>
                  </a:lnTo>
                  <a:lnTo>
                    <a:pt x="10960039" y="338873"/>
                  </a:lnTo>
                  <a:lnTo>
                    <a:pt x="10983432" y="377882"/>
                  </a:lnTo>
                  <a:lnTo>
                    <a:pt x="11004436" y="418406"/>
                  </a:lnTo>
                  <a:lnTo>
                    <a:pt x="11022954" y="460347"/>
                  </a:lnTo>
                  <a:lnTo>
                    <a:pt x="11038890" y="503610"/>
                  </a:lnTo>
                  <a:lnTo>
                    <a:pt x="11052146" y="548097"/>
                  </a:lnTo>
                  <a:lnTo>
                    <a:pt x="11062626" y="593712"/>
                  </a:lnTo>
                  <a:lnTo>
                    <a:pt x="11070231" y="640356"/>
                  </a:lnTo>
                  <a:lnTo>
                    <a:pt x="11074865" y="687933"/>
                  </a:lnTo>
                  <a:lnTo>
                    <a:pt x="11076432" y="736345"/>
                  </a:lnTo>
                  <a:lnTo>
                    <a:pt x="11076432" y="3681717"/>
                  </a:lnTo>
                  <a:lnTo>
                    <a:pt x="11074865" y="3730133"/>
                  </a:lnTo>
                  <a:lnTo>
                    <a:pt x="11070231" y="3777712"/>
                  </a:lnTo>
                  <a:lnTo>
                    <a:pt x="11062626" y="3824358"/>
                  </a:lnTo>
                  <a:lnTo>
                    <a:pt x="11052146" y="3869974"/>
                  </a:lnTo>
                  <a:lnTo>
                    <a:pt x="11038890" y="3914463"/>
                  </a:lnTo>
                  <a:lnTo>
                    <a:pt x="11022954" y="3957727"/>
                  </a:lnTo>
                  <a:lnTo>
                    <a:pt x="11004436" y="3999670"/>
                  </a:lnTo>
                  <a:lnTo>
                    <a:pt x="10983432" y="4040195"/>
                  </a:lnTo>
                  <a:lnTo>
                    <a:pt x="10960039" y="4079204"/>
                  </a:lnTo>
                  <a:lnTo>
                    <a:pt x="10934354" y="4116601"/>
                  </a:lnTo>
                  <a:lnTo>
                    <a:pt x="10906475" y="4152288"/>
                  </a:lnTo>
                  <a:lnTo>
                    <a:pt x="10876498" y="4186168"/>
                  </a:lnTo>
                  <a:lnTo>
                    <a:pt x="10844521" y="4218145"/>
                  </a:lnTo>
                  <a:lnTo>
                    <a:pt x="10810641" y="4248122"/>
                  </a:lnTo>
                  <a:lnTo>
                    <a:pt x="10774954" y="4276001"/>
                  </a:lnTo>
                  <a:lnTo>
                    <a:pt x="10737558" y="4301685"/>
                  </a:lnTo>
                  <a:lnTo>
                    <a:pt x="10698549" y="4325078"/>
                  </a:lnTo>
                  <a:lnTo>
                    <a:pt x="10658025" y="4346082"/>
                  </a:lnTo>
                  <a:lnTo>
                    <a:pt x="10616084" y="4364600"/>
                  </a:lnTo>
                  <a:lnTo>
                    <a:pt x="10572821" y="4380535"/>
                  </a:lnTo>
                  <a:lnTo>
                    <a:pt x="10528334" y="4393791"/>
                  </a:lnTo>
                  <a:lnTo>
                    <a:pt x="10482719" y="4404270"/>
                  </a:lnTo>
                  <a:lnTo>
                    <a:pt x="10436075" y="4411875"/>
                  </a:lnTo>
                  <a:lnTo>
                    <a:pt x="10388498" y="4416509"/>
                  </a:lnTo>
                  <a:lnTo>
                    <a:pt x="10340086" y="4418076"/>
                  </a:lnTo>
                  <a:lnTo>
                    <a:pt x="736345" y="4418076"/>
                  </a:lnTo>
                  <a:lnTo>
                    <a:pt x="687931" y="4416509"/>
                  </a:lnTo>
                  <a:lnTo>
                    <a:pt x="640353" y="4411875"/>
                  </a:lnTo>
                  <a:lnTo>
                    <a:pt x="593708" y="4404270"/>
                  </a:lnTo>
                  <a:lnTo>
                    <a:pt x="548093" y="4393791"/>
                  </a:lnTo>
                  <a:lnTo>
                    <a:pt x="503606" y="4380535"/>
                  </a:lnTo>
                  <a:lnTo>
                    <a:pt x="460342" y="4364600"/>
                  </a:lnTo>
                  <a:lnTo>
                    <a:pt x="418400" y="4346082"/>
                  </a:lnTo>
                  <a:lnTo>
                    <a:pt x="377876" y="4325078"/>
                  </a:lnTo>
                  <a:lnTo>
                    <a:pt x="338868" y="4301685"/>
                  </a:lnTo>
                  <a:lnTo>
                    <a:pt x="301472" y="4276001"/>
                  </a:lnTo>
                  <a:lnTo>
                    <a:pt x="265785" y="4248122"/>
                  </a:lnTo>
                  <a:lnTo>
                    <a:pt x="231905" y="4218145"/>
                  </a:lnTo>
                  <a:lnTo>
                    <a:pt x="199928" y="4186168"/>
                  </a:lnTo>
                  <a:lnTo>
                    <a:pt x="169952" y="4152288"/>
                  </a:lnTo>
                  <a:lnTo>
                    <a:pt x="142073" y="4116601"/>
                  </a:lnTo>
                  <a:lnTo>
                    <a:pt x="116389" y="4079204"/>
                  </a:lnTo>
                  <a:lnTo>
                    <a:pt x="92997" y="4040195"/>
                  </a:lnTo>
                  <a:lnTo>
                    <a:pt x="71993" y="3999670"/>
                  </a:lnTo>
                  <a:lnTo>
                    <a:pt x="53475" y="3957727"/>
                  </a:lnTo>
                  <a:lnTo>
                    <a:pt x="37539" y="3914463"/>
                  </a:lnTo>
                  <a:lnTo>
                    <a:pt x="24284" y="3869974"/>
                  </a:lnTo>
                  <a:lnTo>
                    <a:pt x="13805" y="3824358"/>
                  </a:lnTo>
                  <a:lnTo>
                    <a:pt x="6200" y="3777712"/>
                  </a:lnTo>
                  <a:lnTo>
                    <a:pt x="1566" y="3730133"/>
                  </a:lnTo>
                  <a:lnTo>
                    <a:pt x="0" y="3681717"/>
                  </a:lnTo>
                  <a:lnTo>
                    <a:pt x="0" y="736345"/>
                  </a:lnTo>
                  <a:close/>
                </a:path>
              </a:pathLst>
            </a:custGeom>
            <a:ln w="57150">
              <a:solidFill>
                <a:srgbClr val="001F5F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2400" y="1496571"/>
              <a:ext cx="3136392" cy="5330952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94131" y="1638300"/>
              <a:ext cx="2857500" cy="5052060"/>
            </a:xfrm>
            <a:prstGeom prst="rect">
              <a:avLst/>
            </a:prstGeom>
          </p:spPr>
        </p:pic>
      </p:grp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3503167" y="2575052"/>
            <a:ext cx="7550784" cy="304355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algn="ctr" marL="12065" marR="5080">
              <a:lnSpc>
                <a:spcPct val="100000"/>
              </a:lnSpc>
              <a:spcBef>
                <a:spcPts val="100"/>
              </a:spcBef>
              <a:tabLst>
                <a:tab pos="2317750" algn="l"/>
              </a:tabLst>
            </a:pPr>
            <a:r>
              <a:rPr dirty="0" sz="6600" i="1">
                <a:latin typeface="Carlito"/>
                <a:cs typeface="Carlito"/>
              </a:rPr>
              <a:t>Thông</a:t>
            </a:r>
            <a:r>
              <a:rPr dirty="0" sz="6600" spc="-30" i="1">
                <a:latin typeface="Carlito"/>
                <a:cs typeface="Carlito"/>
              </a:rPr>
              <a:t> </a:t>
            </a:r>
            <a:r>
              <a:rPr dirty="0" sz="6600" i="1">
                <a:latin typeface="Carlito"/>
                <a:cs typeface="Carlito"/>
              </a:rPr>
              <a:t>tin</a:t>
            </a:r>
            <a:r>
              <a:rPr dirty="0" sz="6600" spc="-25" i="1">
                <a:latin typeface="Carlito"/>
                <a:cs typeface="Carlito"/>
              </a:rPr>
              <a:t> </a:t>
            </a:r>
            <a:r>
              <a:rPr dirty="0" sz="6600" i="1">
                <a:latin typeface="Carlito"/>
                <a:cs typeface="Carlito"/>
              </a:rPr>
              <a:t>về</a:t>
            </a:r>
            <a:r>
              <a:rPr dirty="0" sz="6600" spc="-45" i="1">
                <a:latin typeface="Carlito"/>
                <a:cs typeface="Carlito"/>
              </a:rPr>
              <a:t> </a:t>
            </a:r>
            <a:r>
              <a:rPr dirty="0" sz="6600" i="1">
                <a:latin typeface="Carlito"/>
                <a:cs typeface="Carlito"/>
              </a:rPr>
              <a:t>lịch</a:t>
            </a:r>
            <a:r>
              <a:rPr dirty="0" sz="6600" spc="-45" i="1">
                <a:latin typeface="Carlito"/>
                <a:cs typeface="Carlito"/>
              </a:rPr>
              <a:t> </a:t>
            </a:r>
            <a:r>
              <a:rPr dirty="0" sz="6600" spc="-10" i="1">
                <a:latin typeface="Carlito"/>
                <a:cs typeface="Carlito"/>
              </a:rPr>
              <a:t>chiếu</a:t>
            </a:r>
            <a:r>
              <a:rPr dirty="0" sz="6600" spc="-10" i="1">
                <a:latin typeface="Carlito"/>
                <a:cs typeface="Carlito"/>
              </a:rPr>
              <a:t> </a:t>
            </a:r>
            <a:r>
              <a:rPr dirty="0" sz="6600" i="1">
                <a:latin typeface="Carlito"/>
                <a:cs typeface="Carlito"/>
              </a:rPr>
              <a:t>và</a:t>
            </a:r>
            <a:r>
              <a:rPr dirty="0" sz="6600" spc="-10" i="1">
                <a:latin typeface="Carlito"/>
                <a:cs typeface="Carlito"/>
              </a:rPr>
              <a:t> </a:t>
            </a:r>
            <a:r>
              <a:rPr dirty="0" sz="6600" spc="-25" i="1">
                <a:latin typeface="Carlito"/>
                <a:cs typeface="Carlito"/>
              </a:rPr>
              <a:t>các</a:t>
            </a:r>
            <a:r>
              <a:rPr dirty="0" sz="6600" i="1">
                <a:latin typeface="Carlito"/>
                <a:cs typeface="Carlito"/>
              </a:rPr>
              <a:t>	thể</a:t>
            </a:r>
            <a:r>
              <a:rPr dirty="0" sz="6600" spc="-30" i="1">
                <a:latin typeface="Carlito"/>
                <a:cs typeface="Carlito"/>
              </a:rPr>
              <a:t> </a:t>
            </a:r>
            <a:r>
              <a:rPr dirty="0" sz="6600" i="1">
                <a:latin typeface="Carlito"/>
                <a:cs typeface="Carlito"/>
              </a:rPr>
              <a:t>loại </a:t>
            </a:r>
            <a:r>
              <a:rPr dirty="0" sz="6600" spc="-20" i="1">
                <a:latin typeface="Carlito"/>
                <a:cs typeface="Carlito"/>
              </a:rPr>
              <a:t>phim </a:t>
            </a:r>
            <a:r>
              <a:rPr dirty="0" sz="6600" i="1">
                <a:latin typeface="Carlito"/>
                <a:cs typeface="Carlito"/>
              </a:rPr>
              <a:t>được</a:t>
            </a:r>
            <a:r>
              <a:rPr dirty="0" sz="6600" spc="-130" i="1">
                <a:latin typeface="Carlito"/>
                <a:cs typeface="Carlito"/>
              </a:rPr>
              <a:t> </a:t>
            </a:r>
            <a:r>
              <a:rPr dirty="0" sz="6600" i="1">
                <a:latin typeface="Carlito"/>
                <a:cs typeface="Carlito"/>
              </a:rPr>
              <a:t>công</a:t>
            </a:r>
            <a:r>
              <a:rPr dirty="0" sz="6600" spc="-130" i="1">
                <a:latin typeface="Carlito"/>
                <a:cs typeface="Carlito"/>
              </a:rPr>
              <a:t> </a:t>
            </a:r>
            <a:r>
              <a:rPr dirty="0" sz="6600" spc="-10" i="1">
                <a:latin typeface="Carlito"/>
                <a:cs typeface="Carlito"/>
              </a:rPr>
              <a:t>chiếu.</a:t>
            </a:r>
            <a:endParaRPr sz="6600">
              <a:latin typeface="Carlito"/>
              <a:cs typeface="Carlito"/>
            </a:endParaRPr>
          </a:p>
        </p:txBody>
      </p:sp>
      <p:pic>
        <p:nvPicPr>
          <p:cNvPr id="14" name="object 14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859134" y="5659399"/>
            <a:ext cx="1219911" cy="1198598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997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371856" y="176784"/>
            <a:ext cx="6240780" cy="2362200"/>
            <a:chOff x="371856" y="176784"/>
            <a:chExt cx="6240780" cy="2362200"/>
          </a:xfrm>
        </p:grpSpPr>
        <p:sp>
          <p:nvSpPr>
            <p:cNvPr id="4" name="object 4" descr=""/>
            <p:cNvSpPr/>
            <p:nvPr/>
          </p:nvSpPr>
          <p:spPr>
            <a:xfrm>
              <a:off x="390906" y="195834"/>
              <a:ext cx="6202680" cy="2324100"/>
            </a:xfrm>
            <a:custGeom>
              <a:avLst/>
              <a:gdLst/>
              <a:ahLst/>
              <a:cxnLst/>
              <a:rect l="l" t="t" r="r" b="b"/>
              <a:pathLst>
                <a:path w="6202680" h="2324100">
                  <a:moveTo>
                    <a:pt x="5544058" y="0"/>
                  </a:moveTo>
                  <a:lnTo>
                    <a:pt x="387362" y="0"/>
                  </a:lnTo>
                  <a:lnTo>
                    <a:pt x="338773" y="3018"/>
                  </a:lnTo>
                  <a:lnTo>
                    <a:pt x="291984" y="11833"/>
                  </a:lnTo>
                  <a:lnTo>
                    <a:pt x="247360" y="26080"/>
                  </a:lnTo>
                  <a:lnTo>
                    <a:pt x="205262" y="45395"/>
                  </a:lnTo>
                  <a:lnTo>
                    <a:pt x="166055" y="69416"/>
                  </a:lnTo>
                  <a:lnTo>
                    <a:pt x="130100" y="97778"/>
                  </a:lnTo>
                  <a:lnTo>
                    <a:pt x="97762" y="130119"/>
                  </a:lnTo>
                  <a:lnTo>
                    <a:pt x="69403" y="166074"/>
                  </a:lnTo>
                  <a:lnTo>
                    <a:pt x="45386" y="205281"/>
                  </a:lnTo>
                  <a:lnTo>
                    <a:pt x="26074" y="247375"/>
                  </a:lnTo>
                  <a:lnTo>
                    <a:pt x="11830" y="291993"/>
                  </a:lnTo>
                  <a:lnTo>
                    <a:pt x="3018" y="338773"/>
                  </a:lnTo>
                  <a:lnTo>
                    <a:pt x="0" y="387350"/>
                  </a:lnTo>
                  <a:lnTo>
                    <a:pt x="0" y="1936750"/>
                  </a:lnTo>
                  <a:lnTo>
                    <a:pt x="3018" y="1985326"/>
                  </a:lnTo>
                  <a:lnTo>
                    <a:pt x="11830" y="2032106"/>
                  </a:lnTo>
                  <a:lnTo>
                    <a:pt x="26074" y="2076724"/>
                  </a:lnTo>
                  <a:lnTo>
                    <a:pt x="45386" y="2118818"/>
                  </a:lnTo>
                  <a:lnTo>
                    <a:pt x="69403" y="2158025"/>
                  </a:lnTo>
                  <a:lnTo>
                    <a:pt x="97762" y="2193980"/>
                  </a:lnTo>
                  <a:lnTo>
                    <a:pt x="130100" y="2226321"/>
                  </a:lnTo>
                  <a:lnTo>
                    <a:pt x="166055" y="2254683"/>
                  </a:lnTo>
                  <a:lnTo>
                    <a:pt x="205262" y="2278704"/>
                  </a:lnTo>
                  <a:lnTo>
                    <a:pt x="247360" y="2298019"/>
                  </a:lnTo>
                  <a:lnTo>
                    <a:pt x="291984" y="2312266"/>
                  </a:lnTo>
                  <a:lnTo>
                    <a:pt x="338773" y="2321081"/>
                  </a:lnTo>
                  <a:lnTo>
                    <a:pt x="387362" y="2324100"/>
                  </a:lnTo>
                  <a:lnTo>
                    <a:pt x="5544058" y="2324100"/>
                  </a:lnTo>
                  <a:lnTo>
                    <a:pt x="5592634" y="2321081"/>
                  </a:lnTo>
                  <a:lnTo>
                    <a:pt x="5639414" y="2312266"/>
                  </a:lnTo>
                  <a:lnTo>
                    <a:pt x="5684032" y="2298019"/>
                  </a:lnTo>
                  <a:lnTo>
                    <a:pt x="5726126" y="2278704"/>
                  </a:lnTo>
                  <a:lnTo>
                    <a:pt x="5765333" y="2254683"/>
                  </a:lnTo>
                  <a:lnTo>
                    <a:pt x="5801288" y="2226321"/>
                  </a:lnTo>
                  <a:lnTo>
                    <a:pt x="5833629" y="2193980"/>
                  </a:lnTo>
                  <a:lnTo>
                    <a:pt x="5861991" y="2158025"/>
                  </a:lnTo>
                  <a:lnTo>
                    <a:pt x="5886012" y="2118818"/>
                  </a:lnTo>
                  <a:lnTo>
                    <a:pt x="5905327" y="2076724"/>
                  </a:lnTo>
                  <a:lnTo>
                    <a:pt x="5919574" y="2032106"/>
                  </a:lnTo>
                  <a:lnTo>
                    <a:pt x="5928389" y="1985326"/>
                  </a:lnTo>
                  <a:lnTo>
                    <a:pt x="5931408" y="1936750"/>
                  </a:lnTo>
                  <a:lnTo>
                    <a:pt x="5931408" y="968375"/>
                  </a:lnTo>
                  <a:lnTo>
                    <a:pt x="6202299" y="883666"/>
                  </a:lnTo>
                  <a:lnTo>
                    <a:pt x="5931408" y="387350"/>
                  </a:lnTo>
                  <a:lnTo>
                    <a:pt x="5928389" y="338773"/>
                  </a:lnTo>
                  <a:lnTo>
                    <a:pt x="5919574" y="291993"/>
                  </a:lnTo>
                  <a:lnTo>
                    <a:pt x="5905327" y="247375"/>
                  </a:lnTo>
                  <a:lnTo>
                    <a:pt x="5886012" y="205281"/>
                  </a:lnTo>
                  <a:lnTo>
                    <a:pt x="5861991" y="166074"/>
                  </a:lnTo>
                  <a:lnTo>
                    <a:pt x="5833629" y="130119"/>
                  </a:lnTo>
                  <a:lnTo>
                    <a:pt x="5801288" y="97778"/>
                  </a:lnTo>
                  <a:lnTo>
                    <a:pt x="5765333" y="69416"/>
                  </a:lnTo>
                  <a:lnTo>
                    <a:pt x="5726126" y="45395"/>
                  </a:lnTo>
                  <a:lnTo>
                    <a:pt x="5684032" y="26080"/>
                  </a:lnTo>
                  <a:lnTo>
                    <a:pt x="5639414" y="11833"/>
                  </a:lnTo>
                  <a:lnTo>
                    <a:pt x="5592634" y="3018"/>
                  </a:lnTo>
                  <a:lnTo>
                    <a:pt x="5544058" y="0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390906" y="195834"/>
              <a:ext cx="6202680" cy="2324100"/>
            </a:xfrm>
            <a:custGeom>
              <a:avLst/>
              <a:gdLst/>
              <a:ahLst/>
              <a:cxnLst/>
              <a:rect l="l" t="t" r="r" b="b"/>
              <a:pathLst>
                <a:path w="6202680" h="2324100">
                  <a:moveTo>
                    <a:pt x="0" y="387350"/>
                  </a:moveTo>
                  <a:lnTo>
                    <a:pt x="3018" y="338773"/>
                  </a:lnTo>
                  <a:lnTo>
                    <a:pt x="11830" y="291993"/>
                  </a:lnTo>
                  <a:lnTo>
                    <a:pt x="26074" y="247375"/>
                  </a:lnTo>
                  <a:lnTo>
                    <a:pt x="45386" y="205281"/>
                  </a:lnTo>
                  <a:lnTo>
                    <a:pt x="69403" y="166074"/>
                  </a:lnTo>
                  <a:lnTo>
                    <a:pt x="97762" y="130119"/>
                  </a:lnTo>
                  <a:lnTo>
                    <a:pt x="130100" y="97778"/>
                  </a:lnTo>
                  <a:lnTo>
                    <a:pt x="166055" y="69416"/>
                  </a:lnTo>
                  <a:lnTo>
                    <a:pt x="205262" y="45395"/>
                  </a:lnTo>
                  <a:lnTo>
                    <a:pt x="247360" y="26080"/>
                  </a:lnTo>
                  <a:lnTo>
                    <a:pt x="291984" y="11833"/>
                  </a:lnTo>
                  <a:lnTo>
                    <a:pt x="338773" y="3018"/>
                  </a:lnTo>
                  <a:lnTo>
                    <a:pt x="387362" y="0"/>
                  </a:lnTo>
                  <a:lnTo>
                    <a:pt x="3459988" y="0"/>
                  </a:lnTo>
                  <a:lnTo>
                    <a:pt x="4942840" y="0"/>
                  </a:lnTo>
                  <a:lnTo>
                    <a:pt x="5544058" y="0"/>
                  </a:lnTo>
                  <a:lnTo>
                    <a:pt x="5592634" y="3018"/>
                  </a:lnTo>
                  <a:lnTo>
                    <a:pt x="5639414" y="11833"/>
                  </a:lnTo>
                  <a:lnTo>
                    <a:pt x="5684032" y="26080"/>
                  </a:lnTo>
                  <a:lnTo>
                    <a:pt x="5726126" y="45395"/>
                  </a:lnTo>
                  <a:lnTo>
                    <a:pt x="5765333" y="69416"/>
                  </a:lnTo>
                  <a:lnTo>
                    <a:pt x="5801288" y="97778"/>
                  </a:lnTo>
                  <a:lnTo>
                    <a:pt x="5833629" y="130119"/>
                  </a:lnTo>
                  <a:lnTo>
                    <a:pt x="5861991" y="166074"/>
                  </a:lnTo>
                  <a:lnTo>
                    <a:pt x="5886012" y="205281"/>
                  </a:lnTo>
                  <a:lnTo>
                    <a:pt x="5905327" y="247375"/>
                  </a:lnTo>
                  <a:lnTo>
                    <a:pt x="5919574" y="291993"/>
                  </a:lnTo>
                  <a:lnTo>
                    <a:pt x="5928389" y="338773"/>
                  </a:lnTo>
                  <a:lnTo>
                    <a:pt x="5931408" y="387350"/>
                  </a:lnTo>
                  <a:lnTo>
                    <a:pt x="6202299" y="883666"/>
                  </a:lnTo>
                  <a:lnTo>
                    <a:pt x="5931408" y="968375"/>
                  </a:lnTo>
                  <a:lnTo>
                    <a:pt x="5931408" y="1936750"/>
                  </a:lnTo>
                  <a:lnTo>
                    <a:pt x="5928389" y="1985326"/>
                  </a:lnTo>
                  <a:lnTo>
                    <a:pt x="5919574" y="2032106"/>
                  </a:lnTo>
                  <a:lnTo>
                    <a:pt x="5905327" y="2076724"/>
                  </a:lnTo>
                  <a:lnTo>
                    <a:pt x="5886012" y="2118818"/>
                  </a:lnTo>
                  <a:lnTo>
                    <a:pt x="5861991" y="2158025"/>
                  </a:lnTo>
                  <a:lnTo>
                    <a:pt x="5833629" y="2193980"/>
                  </a:lnTo>
                  <a:lnTo>
                    <a:pt x="5801288" y="2226321"/>
                  </a:lnTo>
                  <a:lnTo>
                    <a:pt x="5765333" y="2254683"/>
                  </a:lnTo>
                  <a:lnTo>
                    <a:pt x="5726126" y="2278704"/>
                  </a:lnTo>
                  <a:lnTo>
                    <a:pt x="5684032" y="2298019"/>
                  </a:lnTo>
                  <a:lnTo>
                    <a:pt x="5639414" y="2312266"/>
                  </a:lnTo>
                  <a:lnTo>
                    <a:pt x="5592634" y="2321081"/>
                  </a:lnTo>
                  <a:lnTo>
                    <a:pt x="5544058" y="2324100"/>
                  </a:lnTo>
                  <a:lnTo>
                    <a:pt x="4942840" y="2324100"/>
                  </a:lnTo>
                  <a:lnTo>
                    <a:pt x="3459988" y="2324100"/>
                  </a:lnTo>
                  <a:lnTo>
                    <a:pt x="387362" y="2324100"/>
                  </a:lnTo>
                  <a:lnTo>
                    <a:pt x="338773" y="2321081"/>
                  </a:lnTo>
                  <a:lnTo>
                    <a:pt x="291984" y="2312266"/>
                  </a:lnTo>
                  <a:lnTo>
                    <a:pt x="247360" y="2298019"/>
                  </a:lnTo>
                  <a:lnTo>
                    <a:pt x="205262" y="2278704"/>
                  </a:lnTo>
                  <a:lnTo>
                    <a:pt x="166055" y="2254683"/>
                  </a:lnTo>
                  <a:lnTo>
                    <a:pt x="130100" y="2226321"/>
                  </a:lnTo>
                  <a:lnTo>
                    <a:pt x="97762" y="2193980"/>
                  </a:lnTo>
                  <a:lnTo>
                    <a:pt x="69403" y="2158025"/>
                  </a:lnTo>
                  <a:lnTo>
                    <a:pt x="45386" y="2118818"/>
                  </a:lnTo>
                  <a:lnTo>
                    <a:pt x="26074" y="2076724"/>
                  </a:lnTo>
                  <a:lnTo>
                    <a:pt x="11830" y="2032106"/>
                  </a:lnTo>
                  <a:lnTo>
                    <a:pt x="3018" y="1985326"/>
                  </a:lnTo>
                  <a:lnTo>
                    <a:pt x="0" y="1936750"/>
                  </a:lnTo>
                  <a:lnTo>
                    <a:pt x="0" y="968375"/>
                  </a:lnTo>
                  <a:lnTo>
                    <a:pt x="0" y="387350"/>
                  </a:lnTo>
                  <a:close/>
                </a:path>
              </a:pathLst>
            </a:custGeom>
            <a:ln w="38100">
              <a:solidFill>
                <a:srgbClr val="EC7C3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 descr=""/>
          <p:cNvSpPr txBox="1"/>
          <p:nvPr/>
        </p:nvSpPr>
        <p:spPr>
          <a:xfrm>
            <a:off x="581659" y="343281"/>
            <a:ext cx="5547995" cy="197738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 spc="-340">
                <a:solidFill>
                  <a:srgbClr val="171616"/>
                </a:solidFill>
                <a:latin typeface="Arial"/>
                <a:cs typeface="Arial"/>
              </a:rPr>
              <a:t>Cảm</a:t>
            </a:r>
            <a:r>
              <a:rPr dirty="0" sz="3200" spc="130">
                <a:solidFill>
                  <a:srgbClr val="171616"/>
                </a:solidFill>
                <a:latin typeface="Arial"/>
                <a:cs typeface="Arial"/>
              </a:rPr>
              <a:t> </a:t>
            </a:r>
            <a:r>
              <a:rPr dirty="0" sz="3200">
                <a:solidFill>
                  <a:srgbClr val="171616"/>
                </a:solidFill>
                <a:latin typeface="Arial"/>
                <a:cs typeface="Arial"/>
              </a:rPr>
              <a:t>ơn</a:t>
            </a:r>
            <a:r>
              <a:rPr dirty="0" sz="3200" spc="145">
                <a:solidFill>
                  <a:srgbClr val="171616"/>
                </a:solidFill>
                <a:latin typeface="Arial"/>
                <a:cs typeface="Arial"/>
              </a:rPr>
              <a:t> </a:t>
            </a:r>
            <a:r>
              <a:rPr dirty="0" sz="3200" spc="-265">
                <a:solidFill>
                  <a:srgbClr val="171616"/>
                </a:solidFill>
                <a:latin typeface="Arial"/>
                <a:cs typeface="Arial"/>
              </a:rPr>
              <a:t>các</a:t>
            </a:r>
            <a:r>
              <a:rPr dirty="0" sz="3200" spc="140">
                <a:solidFill>
                  <a:srgbClr val="171616"/>
                </a:solidFill>
                <a:latin typeface="Arial"/>
                <a:cs typeface="Arial"/>
              </a:rPr>
              <a:t> </a:t>
            </a:r>
            <a:r>
              <a:rPr dirty="0" sz="3200" spc="-10">
                <a:solidFill>
                  <a:srgbClr val="171616"/>
                </a:solidFill>
                <a:latin typeface="Arial"/>
                <a:cs typeface="Arial"/>
              </a:rPr>
              <a:t>bạn</a:t>
            </a:r>
            <a:r>
              <a:rPr dirty="0" sz="3200" spc="135">
                <a:solidFill>
                  <a:srgbClr val="171616"/>
                </a:solidFill>
                <a:latin typeface="Arial"/>
                <a:cs typeface="Arial"/>
              </a:rPr>
              <a:t> </a:t>
            </a:r>
            <a:r>
              <a:rPr dirty="0" sz="3200">
                <a:solidFill>
                  <a:srgbClr val="171616"/>
                </a:solidFill>
                <a:latin typeface="Arial"/>
                <a:cs typeface="Arial"/>
              </a:rPr>
              <a:t>đã</a:t>
            </a:r>
            <a:r>
              <a:rPr dirty="0" sz="3200" spc="140">
                <a:solidFill>
                  <a:srgbClr val="171616"/>
                </a:solidFill>
                <a:latin typeface="Arial"/>
                <a:cs typeface="Arial"/>
              </a:rPr>
              <a:t> </a:t>
            </a:r>
            <a:r>
              <a:rPr dirty="0" sz="3200" spc="-20">
                <a:solidFill>
                  <a:srgbClr val="171616"/>
                </a:solidFill>
                <a:latin typeface="Arial"/>
                <a:cs typeface="Arial"/>
              </a:rPr>
              <a:t>giúp</a:t>
            </a:r>
            <a:r>
              <a:rPr dirty="0" sz="3200" spc="160">
                <a:solidFill>
                  <a:srgbClr val="171616"/>
                </a:solidFill>
                <a:latin typeface="Arial"/>
                <a:cs typeface="Arial"/>
              </a:rPr>
              <a:t> </a:t>
            </a:r>
            <a:r>
              <a:rPr dirty="0" sz="3200">
                <a:solidFill>
                  <a:srgbClr val="171616"/>
                </a:solidFill>
                <a:latin typeface="Arial"/>
                <a:cs typeface="Arial"/>
              </a:rPr>
              <a:t>tớ</a:t>
            </a:r>
            <a:r>
              <a:rPr dirty="0" sz="3200" spc="140">
                <a:solidFill>
                  <a:srgbClr val="171616"/>
                </a:solidFill>
                <a:latin typeface="Arial"/>
                <a:cs typeface="Arial"/>
              </a:rPr>
              <a:t> </a:t>
            </a:r>
            <a:r>
              <a:rPr dirty="0" sz="3200" spc="-25">
                <a:solidFill>
                  <a:srgbClr val="171616"/>
                </a:solidFill>
                <a:latin typeface="Arial"/>
                <a:cs typeface="Arial"/>
              </a:rPr>
              <a:t>thu</a:t>
            </a:r>
            <a:endParaRPr sz="3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3200" spc="-160">
                <a:solidFill>
                  <a:srgbClr val="171616"/>
                </a:solidFill>
                <a:latin typeface="Arial"/>
                <a:cs typeface="Arial"/>
              </a:rPr>
              <a:t>hoạch</a:t>
            </a:r>
            <a:r>
              <a:rPr dirty="0" sz="3200" spc="-135">
                <a:solidFill>
                  <a:srgbClr val="171616"/>
                </a:solidFill>
                <a:latin typeface="Arial"/>
                <a:cs typeface="Arial"/>
              </a:rPr>
              <a:t> </a:t>
            </a:r>
            <a:r>
              <a:rPr dirty="0" sz="3200" spc="-150">
                <a:solidFill>
                  <a:srgbClr val="171616"/>
                </a:solidFill>
                <a:latin typeface="Arial"/>
                <a:cs typeface="Arial"/>
              </a:rPr>
              <a:t>hoa</a:t>
            </a:r>
            <a:r>
              <a:rPr dirty="0" sz="3200" spc="-130">
                <a:solidFill>
                  <a:srgbClr val="171616"/>
                </a:solidFill>
                <a:latin typeface="Arial"/>
                <a:cs typeface="Arial"/>
              </a:rPr>
              <a:t> </a:t>
            </a:r>
            <a:r>
              <a:rPr dirty="0" sz="3200" spc="-150">
                <a:solidFill>
                  <a:srgbClr val="171616"/>
                </a:solidFill>
                <a:latin typeface="Arial"/>
                <a:cs typeface="Arial"/>
              </a:rPr>
              <a:t>hồng</a:t>
            </a:r>
            <a:r>
              <a:rPr dirty="0" sz="3200" spc="-130">
                <a:solidFill>
                  <a:srgbClr val="171616"/>
                </a:solidFill>
                <a:latin typeface="Arial"/>
                <a:cs typeface="Arial"/>
              </a:rPr>
              <a:t> </a:t>
            </a:r>
            <a:r>
              <a:rPr dirty="0" sz="3200" spc="-10">
                <a:solidFill>
                  <a:srgbClr val="171616"/>
                </a:solidFill>
                <a:latin typeface="Arial"/>
                <a:cs typeface="Arial"/>
              </a:rPr>
              <a:t>nhé!!!</a:t>
            </a:r>
            <a:endParaRPr sz="32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tabLst>
                <a:tab pos="946785" algn="l"/>
                <a:tab pos="2001520" algn="l"/>
                <a:tab pos="2911475" algn="l"/>
                <a:tab pos="3696335" algn="l"/>
                <a:tab pos="4525645" algn="l"/>
              </a:tabLst>
            </a:pPr>
            <a:r>
              <a:rPr dirty="0" sz="3200" spc="-25">
                <a:solidFill>
                  <a:srgbClr val="171616"/>
                </a:solidFill>
                <a:latin typeface="Arial"/>
                <a:cs typeface="Arial"/>
              </a:rPr>
              <a:t>Nào</a:t>
            </a:r>
            <a:r>
              <a:rPr dirty="0" sz="3200">
                <a:solidFill>
                  <a:srgbClr val="171616"/>
                </a:solidFill>
                <a:latin typeface="Arial"/>
                <a:cs typeface="Arial"/>
              </a:rPr>
              <a:t>	</a:t>
            </a:r>
            <a:r>
              <a:rPr dirty="0" sz="3200" spc="-20">
                <a:solidFill>
                  <a:srgbClr val="171616"/>
                </a:solidFill>
                <a:latin typeface="Arial"/>
                <a:cs typeface="Arial"/>
              </a:rPr>
              <a:t>cùng</a:t>
            </a:r>
            <a:r>
              <a:rPr dirty="0" sz="3200">
                <a:solidFill>
                  <a:srgbClr val="171616"/>
                </a:solidFill>
                <a:latin typeface="Arial"/>
                <a:cs typeface="Arial"/>
              </a:rPr>
              <a:t>	</a:t>
            </a:r>
            <a:r>
              <a:rPr dirty="0" sz="3200" spc="-20">
                <a:solidFill>
                  <a:srgbClr val="171616"/>
                </a:solidFill>
                <a:latin typeface="Arial"/>
                <a:cs typeface="Arial"/>
              </a:rPr>
              <a:t>tiếp</a:t>
            </a:r>
            <a:r>
              <a:rPr dirty="0" sz="3200">
                <a:solidFill>
                  <a:srgbClr val="171616"/>
                </a:solidFill>
                <a:latin typeface="Arial"/>
                <a:cs typeface="Arial"/>
              </a:rPr>
              <a:t>	</a:t>
            </a:r>
            <a:r>
              <a:rPr dirty="0" sz="3200" spc="-25">
                <a:solidFill>
                  <a:srgbClr val="171616"/>
                </a:solidFill>
                <a:latin typeface="Arial"/>
                <a:cs typeface="Arial"/>
              </a:rPr>
              <a:t>tục</a:t>
            </a:r>
            <a:r>
              <a:rPr dirty="0" sz="3200">
                <a:solidFill>
                  <a:srgbClr val="171616"/>
                </a:solidFill>
                <a:latin typeface="Arial"/>
                <a:cs typeface="Arial"/>
              </a:rPr>
              <a:t>	</a:t>
            </a:r>
            <a:r>
              <a:rPr dirty="0" sz="3200" spc="-25">
                <a:solidFill>
                  <a:srgbClr val="171616"/>
                </a:solidFill>
                <a:latin typeface="Arial"/>
                <a:cs typeface="Arial"/>
              </a:rPr>
              <a:t>thu</a:t>
            </a:r>
            <a:r>
              <a:rPr dirty="0" sz="3200">
                <a:solidFill>
                  <a:srgbClr val="171616"/>
                </a:solidFill>
                <a:latin typeface="Arial"/>
                <a:cs typeface="Arial"/>
              </a:rPr>
              <a:t>	</a:t>
            </a:r>
            <a:r>
              <a:rPr dirty="0" sz="3200" spc="-165">
                <a:solidFill>
                  <a:srgbClr val="171616"/>
                </a:solidFill>
                <a:latin typeface="Arial"/>
                <a:cs typeface="Arial"/>
              </a:rPr>
              <a:t>hoạch </a:t>
            </a:r>
            <a:r>
              <a:rPr dirty="0" sz="3200" spc="-200">
                <a:solidFill>
                  <a:srgbClr val="171616"/>
                </a:solidFill>
                <a:latin typeface="Arial"/>
                <a:cs typeface="Arial"/>
              </a:rPr>
              <a:t>vườn</a:t>
            </a:r>
            <a:r>
              <a:rPr dirty="0" sz="3200" spc="-150">
                <a:solidFill>
                  <a:srgbClr val="171616"/>
                </a:solidFill>
                <a:latin typeface="Arial"/>
                <a:cs typeface="Arial"/>
              </a:rPr>
              <a:t> hoa</a:t>
            </a:r>
            <a:r>
              <a:rPr dirty="0" sz="3200" spc="-145">
                <a:solidFill>
                  <a:srgbClr val="171616"/>
                </a:solidFill>
                <a:latin typeface="Arial"/>
                <a:cs typeface="Arial"/>
              </a:rPr>
              <a:t> </a:t>
            </a:r>
            <a:r>
              <a:rPr dirty="0" sz="3200" spc="-204">
                <a:solidFill>
                  <a:srgbClr val="171616"/>
                </a:solidFill>
                <a:latin typeface="Arial"/>
                <a:cs typeface="Arial"/>
              </a:rPr>
              <a:t>cúc</a:t>
            </a:r>
            <a:r>
              <a:rPr dirty="0" sz="3200" spc="-160">
                <a:solidFill>
                  <a:srgbClr val="171616"/>
                </a:solidFill>
                <a:latin typeface="Arial"/>
                <a:cs typeface="Arial"/>
              </a:rPr>
              <a:t> </a:t>
            </a:r>
            <a:r>
              <a:rPr dirty="0" sz="3200">
                <a:solidFill>
                  <a:srgbClr val="171616"/>
                </a:solidFill>
                <a:latin typeface="Arial"/>
                <a:cs typeface="Arial"/>
              </a:rPr>
              <a:t>thôi</a:t>
            </a:r>
            <a:r>
              <a:rPr dirty="0" sz="3200" spc="-140">
                <a:solidFill>
                  <a:srgbClr val="171616"/>
                </a:solidFill>
                <a:latin typeface="Arial"/>
                <a:cs typeface="Arial"/>
              </a:rPr>
              <a:t> </a:t>
            </a:r>
            <a:r>
              <a:rPr dirty="0" sz="3200" spc="-10">
                <a:solidFill>
                  <a:srgbClr val="171616"/>
                </a:solidFill>
                <a:latin typeface="Arial"/>
                <a:cs typeface="Arial"/>
              </a:rPr>
              <a:t>nào!!!</a:t>
            </a:r>
            <a:endParaRPr sz="3200">
              <a:latin typeface="Arial"/>
              <a:cs typeface="Arial"/>
            </a:endParaRPr>
          </a:p>
        </p:txBody>
      </p:sp>
      <p:grpSp>
        <p:nvGrpSpPr>
          <p:cNvPr id="7" name="object 7" descr=""/>
          <p:cNvGrpSpPr/>
          <p:nvPr/>
        </p:nvGrpSpPr>
        <p:grpSpPr>
          <a:xfrm>
            <a:off x="0" y="1266444"/>
            <a:ext cx="11326495" cy="5591810"/>
            <a:chOff x="0" y="1266444"/>
            <a:chExt cx="11326495" cy="5591810"/>
          </a:xfrm>
        </p:grpSpPr>
        <p:pic>
          <p:nvPicPr>
            <p:cNvPr id="8" name="object 8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66444"/>
              <a:ext cx="390143" cy="4495800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321552" y="2279904"/>
              <a:ext cx="5004815" cy="457809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6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1466088" y="428244"/>
            <a:ext cx="9611995" cy="1501140"/>
            <a:chOff x="1466088" y="428244"/>
            <a:chExt cx="9611995" cy="1501140"/>
          </a:xfrm>
        </p:grpSpPr>
        <p:sp>
          <p:nvSpPr>
            <p:cNvPr id="4" name="object 4" descr=""/>
            <p:cNvSpPr/>
            <p:nvPr/>
          </p:nvSpPr>
          <p:spPr>
            <a:xfrm>
              <a:off x="1485138" y="447294"/>
              <a:ext cx="9573895" cy="1463040"/>
            </a:xfrm>
            <a:custGeom>
              <a:avLst/>
              <a:gdLst/>
              <a:ahLst/>
              <a:cxnLst/>
              <a:rect l="l" t="t" r="r" b="b"/>
              <a:pathLst>
                <a:path w="9573895" h="1463039">
                  <a:moveTo>
                    <a:pt x="9329928" y="0"/>
                  </a:moveTo>
                  <a:lnTo>
                    <a:pt x="243839" y="0"/>
                  </a:lnTo>
                  <a:lnTo>
                    <a:pt x="194711" y="4955"/>
                  </a:lnTo>
                  <a:lnTo>
                    <a:pt x="148947" y="19169"/>
                  </a:lnTo>
                  <a:lnTo>
                    <a:pt x="107528" y="41656"/>
                  </a:lnTo>
                  <a:lnTo>
                    <a:pt x="71437" y="71437"/>
                  </a:lnTo>
                  <a:lnTo>
                    <a:pt x="41656" y="107528"/>
                  </a:lnTo>
                  <a:lnTo>
                    <a:pt x="19169" y="148947"/>
                  </a:lnTo>
                  <a:lnTo>
                    <a:pt x="4955" y="194711"/>
                  </a:lnTo>
                  <a:lnTo>
                    <a:pt x="0" y="243839"/>
                  </a:lnTo>
                  <a:lnTo>
                    <a:pt x="0" y="1219200"/>
                  </a:lnTo>
                  <a:lnTo>
                    <a:pt x="4955" y="1268328"/>
                  </a:lnTo>
                  <a:lnTo>
                    <a:pt x="19169" y="1314092"/>
                  </a:lnTo>
                  <a:lnTo>
                    <a:pt x="41656" y="1355511"/>
                  </a:lnTo>
                  <a:lnTo>
                    <a:pt x="71437" y="1391602"/>
                  </a:lnTo>
                  <a:lnTo>
                    <a:pt x="107528" y="1421383"/>
                  </a:lnTo>
                  <a:lnTo>
                    <a:pt x="148947" y="1443870"/>
                  </a:lnTo>
                  <a:lnTo>
                    <a:pt x="194711" y="1458084"/>
                  </a:lnTo>
                  <a:lnTo>
                    <a:pt x="243839" y="1463039"/>
                  </a:lnTo>
                  <a:lnTo>
                    <a:pt x="9329928" y="1463039"/>
                  </a:lnTo>
                  <a:lnTo>
                    <a:pt x="9379056" y="1458084"/>
                  </a:lnTo>
                  <a:lnTo>
                    <a:pt x="9424820" y="1443870"/>
                  </a:lnTo>
                  <a:lnTo>
                    <a:pt x="9466239" y="1421383"/>
                  </a:lnTo>
                  <a:lnTo>
                    <a:pt x="9502330" y="1391602"/>
                  </a:lnTo>
                  <a:lnTo>
                    <a:pt x="9532111" y="1355511"/>
                  </a:lnTo>
                  <a:lnTo>
                    <a:pt x="9554598" y="1314092"/>
                  </a:lnTo>
                  <a:lnTo>
                    <a:pt x="9568812" y="1268328"/>
                  </a:lnTo>
                  <a:lnTo>
                    <a:pt x="9573767" y="1219200"/>
                  </a:lnTo>
                  <a:lnTo>
                    <a:pt x="9573767" y="243839"/>
                  </a:lnTo>
                  <a:lnTo>
                    <a:pt x="9568812" y="194711"/>
                  </a:lnTo>
                  <a:lnTo>
                    <a:pt x="9554598" y="148947"/>
                  </a:lnTo>
                  <a:lnTo>
                    <a:pt x="9532111" y="107528"/>
                  </a:lnTo>
                  <a:lnTo>
                    <a:pt x="9502330" y="71437"/>
                  </a:lnTo>
                  <a:lnTo>
                    <a:pt x="9466239" y="41656"/>
                  </a:lnTo>
                  <a:lnTo>
                    <a:pt x="9424820" y="19169"/>
                  </a:lnTo>
                  <a:lnTo>
                    <a:pt x="9379056" y="4955"/>
                  </a:lnTo>
                  <a:lnTo>
                    <a:pt x="9329928" y="0"/>
                  </a:lnTo>
                  <a:close/>
                </a:path>
              </a:pathLst>
            </a:custGeom>
            <a:solidFill>
              <a:srgbClr val="DFFFC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1485138" y="447294"/>
              <a:ext cx="9573895" cy="1463040"/>
            </a:xfrm>
            <a:custGeom>
              <a:avLst/>
              <a:gdLst/>
              <a:ahLst/>
              <a:cxnLst/>
              <a:rect l="l" t="t" r="r" b="b"/>
              <a:pathLst>
                <a:path w="9573895" h="1463039">
                  <a:moveTo>
                    <a:pt x="0" y="243839"/>
                  </a:moveTo>
                  <a:lnTo>
                    <a:pt x="4955" y="194711"/>
                  </a:lnTo>
                  <a:lnTo>
                    <a:pt x="19169" y="148947"/>
                  </a:lnTo>
                  <a:lnTo>
                    <a:pt x="41656" y="107528"/>
                  </a:lnTo>
                  <a:lnTo>
                    <a:pt x="71437" y="71437"/>
                  </a:lnTo>
                  <a:lnTo>
                    <a:pt x="107528" y="41656"/>
                  </a:lnTo>
                  <a:lnTo>
                    <a:pt x="148947" y="19169"/>
                  </a:lnTo>
                  <a:lnTo>
                    <a:pt x="194711" y="4955"/>
                  </a:lnTo>
                  <a:lnTo>
                    <a:pt x="243839" y="0"/>
                  </a:lnTo>
                  <a:lnTo>
                    <a:pt x="9329928" y="0"/>
                  </a:lnTo>
                  <a:lnTo>
                    <a:pt x="9379056" y="4955"/>
                  </a:lnTo>
                  <a:lnTo>
                    <a:pt x="9424820" y="19169"/>
                  </a:lnTo>
                  <a:lnTo>
                    <a:pt x="9466239" y="41656"/>
                  </a:lnTo>
                  <a:lnTo>
                    <a:pt x="9502330" y="71437"/>
                  </a:lnTo>
                  <a:lnTo>
                    <a:pt x="9532111" y="107528"/>
                  </a:lnTo>
                  <a:lnTo>
                    <a:pt x="9554598" y="148947"/>
                  </a:lnTo>
                  <a:lnTo>
                    <a:pt x="9568812" y="194711"/>
                  </a:lnTo>
                  <a:lnTo>
                    <a:pt x="9573767" y="243839"/>
                  </a:lnTo>
                  <a:lnTo>
                    <a:pt x="9573767" y="1219200"/>
                  </a:lnTo>
                  <a:lnTo>
                    <a:pt x="9568812" y="1268328"/>
                  </a:lnTo>
                  <a:lnTo>
                    <a:pt x="9554598" y="1314092"/>
                  </a:lnTo>
                  <a:lnTo>
                    <a:pt x="9532111" y="1355511"/>
                  </a:lnTo>
                  <a:lnTo>
                    <a:pt x="9502330" y="1391602"/>
                  </a:lnTo>
                  <a:lnTo>
                    <a:pt x="9466239" y="1421383"/>
                  </a:lnTo>
                  <a:lnTo>
                    <a:pt x="9424820" y="1443870"/>
                  </a:lnTo>
                  <a:lnTo>
                    <a:pt x="9379056" y="1458084"/>
                  </a:lnTo>
                  <a:lnTo>
                    <a:pt x="9329928" y="1463039"/>
                  </a:lnTo>
                  <a:lnTo>
                    <a:pt x="243839" y="1463039"/>
                  </a:lnTo>
                  <a:lnTo>
                    <a:pt x="194711" y="1458084"/>
                  </a:lnTo>
                  <a:lnTo>
                    <a:pt x="148947" y="1443870"/>
                  </a:lnTo>
                  <a:lnTo>
                    <a:pt x="107528" y="1421383"/>
                  </a:lnTo>
                  <a:lnTo>
                    <a:pt x="71437" y="1391602"/>
                  </a:lnTo>
                  <a:lnTo>
                    <a:pt x="41656" y="1355511"/>
                  </a:lnTo>
                  <a:lnTo>
                    <a:pt x="19169" y="1314092"/>
                  </a:lnTo>
                  <a:lnTo>
                    <a:pt x="4955" y="1268328"/>
                  </a:lnTo>
                  <a:lnTo>
                    <a:pt x="0" y="1219200"/>
                  </a:lnTo>
                  <a:lnTo>
                    <a:pt x="0" y="243839"/>
                  </a:lnTo>
                  <a:close/>
                </a:path>
              </a:pathLst>
            </a:custGeom>
            <a:ln w="38099">
              <a:solidFill>
                <a:srgbClr val="00AF5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 descr=""/>
          <p:cNvSpPr txBox="1"/>
          <p:nvPr/>
        </p:nvSpPr>
        <p:spPr>
          <a:xfrm>
            <a:off x="2077339" y="536829"/>
            <a:ext cx="8387080" cy="12446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 indent="43815">
              <a:lnSpc>
                <a:spcPct val="100000"/>
              </a:lnSpc>
              <a:spcBef>
                <a:spcPts val="95"/>
              </a:spcBef>
            </a:pPr>
            <a:r>
              <a:rPr dirty="0" sz="4000">
                <a:latin typeface="Arial"/>
                <a:cs typeface="Arial"/>
              </a:rPr>
              <a:t>Nói</a:t>
            </a:r>
            <a:r>
              <a:rPr dirty="0" sz="4000" spc="-55">
                <a:latin typeface="Arial"/>
                <a:cs typeface="Arial"/>
              </a:rPr>
              <a:t> </a:t>
            </a:r>
            <a:r>
              <a:rPr dirty="0" sz="4000">
                <a:latin typeface="Arial"/>
                <a:cs typeface="Arial"/>
              </a:rPr>
              <a:t>về</a:t>
            </a:r>
            <a:r>
              <a:rPr dirty="0" sz="4000" spc="-60">
                <a:latin typeface="Arial"/>
                <a:cs typeface="Arial"/>
              </a:rPr>
              <a:t> </a:t>
            </a:r>
            <a:r>
              <a:rPr dirty="0" sz="4000">
                <a:latin typeface="Arial"/>
                <a:cs typeface="Arial"/>
              </a:rPr>
              <a:t>ý</a:t>
            </a:r>
            <a:r>
              <a:rPr dirty="0" sz="4000" spc="-70">
                <a:latin typeface="Arial"/>
                <a:cs typeface="Arial"/>
              </a:rPr>
              <a:t> </a:t>
            </a:r>
            <a:r>
              <a:rPr dirty="0" sz="4000">
                <a:latin typeface="Arial"/>
                <a:cs typeface="Arial"/>
              </a:rPr>
              <a:t>nghĩa</a:t>
            </a:r>
            <a:r>
              <a:rPr dirty="0" sz="4000" spc="-50">
                <a:latin typeface="Arial"/>
                <a:cs typeface="Arial"/>
              </a:rPr>
              <a:t> </a:t>
            </a:r>
            <a:r>
              <a:rPr dirty="0" sz="4000">
                <a:latin typeface="Arial"/>
                <a:cs typeface="Arial"/>
              </a:rPr>
              <a:t>của</a:t>
            </a:r>
            <a:r>
              <a:rPr dirty="0" sz="4000" spc="-55">
                <a:latin typeface="Arial"/>
                <a:cs typeface="Arial"/>
              </a:rPr>
              <a:t> </a:t>
            </a:r>
            <a:r>
              <a:rPr dirty="0" sz="4000">
                <a:latin typeface="Arial"/>
                <a:cs typeface="Arial"/>
              </a:rPr>
              <a:t>một</a:t>
            </a:r>
            <a:r>
              <a:rPr dirty="0" sz="4000" spc="-45">
                <a:latin typeface="Arial"/>
                <a:cs typeface="Arial"/>
              </a:rPr>
              <a:t> </a:t>
            </a:r>
            <a:r>
              <a:rPr dirty="0" sz="4000">
                <a:latin typeface="Arial"/>
                <a:cs typeface="Arial"/>
              </a:rPr>
              <a:t>bộ</a:t>
            </a:r>
            <a:r>
              <a:rPr dirty="0" sz="4000" spc="-50">
                <a:latin typeface="Arial"/>
                <a:cs typeface="Arial"/>
              </a:rPr>
              <a:t> </a:t>
            </a:r>
            <a:r>
              <a:rPr dirty="0" sz="4000">
                <a:latin typeface="Arial"/>
                <a:cs typeface="Arial"/>
              </a:rPr>
              <a:t>phim</a:t>
            </a:r>
            <a:r>
              <a:rPr dirty="0" sz="4000" spc="-75">
                <a:latin typeface="Arial"/>
                <a:cs typeface="Arial"/>
              </a:rPr>
              <a:t> </a:t>
            </a:r>
            <a:r>
              <a:rPr dirty="0" sz="4000" spc="-20">
                <a:latin typeface="Arial"/>
                <a:cs typeface="Arial"/>
              </a:rPr>
              <a:t>hoạt </a:t>
            </a:r>
            <a:r>
              <a:rPr dirty="0" sz="4000">
                <a:latin typeface="Arial"/>
                <a:cs typeface="Arial"/>
              </a:rPr>
              <a:t>hình</a:t>
            </a:r>
            <a:r>
              <a:rPr dirty="0" sz="4000" spc="-70">
                <a:latin typeface="Arial"/>
                <a:cs typeface="Arial"/>
              </a:rPr>
              <a:t> </a:t>
            </a:r>
            <a:r>
              <a:rPr dirty="0" sz="4000">
                <a:latin typeface="Arial"/>
                <a:cs typeface="Arial"/>
              </a:rPr>
              <a:t>dành</a:t>
            </a:r>
            <a:r>
              <a:rPr dirty="0" sz="4000" spc="-80">
                <a:latin typeface="Arial"/>
                <a:cs typeface="Arial"/>
              </a:rPr>
              <a:t> </a:t>
            </a:r>
            <a:r>
              <a:rPr dirty="0" sz="4000">
                <a:latin typeface="Arial"/>
                <a:cs typeface="Arial"/>
              </a:rPr>
              <a:t>cho</a:t>
            </a:r>
            <a:r>
              <a:rPr dirty="0" sz="4000" spc="-65">
                <a:latin typeface="Arial"/>
                <a:cs typeface="Arial"/>
              </a:rPr>
              <a:t> </a:t>
            </a:r>
            <a:r>
              <a:rPr dirty="0" sz="4000">
                <a:latin typeface="Arial"/>
                <a:cs typeface="Arial"/>
              </a:rPr>
              <a:t>thiếu</a:t>
            </a:r>
            <a:r>
              <a:rPr dirty="0" sz="4000" spc="-65">
                <a:latin typeface="Arial"/>
                <a:cs typeface="Arial"/>
              </a:rPr>
              <a:t> </a:t>
            </a:r>
            <a:r>
              <a:rPr dirty="0" sz="4000">
                <a:latin typeface="Arial"/>
                <a:cs typeface="Arial"/>
              </a:rPr>
              <a:t>nhi</a:t>
            </a:r>
            <a:r>
              <a:rPr dirty="0" sz="4000" spc="-80">
                <a:latin typeface="Arial"/>
                <a:cs typeface="Arial"/>
              </a:rPr>
              <a:t> </a:t>
            </a:r>
            <a:r>
              <a:rPr dirty="0" sz="4000">
                <a:latin typeface="Arial"/>
                <a:cs typeface="Arial"/>
              </a:rPr>
              <a:t>mà</a:t>
            </a:r>
            <a:r>
              <a:rPr dirty="0" sz="4000" spc="-60">
                <a:latin typeface="Arial"/>
                <a:cs typeface="Arial"/>
              </a:rPr>
              <a:t> </a:t>
            </a:r>
            <a:r>
              <a:rPr dirty="0" sz="4000">
                <a:latin typeface="Arial"/>
                <a:cs typeface="Arial"/>
              </a:rPr>
              <a:t>em</a:t>
            </a:r>
            <a:r>
              <a:rPr dirty="0" sz="4000" spc="-80">
                <a:latin typeface="Arial"/>
                <a:cs typeface="Arial"/>
              </a:rPr>
              <a:t> </a:t>
            </a:r>
            <a:r>
              <a:rPr dirty="0" sz="4000" spc="-10">
                <a:latin typeface="Arial"/>
                <a:cs typeface="Arial"/>
              </a:rPr>
              <a:t>thích.</a:t>
            </a:r>
            <a:endParaRPr sz="4000">
              <a:latin typeface="Arial"/>
              <a:cs typeface="Arial"/>
            </a:endParaRPr>
          </a:p>
        </p:txBody>
      </p:sp>
      <p:grpSp>
        <p:nvGrpSpPr>
          <p:cNvPr id="7" name="object 7" descr=""/>
          <p:cNvGrpSpPr/>
          <p:nvPr/>
        </p:nvGrpSpPr>
        <p:grpSpPr>
          <a:xfrm>
            <a:off x="1853183" y="2801111"/>
            <a:ext cx="8231505" cy="3191510"/>
            <a:chOff x="1853183" y="2801111"/>
            <a:chExt cx="8231505" cy="3191510"/>
          </a:xfrm>
        </p:grpSpPr>
        <p:sp>
          <p:nvSpPr>
            <p:cNvPr id="8" name="object 8" descr=""/>
            <p:cNvSpPr/>
            <p:nvPr/>
          </p:nvSpPr>
          <p:spPr>
            <a:xfrm>
              <a:off x="1872233" y="2820161"/>
              <a:ext cx="8193405" cy="3153410"/>
            </a:xfrm>
            <a:custGeom>
              <a:avLst/>
              <a:gdLst/>
              <a:ahLst/>
              <a:cxnLst/>
              <a:rect l="l" t="t" r="r" b="b"/>
              <a:pathLst>
                <a:path w="8193405" h="3153410">
                  <a:moveTo>
                    <a:pt x="7667498" y="0"/>
                  </a:moveTo>
                  <a:lnTo>
                    <a:pt x="525526" y="0"/>
                  </a:lnTo>
                  <a:lnTo>
                    <a:pt x="477699" y="2148"/>
                  </a:lnTo>
                  <a:lnTo>
                    <a:pt x="431073" y="8468"/>
                  </a:lnTo>
                  <a:lnTo>
                    <a:pt x="385835" y="18775"/>
                  </a:lnTo>
                  <a:lnTo>
                    <a:pt x="342171" y="32883"/>
                  </a:lnTo>
                  <a:lnTo>
                    <a:pt x="300264" y="50606"/>
                  </a:lnTo>
                  <a:lnTo>
                    <a:pt x="260302" y="71759"/>
                  </a:lnTo>
                  <a:lnTo>
                    <a:pt x="222471" y="96156"/>
                  </a:lnTo>
                  <a:lnTo>
                    <a:pt x="186954" y="123611"/>
                  </a:lnTo>
                  <a:lnTo>
                    <a:pt x="153939" y="153939"/>
                  </a:lnTo>
                  <a:lnTo>
                    <a:pt x="123611" y="186954"/>
                  </a:lnTo>
                  <a:lnTo>
                    <a:pt x="96156" y="222471"/>
                  </a:lnTo>
                  <a:lnTo>
                    <a:pt x="71759" y="260302"/>
                  </a:lnTo>
                  <a:lnTo>
                    <a:pt x="50606" y="300264"/>
                  </a:lnTo>
                  <a:lnTo>
                    <a:pt x="32883" y="342171"/>
                  </a:lnTo>
                  <a:lnTo>
                    <a:pt x="18775" y="385835"/>
                  </a:lnTo>
                  <a:lnTo>
                    <a:pt x="8468" y="431073"/>
                  </a:lnTo>
                  <a:lnTo>
                    <a:pt x="2148" y="477699"/>
                  </a:lnTo>
                  <a:lnTo>
                    <a:pt x="0" y="525526"/>
                  </a:lnTo>
                  <a:lnTo>
                    <a:pt x="0" y="2627629"/>
                  </a:lnTo>
                  <a:lnTo>
                    <a:pt x="2148" y="2675462"/>
                  </a:lnTo>
                  <a:lnTo>
                    <a:pt x="8468" y="2722092"/>
                  </a:lnTo>
                  <a:lnTo>
                    <a:pt x="18775" y="2767333"/>
                  </a:lnTo>
                  <a:lnTo>
                    <a:pt x="32883" y="2811000"/>
                  </a:lnTo>
                  <a:lnTo>
                    <a:pt x="50606" y="2852907"/>
                  </a:lnTo>
                  <a:lnTo>
                    <a:pt x="71759" y="2892869"/>
                  </a:lnTo>
                  <a:lnTo>
                    <a:pt x="96156" y="2930701"/>
                  </a:lnTo>
                  <a:lnTo>
                    <a:pt x="123611" y="2966216"/>
                  </a:lnTo>
                  <a:lnTo>
                    <a:pt x="153939" y="2999230"/>
                  </a:lnTo>
                  <a:lnTo>
                    <a:pt x="186954" y="3029556"/>
                  </a:lnTo>
                  <a:lnTo>
                    <a:pt x="222471" y="3057009"/>
                  </a:lnTo>
                  <a:lnTo>
                    <a:pt x="260302" y="3081404"/>
                  </a:lnTo>
                  <a:lnTo>
                    <a:pt x="300264" y="3102555"/>
                  </a:lnTo>
                  <a:lnTo>
                    <a:pt x="342171" y="3120276"/>
                  </a:lnTo>
                  <a:lnTo>
                    <a:pt x="385835" y="3134383"/>
                  </a:lnTo>
                  <a:lnTo>
                    <a:pt x="431073" y="3144688"/>
                  </a:lnTo>
                  <a:lnTo>
                    <a:pt x="477699" y="3151008"/>
                  </a:lnTo>
                  <a:lnTo>
                    <a:pt x="525526" y="3153156"/>
                  </a:lnTo>
                  <a:lnTo>
                    <a:pt x="7667498" y="3153156"/>
                  </a:lnTo>
                  <a:lnTo>
                    <a:pt x="7715324" y="3151008"/>
                  </a:lnTo>
                  <a:lnTo>
                    <a:pt x="7761950" y="3144688"/>
                  </a:lnTo>
                  <a:lnTo>
                    <a:pt x="7807188" y="3134383"/>
                  </a:lnTo>
                  <a:lnTo>
                    <a:pt x="7850852" y="3120276"/>
                  </a:lnTo>
                  <a:lnTo>
                    <a:pt x="7892759" y="3102555"/>
                  </a:lnTo>
                  <a:lnTo>
                    <a:pt x="7932721" y="3081404"/>
                  </a:lnTo>
                  <a:lnTo>
                    <a:pt x="7970552" y="3057009"/>
                  </a:lnTo>
                  <a:lnTo>
                    <a:pt x="8006069" y="3029556"/>
                  </a:lnTo>
                  <a:lnTo>
                    <a:pt x="8039084" y="2999230"/>
                  </a:lnTo>
                  <a:lnTo>
                    <a:pt x="8069412" y="2966216"/>
                  </a:lnTo>
                  <a:lnTo>
                    <a:pt x="8096867" y="2930701"/>
                  </a:lnTo>
                  <a:lnTo>
                    <a:pt x="8121264" y="2892869"/>
                  </a:lnTo>
                  <a:lnTo>
                    <a:pt x="8142417" y="2852907"/>
                  </a:lnTo>
                  <a:lnTo>
                    <a:pt x="8160140" y="2811000"/>
                  </a:lnTo>
                  <a:lnTo>
                    <a:pt x="8174248" y="2767333"/>
                  </a:lnTo>
                  <a:lnTo>
                    <a:pt x="8184555" y="2722092"/>
                  </a:lnTo>
                  <a:lnTo>
                    <a:pt x="8190875" y="2675462"/>
                  </a:lnTo>
                  <a:lnTo>
                    <a:pt x="8193024" y="2627629"/>
                  </a:lnTo>
                  <a:lnTo>
                    <a:pt x="8193024" y="525526"/>
                  </a:lnTo>
                  <a:lnTo>
                    <a:pt x="8190875" y="477699"/>
                  </a:lnTo>
                  <a:lnTo>
                    <a:pt x="8184555" y="431073"/>
                  </a:lnTo>
                  <a:lnTo>
                    <a:pt x="8174248" y="385835"/>
                  </a:lnTo>
                  <a:lnTo>
                    <a:pt x="8160140" y="342171"/>
                  </a:lnTo>
                  <a:lnTo>
                    <a:pt x="8142417" y="300264"/>
                  </a:lnTo>
                  <a:lnTo>
                    <a:pt x="8121264" y="260302"/>
                  </a:lnTo>
                  <a:lnTo>
                    <a:pt x="8096867" y="222471"/>
                  </a:lnTo>
                  <a:lnTo>
                    <a:pt x="8069412" y="186954"/>
                  </a:lnTo>
                  <a:lnTo>
                    <a:pt x="8039084" y="153939"/>
                  </a:lnTo>
                  <a:lnTo>
                    <a:pt x="8006069" y="123611"/>
                  </a:lnTo>
                  <a:lnTo>
                    <a:pt x="7970552" y="96156"/>
                  </a:lnTo>
                  <a:lnTo>
                    <a:pt x="7932721" y="71759"/>
                  </a:lnTo>
                  <a:lnTo>
                    <a:pt x="7892759" y="50606"/>
                  </a:lnTo>
                  <a:lnTo>
                    <a:pt x="7850852" y="32883"/>
                  </a:lnTo>
                  <a:lnTo>
                    <a:pt x="7807188" y="18775"/>
                  </a:lnTo>
                  <a:lnTo>
                    <a:pt x="7761950" y="8468"/>
                  </a:lnTo>
                  <a:lnTo>
                    <a:pt x="7715324" y="2148"/>
                  </a:lnTo>
                  <a:lnTo>
                    <a:pt x="7667498" y="0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1872233" y="2820161"/>
              <a:ext cx="8193405" cy="3153410"/>
            </a:xfrm>
            <a:custGeom>
              <a:avLst/>
              <a:gdLst/>
              <a:ahLst/>
              <a:cxnLst/>
              <a:rect l="l" t="t" r="r" b="b"/>
              <a:pathLst>
                <a:path w="8193405" h="3153410">
                  <a:moveTo>
                    <a:pt x="0" y="525526"/>
                  </a:moveTo>
                  <a:lnTo>
                    <a:pt x="2148" y="477699"/>
                  </a:lnTo>
                  <a:lnTo>
                    <a:pt x="8468" y="431073"/>
                  </a:lnTo>
                  <a:lnTo>
                    <a:pt x="18775" y="385835"/>
                  </a:lnTo>
                  <a:lnTo>
                    <a:pt x="32883" y="342171"/>
                  </a:lnTo>
                  <a:lnTo>
                    <a:pt x="50606" y="300264"/>
                  </a:lnTo>
                  <a:lnTo>
                    <a:pt x="71759" y="260302"/>
                  </a:lnTo>
                  <a:lnTo>
                    <a:pt x="96156" y="222471"/>
                  </a:lnTo>
                  <a:lnTo>
                    <a:pt x="123611" y="186954"/>
                  </a:lnTo>
                  <a:lnTo>
                    <a:pt x="153939" y="153939"/>
                  </a:lnTo>
                  <a:lnTo>
                    <a:pt x="186954" y="123611"/>
                  </a:lnTo>
                  <a:lnTo>
                    <a:pt x="222471" y="96156"/>
                  </a:lnTo>
                  <a:lnTo>
                    <a:pt x="260302" y="71759"/>
                  </a:lnTo>
                  <a:lnTo>
                    <a:pt x="300264" y="50606"/>
                  </a:lnTo>
                  <a:lnTo>
                    <a:pt x="342171" y="32883"/>
                  </a:lnTo>
                  <a:lnTo>
                    <a:pt x="385835" y="18775"/>
                  </a:lnTo>
                  <a:lnTo>
                    <a:pt x="431073" y="8468"/>
                  </a:lnTo>
                  <a:lnTo>
                    <a:pt x="477699" y="2148"/>
                  </a:lnTo>
                  <a:lnTo>
                    <a:pt x="525526" y="0"/>
                  </a:lnTo>
                  <a:lnTo>
                    <a:pt x="7667498" y="0"/>
                  </a:lnTo>
                  <a:lnTo>
                    <a:pt x="7715324" y="2148"/>
                  </a:lnTo>
                  <a:lnTo>
                    <a:pt x="7761950" y="8468"/>
                  </a:lnTo>
                  <a:lnTo>
                    <a:pt x="7807188" y="18775"/>
                  </a:lnTo>
                  <a:lnTo>
                    <a:pt x="7850852" y="32883"/>
                  </a:lnTo>
                  <a:lnTo>
                    <a:pt x="7892759" y="50606"/>
                  </a:lnTo>
                  <a:lnTo>
                    <a:pt x="7932721" y="71759"/>
                  </a:lnTo>
                  <a:lnTo>
                    <a:pt x="7970552" y="96156"/>
                  </a:lnTo>
                  <a:lnTo>
                    <a:pt x="8006069" y="123611"/>
                  </a:lnTo>
                  <a:lnTo>
                    <a:pt x="8039084" y="153939"/>
                  </a:lnTo>
                  <a:lnTo>
                    <a:pt x="8069412" y="186954"/>
                  </a:lnTo>
                  <a:lnTo>
                    <a:pt x="8096867" y="222471"/>
                  </a:lnTo>
                  <a:lnTo>
                    <a:pt x="8121264" y="260302"/>
                  </a:lnTo>
                  <a:lnTo>
                    <a:pt x="8142417" y="300264"/>
                  </a:lnTo>
                  <a:lnTo>
                    <a:pt x="8160140" y="342171"/>
                  </a:lnTo>
                  <a:lnTo>
                    <a:pt x="8174248" y="385835"/>
                  </a:lnTo>
                  <a:lnTo>
                    <a:pt x="8184555" y="431073"/>
                  </a:lnTo>
                  <a:lnTo>
                    <a:pt x="8190875" y="477699"/>
                  </a:lnTo>
                  <a:lnTo>
                    <a:pt x="8193024" y="525526"/>
                  </a:lnTo>
                  <a:lnTo>
                    <a:pt x="8193024" y="2627629"/>
                  </a:lnTo>
                  <a:lnTo>
                    <a:pt x="8190875" y="2675462"/>
                  </a:lnTo>
                  <a:lnTo>
                    <a:pt x="8184555" y="2722092"/>
                  </a:lnTo>
                  <a:lnTo>
                    <a:pt x="8174248" y="2767333"/>
                  </a:lnTo>
                  <a:lnTo>
                    <a:pt x="8160140" y="2811000"/>
                  </a:lnTo>
                  <a:lnTo>
                    <a:pt x="8142417" y="2852907"/>
                  </a:lnTo>
                  <a:lnTo>
                    <a:pt x="8121264" y="2892869"/>
                  </a:lnTo>
                  <a:lnTo>
                    <a:pt x="8096867" y="2930701"/>
                  </a:lnTo>
                  <a:lnTo>
                    <a:pt x="8069412" y="2966216"/>
                  </a:lnTo>
                  <a:lnTo>
                    <a:pt x="8039084" y="2999230"/>
                  </a:lnTo>
                  <a:lnTo>
                    <a:pt x="8006069" y="3029556"/>
                  </a:lnTo>
                  <a:lnTo>
                    <a:pt x="7970552" y="3057009"/>
                  </a:lnTo>
                  <a:lnTo>
                    <a:pt x="7932721" y="3081404"/>
                  </a:lnTo>
                  <a:lnTo>
                    <a:pt x="7892759" y="3102555"/>
                  </a:lnTo>
                  <a:lnTo>
                    <a:pt x="7850852" y="3120276"/>
                  </a:lnTo>
                  <a:lnTo>
                    <a:pt x="7807188" y="3134383"/>
                  </a:lnTo>
                  <a:lnTo>
                    <a:pt x="7761950" y="3144688"/>
                  </a:lnTo>
                  <a:lnTo>
                    <a:pt x="7715324" y="3151008"/>
                  </a:lnTo>
                  <a:lnTo>
                    <a:pt x="7667498" y="3153156"/>
                  </a:lnTo>
                  <a:lnTo>
                    <a:pt x="525526" y="3153156"/>
                  </a:lnTo>
                  <a:lnTo>
                    <a:pt x="477699" y="3151008"/>
                  </a:lnTo>
                  <a:lnTo>
                    <a:pt x="431073" y="3144688"/>
                  </a:lnTo>
                  <a:lnTo>
                    <a:pt x="385835" y="3134383"/>
                  </a:lnTo>
                  <a:lnTo>
                    <a:pt x="342171" y="3120276"/>
                  </a:lnTo>
                  <a:lnTo>
                    <a:pt x="300264" y="3102555"/>
                  </a:lnTo>
                  <a:lnTo>
                    <a:pt x="260302" y="3081404"/>
                  </a:lnTo>
                  <a:lnTo>
                    <a:pt x="222471" y="3057009"/>
                  </a:lnTo>
                  <a:lnTo>
                    <a:pt x="186954" y="3029556"/>
                  </a:lnTo>
                  <a:lnTo>
                    <a:pt x="153939" y="2999230"/>
                  </a:lnTo>
                  <a:lnTo>
                    <a:pt x="123611" y="2966216"/>
                  </a:lnTo>
                  <a:lnTo>
                    <a:pt x="96156" y="2930701"/>
                  </a:lnTo>
                  <a:lnTo>
                    <a:pt x="71759" y="2892869"/>
                  </a:lnTo>
                  <a:lnTo>
                    <a:pt x="50606" y="2852907"/>
                  </a:lnTo>
                  <a:lnTo>
                    <a:pt x="32883" y="2811000"/>
                  </a:lnTo>
                  <a:lnTo>
                    <a:pt x="18775" y="2767333"/>
                  </a:lnTo>
                  <a:lnTo>
                    <a:pt x="8468" y="2722092"/>
                  </a:lnTo>
                  <a:lnTo>
                    <a:pt x="2148" y="2675462"/>
                  </a:lnTo>
                  <a:lnTo>
                    <a:pt x="0" y="2627629"/>
                  </a:lnTo>
                  <a:lnTo>
                    <a:pt x="0" y="525526"/>
                  </a:lnTo>
                  <a:close/>
                </a:path>
              </a:pathLst>
            </a:custGeom>
            <a:ln w="38100">
              <a:solidFill>
                <a:srgbClr val="EC7C3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 descr=""/>
          <p:cNvSpPr txBox="1"/>
          <p:nvPr/>
        </p:nvSpPr>
        <p:spPr>
          <a:xfrm>
            <a:off x="2137917" y="3358641"/>
            <a:ext cx="7661275" cy="202628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ctr" marL="287020" marR="280035">
              <a:lnSpc>
                <a:spcPct val="100000"/>
              </a:lnSpc>
              <a:spcBef>
                <a:spcPts val="105"/>
              </a:spcBef>
            </a:pPr>
            <a:r>
              <a:rPr dirty="0" sz="4400" b="1">
                <a:solidFill>
                  <a:srgbClr val="FF0000"/>
                </a:solidFill>
                <a:latin typeface="Times New Roman"/>
                <a:cs typeface="Times New Roman"/>
              </a:rPr>
              <a:t>Ví</a:t>
            </a:r>
            <a:r>
              <a:rPr dirty="0" sz="4400" spc="-55" b="1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4400" b="1">
                <a:solidFill>
                  <a:srgbClr val="FF0000"/>
                </a:solidFill>
                <a:latin typeface="Times New Roman"/>
                <a:cs typeface="Times New Roman"/>
              </a:rPr>
              <a:t>dụ:</a:t>
            </a:r>
            <a:r>
              <a:rPr dirty="0" sz="4400" spc="-65" b="1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4400" b="1">
                <a:solidFill>
                  <a:srgbClr val="FF0000"/>
                </a:solidFill>
                <a:latin typeface="Times New Roman"/>
                <a:cs typeface="Times New Roman"/>
              </a:rPr>
              <a:t>Phim</a:t>
            </a:r>
            <a:r>
              <a:rPr dirty="0" sz="4400" spc="-60" b="1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4400" b="1">
                <a:solidFill>
                  <a:srgbClr val="FF0000"/>
                </a:solidFill>
                <a:latin typeface="Times New Roman"/>
                <a:cs typeface="Times New Roman"/>
              </a:rPr>
              <a:t>“Sơn</a:t>
            </a:r>
            <a:r>
              <a:rPr dirty="0" sz="4400" spc="-140" b="1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4400" b="1">
                <a:solidFill>
                  <a:srgbClr val="FF0000"/>
                </a:solidFill>
                <a:latin typeface="Times New Roman"/>
                <a:cs typeface="Times New Roman"/>
              </a:rPr>
              <a:t>Tinh,</a:t>
            </a:r>
            <a:r>
              <a:rPr dirty="0" sz="4400" spc="-130" b="1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4400" spc="-20" b="1">
                <a:solidFill>
                  <a:srgbClr val="FF0000"/>
                </a:solidFill>
                <a:latin typeface="Times New Roman"/>
                <a:cs typeface="Times New Roman"/>
              </a:rPr>
              <a:t>Thuỷ </a:t>
            </a:r>
            <a:r>
              <a:rPr dirty="0" sz="4400" b="1">
                <a:solidFill>
                  <a:srgbClr val="FF0000"/>
                </a:solidFill>
                <a:latin typeface="Times New Roman"/>
                <a:cs typeface="Times New Roman"/>
              </a:rPr>
              <a:t>Tinh”</a:t>
            </a:r>
            <a:r>
              <a:rPr dirty="0" sz="4400" spc="-35" b="1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4400" b="1">
                <a:solidFill>
                  <a:srgbClr val="FF0000"/>
                </a:solidFill>
                <a:latin typeface="Times New Roman"/>
                <a:cs typeface="Times New Roman"/>
              </a:rPr>
              <a:t>nói</a:t>
            </a:r>
            <a:r>
              <a:rPr dirty="0" sz="4400" spc="-25" b="1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4400" b="1">
                <a:solidFill>
                  <a:srgbClr val="FF0000"/>
                </a:solidFill>
                <a:latin typeface="Times New Roman"/>
                <a:cs typeface="Times New Roman"/>
              </a:rPr>
              <a:t>lên</a:t>
            </a:r>
            <a:r>
              <a:rPr dirty="0" sz="4400" spc="-25" b="1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4400" b="1">
                <a:solidFill>
                  <a:srgbClr val="FF0000"/>
                </a:solidFill>
                <a:latin typeface="Times New Roman"/>
                <a:cs typeface="Times New Roman"/>
              </a:rPr>
              <a:t>ước</a:t>
            </a:r>
            <a:r>
              <a:rPr dirty="0" sz="4400" spc="-25" b="1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4400" b="1">
                <a:solidFill>
                  <a:srgbClr val="FF0000"/>
                </a:solidFill>
                <a:latin typeface="Times New Roman"/>
                <a:cs typeface="Times New Roman"/>
              </a:rPr>
              <a:t>mơ</a:t>
            </a:r>
            <a:r>
              <a:rPr dirty="0" sz="4400" spc="-40" b="1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4400" spc="-10" b="1">
                <a:solidFill>
                  <a:srgbClr val="FF0000"/>
                </a:solidFill>
                <a:latin typeface="Times New Roman"/>
                <a:cs typeface="Times New Roman"/>
              </a:rPr>
              <a:t>chinh</a:t>
            </a:r>
            <a:endParaRPr sz="4400">
              <a:latin typeface="Times New Roman"/>
              <a:cs typeface="Times New Roman"/>
            </a:endParaRPr>
          </a:p>
          <a:p>
            <a:pPr algn="ctr">
              <a:lnSpc>
                <a:spcPts val="5185"/>
              </a:lnSpc>
            </a:pPr>
            <a:r>
              <a:rPr dirty="0" sz="4400" b="1">
                <a:solidFill>
                  <a:srgbClr val="FF0000"/>
                </a:solidFill>
                <a:latin typeface="Times New Roman"/>
                <a:cs typeface="Times New Roman"/>
              </a:rPr>
              <a:t>phục</a:t>
            </a:r>
            <a:r>
              <a:rPr dirty="0" sz="4400" spc="-15" b="1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4400" b="1">
                <a:solidFill>
                  <a:srgbClr val="FF0000"/>
                </a:solidFill>
                <a:latin typeface="Times New Roman"/>
                <a:cs typeface="Times New Roman"/>
              </a:rPr>
              <a:t>thiên</a:t>
            </a:r>
            <a:r>
              <a:rPr dirty="0" sz="4400" spc="-10" b="1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4400" b="1">
                <a:solidFill>
                  <a:srgbClr val="FF0000"/>
                </a:solidFill>
                <a:latin typeface="Times New Roman"/>
                <a:cs typeface="Times New Roman"/>
              </a:rPr>
              <a:t>nhiên</a:t>
            </a:r>
            <a:r>
              <a:rPr dirty="0" sz="4400" spc="-10" b="1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4400" b="1">
                <a:solidFill>
                  <a:srgbClr val="FF0000"/>
                </a:solidFill>
                <a:latin typeface="Times New Roman"/>
                <a:cs typeface="Times New Roman"/>
              </a:rPr>
              <a:t>của</a:t>
            </a:r>
            <a:r>
              <a:rPr dirty="0" sz="4400" spc="-10" b="1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4400" b="1">
                <a:solidFill>
                  <a:srgbClr val="FF0000"/>
                </a:solidFill>
                <a:latin typeface="Times New Roman"/>
                <a:cs typeface="Times New Roman"/>
              </a:rPr>
              <a:t>con</a:t>
            </a:r>
            <a:r>
              <a:rPr dirty="0" sz="4400" spc="-35" b="1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4400" spc="-10" b="1">
                <a:solidFill>
                  <a:srgbClr val="FF0000"/>
                </a:solidFill>
                <a:latin typeface="Times New Roman"/>
                <a:cs typeface="Times New Roman"/>
              </a:rPr>
              <a:t>người.</a:t>
            </a:r>
            <a:endParaRPr sz="4400">
              <a:latin typeface="Times New Roman"/>
              <a:cs typeface="Times New Roman"/>
            </a:endParaRPr>
          </a:p>
        </p:txBody>
      </p:sp>
      <p:pic>
        <p:nvPicPr>
          <p:cNvPr id="11" name="object 11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80872" y="680351"/>
            <a:ext cx="990600" cy="869556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6"/>
          </a:xfrm>
          <a:prstGeom prst="rect">
            <a:avLst/>
          </a:prstGeom>
        </p:spPr>
      </p:pic>
      <p:sp>
        <p:nvSpPr>
          <p:cNvPr id="3" name="object 3" descr=""/>
          <p:cNvSpPr/>
          <p:nvPr/>
        </p:nvSpPr>
        <p:spPr>
          <a:xfrm>
            <a:off x="2490851" y="528573"/>
            <a:ext cx="509905" cy="925194"/>
          </a:xfrm>
          <a:custGeom>
            <a:avLst/>
            <a:gdLst/>
            <a:ahLst/>
            <a:cxnLst/>
            <a:rect l="l" t="t" r="r" b="b"/>
            <a:pathLst>
              <a:path w="509905" h="925194">
                <a:moveTo>
                  <a:pt x="46990" y="213105"/>
                </a:moveTo>
                <a:lnTo>
                  <a:pt x="6350" y="216662"/>
                </a:lnTo>
                <a:lnTo>
                  <a:pt x="0" y="225425"/>
                </a:lnTo>
                <a:lnTo>
                  <a:pt x="1778" y="234823"/>
                </a:lnTo>
                <a:lnTo>
                  <a:pt x="4318" y="241426"/>
                </a:lnTo>
                <a:lnTo>
                  <a:pt x="8255" y="249809"/>
                </a:lnTo>
                <a:lnTo>
                  <a:pt x="208915" y="647446"/>
                </a:lnTo>
                <a:lnTo>
                  <a:pt x="209676" y="910463"/>
                </a:lnTo>
                <a:lnTo>
                  <a:pt x="247776" y="924940"/>
                </a:lnTo>
                <a:lnTo>
                  <a:pt x="265556" y="924940"/>
                </a:lnTo>
                <a:lnTo>
                  <a:pt x="302768" y="912876"/>
                </a:lnTo>
                <a:lnTo>
                  <a:pt x="303491" y="910463"/>
                </a:lnTo>
                <a:lnTo>
                  <a:pt x="303403" y="907414"/>
                </a:lnTo>
                <a:lnTo>
                  <a:pt x="302768" y="647191"/>
                </a:lnTo>
                <a:lnTo>
                  <a:pt x="346998" y="558418"/>
                </a:lnTo>
                <a:lnTo>
                  <a:pt x="257556" y="558418"/>
                </a:lnTo>
                <a:lnTo>
                  <a:pt x="243554" y="526399"/>
                </a:lnTo>
                <a:lnTo>
                  <a:pt x="222904" y="479022"/>
                </a:lnTo>
                <a:lnTo>
                  <a:pt x="202437" y="434213"/>
                </a:lnTo>
                <a:lnTo>
                  <a:pt x="102488" y="227837"/>
                </a:lnTo>
                <a:lnTo>
                  <a:pt x="61769" y="213375"/>
                </a:lnTo>
                <a:lnTo>
                  <a:pt x="54778" y="213175"/>
                </a:lnTo>
                <a:lnTo>
                  <a:pt x="46990" y="213105"/>
                </a:lnTo>
                <a:close/>
              </a:path>
              <a:path w="509905" h="925194">
                <a:moveTo>
                  <a:pt x="459359" y="212089"/>
                </a:moveTo>
                <a:lnTo>
                  <a:pt x="449834" y="212089"/>
                </a:lnTo>
                <a:lnTo>
                  <a:pt x="442087" y="212471"/>
                </a:lnTo>
                <a:lnTo>
                  <a:pt x="408686" y="231266"/>
                </a:lnTo>
                <a:lnTo>
                  <a:pt x="311023" y="435483"/>
                </a:lnTo>
                <a:lnTo>
                  <a:pt x="290841" y="481060"/>
                </a:lnTo>
                <a:lnTo>
                  <a:pt x="271272" y="527335"/>
                </a:lnTo>
                <a:lnTo>
                  <a:pt x="258699" y="558418"/>
                </a:lnTo>
                <a:lnTo>
                  <a:pt x="346998" y="558418"/>
                </a:lnTo>
                <a:lnTo>
                  <a:pt x="501396" y="248538"/>
                </a:lnTo>
                <a:lnTo>
                  <a:pt x="509615" y="224536"/>
                </a:lnTo>
                <a:lnTo>
                  <a:pt x="508635" y="220979"/>
                </a:lnTo>
                <a:lnTo>
                  <a:pt x="468643" y="212163"/>
                </a:lnTo>
                <a:lnTo>
                  <a:pt x="459359" y="212089"/>
                </a:lnTo>
                <a:close/>
              </a:path>
              <a:path w="509905" h="925194">
                <a:moveTo>
                  <a:pt x="400431" y="0"/>
                </a:moveTo>
                <a:lnTo>
                  <a:pt x="391287" y="0"/>
                </a:lnTo>
                <a:lnTo>
                  <a:pt x="383540" y="380"/>
                </a:lnTo>
                <a:lnTo>
                  <a:pt x="347218" y="10033"/>
                </a:lnTo>
                <a:lnTo>
                  <a:pt x="343407" y="12573"/>
                </a:lnTo>
                <a:lnTo>
                  <a:pt x="339598" y="16128"/>
                </a:lnTo>
                <a:lnTo>
                  <a:pt x="335534" y="20954"/>
                </a:lnTo>
                <a:lnTo>
                  <a:pt x="232791" y="137413"/>
                </a:lnTo>
                <a:lnTo>
                  <a:pt x="229488" y="141350"/>
                </a:lnTo>
                <a:lnTo>
                  <a:pt x="227456" y="144779"/>
                </a:lnTo>
                <a:lnTo>
                  <a:pt x="226822" y="147700"/>
                </a:lnTo>
                <a:lnTo>
                  <a:pt x="226060" y="150622"/>
                </a:lnTo>
                <a:lnTo>
                  <a:pt x="226568" y="153162"/>
                </a:lnTo>
                <a:lnTo>
                  <a:pt x="228473" y="155066"/>
                </a:lnTo>
                <a:lnTo>
                  <a:pt x="230250" y="157099"/>
                </a:lnTo>
                <a:lnTo>
                  <a:pt x="233553" y="158496"/>
                </a:lnTo>
                <a:lnTo>
                  <a:pt x="238251" y="159385"/>
                </a:lnTo>
                <a:lnTo>
                  <a:pt x="242950" y="160400"/>
                </a:lnTo>
                <a:lnTo>
                  <a:pt x="249555" y="160781"/>
                </a:lnTo>
                <a:lnTo>
                  <a:pt x="265556" y="160781"/>
                </a:lnTo>
                <a:lnTo>
                  <a:pt x="301751" y="152146"/>
                </a:lnTo>
                <a:lnTo>
                  <a:pt x="304926" y="150240"/>
                </a:lnTo>
                <a:lnTo>
                  <a:pt x="308229" y="147320"/>
                </a:lnTo>
                <a:lnTo>
                  <a:pt x="311912" y="143763"/>
                </a:lnTo>
                <a:lnTo>
                  <a:pt x="435356" y="27812"/>
                </a:lnTo>
                <a:lnTo>
                  <a:pt x="438657" y="24129"/>
                </a:lnTo>
                <a:lnTo>
                  <a:pt x="440690" y="20700"/>
                </a:lnTo>
                <a:lnTo>
                  <a:pt x="442468" y="14097"/>
                </a:lnTo>
                <a:lnTo>
                  <a:pt x="441706" y="11175"/>
                </a:lnTo>
                <a:lnTo>
                  <a:pt x="408172" y="144"/>
                </a:lnTo>
                <a:lnTo>
                  <a:pt x="400431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/>
          <p:nvPr/>
        </p:nvSpPr>
        <p:spPr>
          <a:xfrm>
            <a:off x="3321303" y="680847"/>
            <a:ext cx="2359660" cy="777875"/>
          </a:xfrm>
          <a:custGeom>
            <a:avLst/>
            <a:gdLst/>
            <a:ahLst/>
            <a:cxnLst/>
            <a:rect l="l" t="t" r="r" b="b"/>
            <a:pathLst>
              <a:path w="2359660" h="777875">
                <a:moveTo>
                  <a:pt x="228346" y="238760"/>
                </a:moveTo>
                <a:lnTo>
                  <a:pt x="181546" y="242950"/>
                </a:lnTo>
                <a:lnTo>
                  <a:pt x="138175" y="255142"/>
                </a:lnTo>
                <a:lnTo>
                  <a:pt x="99218" y="275621"/>
                </a:lnTo>
                <a:lnTo>
                  <a:pt x="65786" y="304673"/>
                </a:lnTo>
                <a:lnTo>
                  <a:pt x="38258" y="342693"/>
                </a:lnTo>
                <a:lnTo>
                  <a:pt x="17399" y="390143"/>
                </a:lnTo>
                <a:lnTo>
                  <a:pt x="4270" y="447405"/>
                </a:lnTo>
                <a:lnTo>
                  <a:pt x="0" y="514857"/>
                </a:lnTo>
                <a:lnTo>
                  <a:pt x="980" y="545816"/>
                </a:lnTo>
                <a:lnTo>
                  <a:pt x="8322" y="602065"/>
                </a:lnTo>
                <a:lnTo>
                  <a:pt x="22856" y="650811"/>
                </a:lnTo>
                <a:lnTo>
                  <a:pt x="43914" y="691959"/>
                </a:lnTo>
                <a:lnTo>
                  <a:pt x="71540" y="725418"/>
                </a:lnTo>
                <a:lnTo>
                  <a:pt x="105830" y="750806"/>
                </a:lnTo>
                <a:lnTo>
                  <a:pt x="146714" y="768068"/>
                </a:lnTo>
                <a:lnTo>
                  <a:pt x="193716" y="776728"/>
                </a:lnTo>
                <a:lnTo>
                  <a:pt x="219456" y="777748"/>
                </a:lnTo>
                <a:lnTo>
                  <a:pt x="232124" y="777365"/>
                </a:lnTo>
                <a:lnTo>
                  <a:pt x="280771" y="770001"/>
                </a:lnTo>
                <a:lnTo>
                  <a:pt x="323387" y="755646"/>
                </a:lnTo>
                <a:lnTo>
                  <a:pt x="357788" y="736824"/>
                </a:lnTo>
                <a:lnTo>
                  <a:pt x="382016" y="714248"/>
                </a:lnTo>
                <a:lnTo>
                  <a:pt x="383286" y="711962"/>
                </a:lnTo>
                <a:lnTo>
                  <a:pt x="384429" y="709167"/>
                </a:lnTo>
                <a:lnTo>
                  <a:pt x="386207" y="703072"/>
                </a:lnTo>
                <a:lnTo>
                  <a:pt x="386778" y="699642"/>
                </a:lnTo>
                <a:lnTo>
                  <a:pt x="230632" y="699642"/>
                </a:lnTo>
                <a:lnTo>
                  <a:pt x="214723" y="698980"/>
                </a:lnTo>
                <a:lnTo>
                  <a:pt x="172593" y="688086"/>
                </a:lnTo>
                <a:lnTo>
                  <a:pt x="138910" y="663743"/>
                </a:lnTo>
                <a:lnTo>
                  <a:pt x="114236" y="625586"/>
                </a:lnTo>
                <a:lnTo>
                  <a:pt x="98996" y="574266"/>
                </a:lnTo>
                <a:lnTo>
                  <a:pt x="94424" y="532649"/>
                </a:lnTo>
                <a:lnTo>
                  <a:pt x="93853" y="509650"/>
                </a:lnTo>
                <a:lnTo>
                  <a:pt x="95851" y="465024"/>
                </a:lnTo>
                <a:lnTo>
                  <a:pt x="102219" y="426005"/>
                </a:lnTo>
                <a:lnTo>
                  <a:pt x="128016" y="364743"/>
                </a:lnTo>
                <a:lnTo>
                  <a:pt x="170116" y="327231"/>
                </a:lnTo>
                <a:lnTo>
                  <a:pt x="227457" y="314578"/>
                </a:lnTo>
                <a:lnTo>
                  <a:pt x="383790" y="314578"/>
                </a:lnTo>
                <a:lnTo>
                  <a:pt x="383667" y="313181"/>
                </a:lnTo>
                <a:lnTo>
                  <a:pt x="382905" y="309244"/>
                </a:lnTo>
                <a:lnTo>
                  <a:pt x="381762" y="305815"/>
                </a:lnTo>
                <a:lnTo>
                  <a:pt x="380746" y="302260"/>
                </a:lnTo>
                <a:lnTo>
                  <a:pt x="347599" y="270637"/>
                </a:lnTo>
                <a:lnTo>
                  <a:pt x="305103" y="251025"/>
                </a:lnTo>
                <a:lnTo>
                  <a:pt x="262796" y="241171"/>
                </a:lnTo>
                <a:lnTo>
                  <a:pt x="239988" y="239023"/>
                </a:lnTo>
                <a:lnTo>
                  <a:pt x="228346" y="238760"/>
                </a:lnTo>
                <a:close/>
              </a:path>
              <a:path w="2359660" h="777875">
                <a:moveTo>
                  <a:pt x="375412" y="637158"/>
                </a:moveTo>
                <a:lnTo>
                  <a:pt x="368426" y="637158"/>
                </a:lnTo>
                <a:lnTo>
                  <a:pt x="362458" y="640333"/>
                </a:lnTo>
                <a:lnTo>
                  <a:pt x="348418" y="651662"/>
                </a:lnTo>
                <a:lnTo>
                  <a:pt x="341550" y="656891"/>
                </a:lnTo>
                <a:lnTo>
                  <a:pt x="307006" y="679370"/>
                </a:lnTo>
                <a:lnTo>
                  <a:pt x="259778" y="697166"/>
                </a:lnTo>
                <a:lnTo>
                  <a:pt x="230632" y="699642"/>
                </a:lnTo>
                <a:lnTo>
                  <a:pt x="386778" y="699642"/>
                </a:lnTo>
                <a:lnTo>
                  <a:pt x="386865" y="698980"/>
                </a:lnTo>
                <a:lnTo>
                  <a:pt x="387223" y="694689"/>
                </a:lnTo>
                <a:lnTo>
                  <a:pt x="387731" y="684783"/>
                </a:lnTo>
                <a:lnTo>
                  <a:pt x="387731" y="671322"/>
                </a:lnTo>
                <a:lnTo>
                  <a:pt x="379349" y="639317"/>
                </a:lnTo>
                <a:lnTo>
                  <a:pt x="377571" y="637920"/>
                </a:lnTo>
                <a:lnTo>
                  <a:pt x="375412" y="637158"/>
                </a:lnTo>
                <a:close/>
              </a:path>
              <a:path w="2359660" h="777875">
                <a:moveTo>
                  <a:pt x="383790" y="314578"/>
                </a:moveTo>
                <a:lnTo>
                  <a:pt x="227457" y="314578"/>
                </a:lnTo>
                <a:lnTo>
                  <a:pt x="242744" y="315128"/>
                </a:lnTo>
                <a:lnTo>
                  <a:pt x="256984" y="316785"/>
                </a:lnTo>
                <a:lnTo>
                  <a:pt x="293512" y="328064"/>
                </a:lnTo>
                <a:lnTo>
                  <a:pt x="329779" y="348591"/>
                </a:lnTo>
                <a:lnTo>
                  <a:pt x="356108" y="369062"/>
                </a:lnTo>
                <a:lnTo>
                  <a:pt x="362331" y="372110"/>
                </a:lnTo>
                <a:lnTo>
                  <a:pt x="372491" y="372110"/>
                </a:lnTo>
                <a:lnTo>
                  <a:pt x="376555" y="369188"/>
                </a:lnTo>
                <a:lnTo>
                  <a:pt x="384457" y="337970"/>
                </a:lnTo>
                <a:lnTo>
                  <a:pt x="384429" y="321817"/>
                </a:lnTo>
                <a:lnTo>
                  <a:pt x="383790" y="314578"/>
                </a:lnTo>
                <a:close/>
              </a:path>
              <a:path w="2359660" h="777875">
                <a:moveTo>
                  <a:pt x="559308" y="6603"/>
                </a:moveTo>
                <a:lnTo>
                  <a:pt x="550163" y="6730"/>
                </a:lnTo>
                <a:lnTo>
                  <a:pt x="541528" y="6730"/>
                </a:lnTo>
                <a:lnTo>
                  <a:pt x="534162" y="7112"/>
                </a:lnTo>
                <a:lnTo>
                  <a:pt x="522605" y="8636"/>
                </a:lnTo>
                <a:lnTo>
                  <a:pt x="517906" y="9651"/>
                </a:lnTo>
                <a:lnTo>
                  <a:pt x="514476" y="11175"/>
                </a:lnTo>
                <a:lnTo>
                  <a:pt x="511048" y="12573"/>
                </a:lnTo>
                <a:lnTo>
                  <a:pt x="508635" y="14477"/>
                </a:lnTo>
                <a:lnTo>
                  <a:pt x="506095" y="18795"/>
                </a:lnTo>
                <a:lnTo>
                  <a:pt x="505637" y="21081"/>
                </a:lnTo>
                <a:lnTo>
                  <a:pt x="505587" y="24256"/>
                </a:lnTo>
                <a:lnTo>
                  <a:pt x="507365" y="755903"/>
                </a:lnTo>
                <a:lnTo>
                  <a:pt x="508000" y="758316"/>
                </a:lnTo>
                <a:lnTo>
                  <a:pt x="509397" y="760349"/>
                </a:lnTo>
                <a:lnTo>
                  <a:pt x="510667" y="762380"/>
                </a:lnTo>
                <a:lnTo>
                  <a:pt x="543433" y="769747"/>
                </a:lnTo>
                <a:lnTo>
                  <a:pt x="561213" y="769747"/>
                </a:lnTo>
                <a:lnTo>
                  <a:pt x="568706" y="769365"/>
                </a:lnTo>
                <a:lnTo>
                  <a:pt x="580390" y="767841"/>
                </a:lnTo>
                <a:lnTo>
                  <a:pt x="584962" y="766826"/>
                </a:lnTo>
                <a:lnTo>
                  <a:pt x="588137" y="765301"/>
                </a:lnTo>
                <a:lnTo>
                  <a:pt x="591438" y="763904"/>
                </a:lnTo>
                <a:lnTo>
                  <a:pt x="593851" y="762126"/>
                </a:lnTo>
                <a:lnTo>
                  <a:pt x="596646" y="758063"/>
                </a:lnTo>
                <a:lnTo>
                  <a:pt x="597327" y="755903"/>
                </a:lnTo>
                <a:lnTo>
                  <a:pt x="597405" y="751839"/>
                </a:lnTo>
                <a:lnTo>
                  <a:pt x="596519" y="409701"/>
                </a:lnTo>
                <a:lnTo>
                  <a:pt x="614805" y="387863"/>
                </a:lnTo>
                <a:lnTo>
                  <a:pt x="650186" y="352569"/>
                </a:lnTo>
                <a:lnTo>
                  <a:pt x="684137" y="328568"/>
                </a:lnTo>
                <a:lnTo>
                  <a:pt x="712259" y="318007"/>
                </a:lnTo>
                <a:lnTo>
                  <a:pt x="596265" y="318007"/>
                </a:lnTo>
                <a:lnTo>
                  <a:pt x="595503" y="21081"/>
                </a:lnTo>
                <a:lnTo>
                  <a:pt x="572643" y="7747"/>
                </a:lnTo>
                <a:lnTo>
                  <a:pt x="566801" y="6985"/>
                </a:lnTo>
                <a:lnTo>
                  <a:pt x="559308" y="6603"/>
                </a:lnTo>
                <a:close/>
              </a:path>
              <a:path w="2359660" h="777875">
                <a:moveTo>
                  <a:pt x="901402" y="314960"/>
                </a:moveTo>
                <a:lnTo>
                  <a:pt x="734822" y="314960"/>
                </a:lnTo>
                <a:lnTo>
                  <a:pt x="747508" y="315557"/>
                </a:lnTo>
                <a:lnTo>
                  <a:pt x="759444" y="317357"/>
                </a:lnTo>
                <a:lnTo>
                  <a:pt x="799036" y="336629"/>
                </a:lnTo>
                <a:lnTo>
                  <a:pt x="824563" y="373205"/>
                </a:lnTo>
                <a:lnTo>
                  <a:pt x="835592" y="410864"/>
                </a:lnTo>
                <a:lnTo>
                  <a:pt x="839343" y="464692"/>
                </a:lnTo>
                <a:lnTo>
                  <a:pt x="840105" y="755014"/>
                </a:lnTo>
                <a:lnTo>
                  <a:pt x="840867" y="757427"/>
                </a:lnTo>
                <a:lnTo>
                  <a:pt x="842391" y="759460"/>
                </a:lnTo>
                <a:lnTo>
                  <a:pt x="843788" y="761491"/>
                </a:lnTo>
                <a:lnTo>
                  <a:pt x="846201" y="763142"/>
                </a:lnTo>
                <a:lnTo>
                  <a:pt x="849503" y="764666"/>
                </a:lnTo>
                <a:lnTo>
                  <a:pt x="852678" y="766063"/>
                </a:lnTo>
                <a:lnTo>
                  <a:pt x="857250" y="767206"/>
                </a:lnTo>
                <a:lnTo>
                  <a:pt x="863092" y="767841"/>
                </a:lnTo>
                <a:lnTo>
                  <a:pt x="868934" y="768603"/>
                </a:lnTo>
                <a:lnTo>
                  <a:pt x="876300" y="768985"/>
                </a:lnTo>
                <a:lnTo>
                  <a:pt x="885444" y="768857"/>
                </a:lnTo>
                <a:lnTo>
                  <a:pt x="894207" y="768857"/>
                </a:lnTo>
                <a:lnTo>
                  <a:pt x="901446" y="768476"/>
                </a:lnTo>
                <a:lnTo>
                  <a:pt x="907288" y="767714"/>
                </a:lnTo>
                <a:lnTo>
                  <a:pt x="913130" y="767079"/>
                </a:lnTo>
                <a:lnTo>
                  <a:pt x="917575" y="765937"/>
                </a:lnTo>
                <a:lnTo>
                  <a:pt x="920876" y="764413"/>
                </a:lnTo>
                <a:lnTo>
                  <a:pt x="924179" y="763015"/>
                </a:lnTo>
                <a:lnTo>
                  <a:pt x="926465" y="761238"/>
                </a:lnTo>
                <a:lnTo>
                  <a:pt x="929386" y="757301"/>
                </a:lnTo>
                <a:lnTo>
                  <a:pt x="930071" y="755014"/>
                </a:lnTo>
                <a:lnTo>
                  <a:pt x="930148" y="751839"/>
                </a:lnTo>
                <a:lnTo>
                  <a:pt x="929386" y="453008"/>
                </a:lnTo>
                <a:lnTo>
                  <a:pt x="926988" y="403955"/>
                </a:lnTo>
                <a:lnTo>
                  <a:pt x="920088" y="362622"/>
                </a:lnTo>
                <a:lnTo>
                  <a:pt x="908097" y="327771"/>
                </a:lnTo>
                <a:lnTo>
                  <a:pt x="901402" y="314960"/>
                </a:lnTo>
                <a:close/>
              </a:path>
              <a:path w="2359660" h="777875">
                <a:moveTo>
                  <a:pt x="753237" y="236854"/>
                </a:moveTo>
                <a:lnTo>
                  <a:pt x="713486" y="241998"/>
                </a:lnTo>
                <a:lnTo>
                  <a:pt x="674116" y="257048"/>
                </a:lnTo>
                <a:lnTo>
                  <a:pt x="635047" y="282289"/>
                </a:lnTo>
                <a:lnTo>
                  <a:pt x="596265" y="318007"/>
                </a:lnTo>
                <a:lnTo>
                  <a:pt x="712259" y="318007"/>
                </a:lnTo>
                <a:lnTo>
                  <a:pt x="717942" y="316480"/>
                </a:lnTo>
                <a:lnTo>
                  <a:pt x="734822" y="314960"/>
                </a:lnTo>
                <a:lnTo>
                  <a:pt x="901402" y="314960"/>
                </a:lnTo>
                <a:lnTo>
                  <a:pt x="899916" y="312116"/>
                </a:lnTo>
                <a:lnTo>
                  <a:pt x="866282" y="272716"/>
                </a:lnTo>
                <a:lnTo>
                  <a:pt x="818102" y="246124"/>
                </a:lnTo>
                <a:lnTo>
                  <a:pt x="776763" y="237880"/>
                </a:lnTo>
                <a:lnTo>
                  <a:pt x="753237" y="236854"/>
                </a:lnTo>
                <a:close/>
              </a:path>
              <a:path w="2359660" h="777875">
                <a:moveTo>
                  <a:pt x="1146683" y="243458"/>
                </a:moveTo>
                <a:lnTo>
                  <a:pt x="1137539" y="243586"/>
                </a:lnTo>
                <a:lnTo>
                  <a:pt x="1128903" y="243586"/>
                </a:lnTo>
                <a:lnTo>
                  <a:pt x="1121537" y="243839"/>
                </a:lnTo>
                <a:lnTo>
                  <a:pt x="1115695" y="244475"/>
                </a:lnTo>
                <a:lnTo>
                  <a:pt x="1109980" y="244982"/>
                </a:lnTo>
                <a:lnTo>
                  <a:pt x="1105281" y="246125"/>
                </a:lnTo>
                <a:lnTo>
                  <a:pt x="1098423" y="249427"/>
                </a:lnTo>
                <a:lnTo>
                  <a:pt x="1096010" y="251205"/>
                </a:lnTo>
                <a:lnTo>
                  <a:pt x="1094740" y="253237"/>
                </a:lnTo>
                <a:lnTo>
                  <a:pt x="1093470" y="255142"/>
                </a:lnTo>
                <a:lnTo>
                  <a:pt x="1092898" y="257428"/>
                </a:lnTo>
                <a:lnTo>
                  <a:pt x="1092835" y="260603"/>
                </a:lnTo>
                <a:lnTo>
                  <a:pt x="1094105" y="754379"/>
                </a:lnTo>
                <a:lnTo>
                  <a:pt x="1094740" y="756792"/>
                </a:lnTo>
                <a:lnTo>
                  <a:pt x="1096137" y="758825"/>
                </a:lnTo>
                <a:lnTo>
                  <a:pt x="1097407" y="760856"/>
                </a:lnTo>
                <a:lnTo>
                  <a:pt x="1117092" y="767206"/>
                </a:lnTo>
                <a:lnTo>
                  <a:pt x="1122934" y="767968"/>
                </a:lnTo>
                <a:lnTo>
                  <a:pt x="1130173" y="768350"/>
                </a:lnTo>
                <a:lnTo>
                  <a:pt x="1138936" y="768223"/>
                </a:lnTo>
                <a:lnTo>
                  <a:pt x="1147953" y="768223"/>
                </a:lnTo>
                <a:lnTo>
                  <a:pt x="1155446" y="767841"/>
                </a:lnTo>
                <a:lnTo>
                  <a:pt x="1167130" y="766317"/>
                </a:lnTo>
                <a:lnTo>
                  <a:pt x="1171575" y="765301"/>
                </a:lnTo>
                <a:lnTo>
                  <a:pt x="1174877" y="763777"/>
                </a:lnTo>
                <a:lnTo>
                  <a:pt x="1178179" y="762380"/>
                </a:lnTo>
                <a:lnTo>
                  <a:pt x="1180592" y="760602"/>
                </a:lnTo>
                <a:lnTo>
                  <a:pt x="1181989" y="758570"/>
                </a:lnTo>
                <a:lnTo>
                  <a:pt x="1183386" y="756665"/>
                </a:lnTo>
                <a:lnTo>
                  <a:pt x="1184071" y="754379"/>
                </a:lnTo>
                <a:lnTo>
                  <a:pt x="1184148" y="751204"/>
                </a:lnTo>
                <a:lnTo>
                  <a:pt x="1182878" y="257428"/>
                </a:lnTo>
                <a:lnTo>
                  <a:pt x="1159891" y="244348"/>
                </a:lnTo>
                <a:lnTo>
                  <a:pt x="1154176" y="243712"/>
                </a:lnTo>
                <a:lnTo>
                  <a:pt x="1146683" y="243458"/>
                </a:lnTo>
                <a:close/>
              </a:path>
              <a:path w="2359660" h="777875">
                <a:moveTo>
                  <a:pt x="1239266" y="0"/>
                </a:moveTo>
                <a:lnTo>
                  <a:pt x="1220343" y="0"/>
                </a:lnTo>
                <a:lnTo>
                  <a:pt x="1212977" y="380"/>
                </a:lnTo>
                <a:lnTo>
                  <a:pt x="1175131" y="16382"/>
                </a:lnTo>
                <a:lnTo>
                  <a:pt x="1172972" y="20319"/>
                </a:lnTo>
                <a:lnTo>
                  <a:pt x="1091692" y="150622"/>
                </a:lnTo>
                <a:lnTo>
                  <a:pt x="1090168" y="154050"/>
                </a:lnTo>
                <a:lnTo>
                  <a:pt x="1089660" y="156972"/>
                </a:lnTo>
                <a:lnTo>
                  <a:pt x="1089025" y="159892"/>
                </a:lnTo>
                <a:lnTo>
                  <a:pt x="1113028" y="169925"/>
                </a:lnTo>
                <a:lnTo>
                  <a:pt x="1128268" y="169925"/>
                </a:lnTo>
                <a:lnTo>
                  <a:pt x="1134364" y="169672"/>
                </a:lnTo>
                <a:lnTo>
                  <a:pt x="1139317" y="169037"/>
                </a:lnTo>
                <a:lnTo>
                  <a:pt x="1144143" y="168528"/>
                </a:lnTo>
                <a:lnTo>
                  <a:pt x="1148207" y="167639"/>
                </a:lnTo>
                <a:lnTo>
                  <a:pt x="1151255" y="166369"/>
                </a:lnTo>
                <a:lnTo>
                  <a:pt x="1154430" y="165100"/>
                </a:lnTo>
                <a:lnTo>
                  <a:pt x="1265682" y="25018"/>
                </a:lnTo>
                <a:lnTo>
                  <a:pt x="1268603" y="21716"/>
                </a:lnTo>
                <a:lnTo>
                  <a:pt x="1270254" y="18541"/>
                </a:lnTo>
                <a:lnTo>
                  <a:pt x="1271016" y="12318"/>
                </a:lnTo>
                <a:lnTo>
                  <a:pt x="1269873" y="9651"/>
                </a:lnTo>
                <a:lnTo>
                  <a:pt x="1267333" y="7238"/>
                </a:lnTo>
                <a:lnTo>
                  <a:pt x="1264793" y="4952"/>
                </a:lnTo>
                <a:lnTo>
                  <a:pt x="1260348" y="3175"/>
                </a:lnTo>
                <a:lnTo>
                  <a:pt x="1247521" y="635"/>
                </a:lnTo>
                <a:lnTo>
                  <a:pt x="1239266" y="0"/>
                </a:lnTo>
                <a:close/>
              </a:path>
              <a:path w="2359660" h="777875">
                <a:moveTo>
                  <a:pt x="1397762" y="242824"/>
                </a:moveTo>
                <a:lnTo>
                  <a:pt x="1389761" y="242950"/>
                </a:lnTo>
                <a:lnTo>
                  <a:pt x="1381379" y="242950"/>
                </a:lnTo>
                <a:lnTo>
                  <a:pt x="1374648" y="243204"/>
                </a:lnTo>
                <a:lnTo>
                  <a:pt x="1369568" y="243712"/>
                </a:lnTo>
                <a:lnTo>
                  <a:pt x="1364488" y="244348"/>
                </a:lnTo>
                <a:lnTo>
                  <a:pt x="1360297" y="245363"/>
                </a:lnTo>
                <a:lnTo>
                  <a:pt x="1357078" y="247036"/>
                </a:lnTo>
                <a:lnTo>
                  <a:pt x="1353820" y="248665"/>
                </a:lnTo>
                <a:lnTo>
                  <a:pt x="1348958" y="295401"/>
                </a:lnTo>
                <a:lnTo>
                  <a:pt x="1350137" y="753744"/>
                </a:lnTo>
                <a:lnTo>
                  <a:pt x="1350772" y="756157"/>
                </a:lnTo>
                <a:lnTo>
                  <a:pt x="1352169" y="758189"/>
                </a:lnTo>
                <a:lnTo>
                  <a:pt x="1353439" y="760222"/>
                </a:lnTo>
                <a:lnTo>
                  <a:pt x="1386205" y="767588"/>
                </a:lnTo>
                <a:lnTo>
                  <a:pt x="1403985" y="767588"/>
                </a:lnTo>
                <a:lnTo>
                  <a:pt x="1411478" y="767206"/>
                </a:lnTo>
                <a:lnTo>
                  <a:pt x="1423162" y="765682"/>
                </a:lnTo>
                <a:lnTo>
                  <a:pt x="1427607" y="764666"/>
                </a:lnTo>
                <a:lnTo>
                  <a:pt x="1430909" y="763142"/>
                </a:lnTo>
                <a:lnTo>
                  <a:pt x="1434211" y="761745"/>
                </a:lnTo>
                <a:lnTo>
                  <a:pt x="1436624" y="759967"/>
                </a:lnTo>
                <a:lnTo>
                  <a:pt x="1439418" y="755903"/>
                </a:lnTo>
                <a:lnTo>
                  <a:pt x="1440099" y="753744"/>
                </a:lnTo>
                <a:lnTo>
                  <a:pt x="1440177" y="749680"/>
                </a:lnTo>
                <a:lnTo>
                  <a:pt x="1439291" y="407542"/>
                </a:lnTo>
                <a:lnTo>
                  <a:pt x="1457577" y="385704"/>
                </a:lnTo>
                <a:lnTo>
                  <a:pt x="1492958" y="350410"/>
                </a:lnTo>
                <a:lnTo>
                  <a:pt x="1526909" y="326409"/>
                </a:lnTo>
                <a:lnTo>
                  <a:pt x="1530936" y="324612"/>
                </a:lnTo>
                <a:lnTo>
                  <a:pt x="1430401" y="324612"/>
                </a:lnTo>
                <a:lnTo>
                  <a:pt x="1430192" y="268872"/>
                </a:lnTo>
                <a:lnTo>
                  <a:pt x="1409700" y="243712"/>
                </a:lnTo>
                <a:lnTo>
                  <a:pt x="1404366" y="243077"/>
                </a:lnTo>
                <a:lnTo>
                  <a:pt x="1397762" y="242824"/>
                </a:lnTo>
                <a:close/>
              </a:path>
              <a:path w="2359660" h="777875">
                <a:moveTo>
                  <a:pt x="1744198" y="312800"/>
                </a:moveTo>
                <a:lnTo>
                  <a:pt x="1577594" y="312800"/>
                </a:lnTo>
                <a:lnTo>
                  <a:pt x="1590280" y="313344"/>
                </a:lnTo>
                <a:lnTo>
                  <a:pt x="1602216" y="315150"/>
                </a:lnTo>
                <a:lnTo>
                  <a:pt x="1641808" y="334422"/>
                </a:lnTo>
                <a:lnTo>
                  <a:pt x="1667319" y="371046"/>
                </a:lnTo>
                <a:lnTo>
                  <a:pt x="1678310" y="408705"/>
                </a:lnTo>
                <a:lnTo>
                  <a:pt x="1682115" y="462533"/>
                </a:lnTo>
                <a:lnTo>
                  <a:pt x="1682877" y="752855"/>
                </a:lnTo>
                <a:lnTo>
                  <a:pt x="1683639" y="755268"/>
                </a:lnTo>
                <a:lnTo>
                  <a:pt x="1685163" y="757301"/>
                </a:lnTo>
                <a:lnTo>
                  <a:pt x="1686560" y="759332"/>
                </a:lnTo>
                <a:lnTo>
                  <a:pt x="1688973" y="760983"/>
                </a:lnTo>
                <a:lnTo>
                  <a:pt x="1692148" y="762507"/>
                </a:lnTo>
                <a:lnTo>
                  <a:pt x="1695450" y="763904"/>
                </a:lnTo>
                <a:lnTo>
                  <a:pt x="1700022" y="765048"/>
                </a:lnTo>
                <a:lnTo>
                  <a:pt x="1705864" y="765682"/>
                </a:lnTo>
                <a:lnTo>
                  <a:pt x="1711706" y="766444"/>
                </a:lnTo>
                <a:lnTo>
                  <a:pt x="1719072" y="766826"/>
                </a:lnTo>
                <a:lnTo>
                  <a:pt x="1728216" y="766699"/>
                </a:lnTo>
                <a:lnTo>
                  <a:pt x="1736979" y="766699"/>
                </a:lnTo>
                <a:lnTo>
                  <a:pt x="1744218" y="766317"/>
                </a:lnTo>
                <a:lnTo>
                  <a:pt x="1750060" y="765555"/>
                </a:lnTo>
                <a:lnTo>
                  <a:pt x="1755902" y="764920"/>
                </a:lnTo>
                <a:lnTo>
                  <a:pt x="1760347" y="763777"/>
                </a:lnTo>
                <a:lnTo>
                  <a:pt x="1763649" y="762253"/>
                </a:lnTo>
                <a:lnTo>
                  <a:pt x="1766951" y="760856"/>
                </a:lnTo>
                <a:lnTo>
                  <a:pt x="1769237" y="759078"/>
                </a:lnTo>
                <a:lnTo>
                  <a:pt x="1772158" y="755141"/>
                </a:lnTo>
                <a:lnTo>
                  <a:pt x="1772843" y="752855"/>
                </a:lnTo>
                <a:lnTo>
                  <a:pt x="1772920" y="749680"/>
                </a:lnTo>
                <a:lnTo>
                  <a:pt x="1772158" y="450214"/>
                </a:lnTo>
                <a:lnTo>
                  <a:pt x="1769760" y="401669"/>
                </a:lnTo>
                <a:lnTo>
                  <a:pt x="1762860" y="360463"/>
                </a:lnTo>
                <a:lnTo>
                  <a:pt x="1750869" y="325596"/>
                </a:lnTo>
                <a:lnTo>
                  <a:pt x="1744198" y="312800"/>
                </a:lnTo>
                <a:close/>
              </a:path>
              <a:path w="2359660" h="777875">
                <a:moveTo>
                  <a:pt x="1595882" y="234695"/>
                </a:moveTo>
                <a:lnTo>
                  <a:pt x="1554162" y="240236"/>
                </a:lnTo>
                <a:lnTo>
                  <a:pt x="1512824" y="256539"/>
                </a:lnTo>
                <a:lnTo>
                  <a:pt x="1471660" y="284337"/>
                </a:lnTo>
                <a:lnTo>
                  <a:pt x="1430401" y="324612"/>
                </a:lnTo>
                <a:lnTo>
                  <a:pt x="1530936" y="324612"/>
                </a:lnTo>
                <a:lnTo>
                  <a:pt x="1543812" y="318865"/>
                </a:lnTo>
                <a:lnTo>
                  <a:pt x="1560714" y="314321"/>
                </a:lnTo>
                <a:lnTo>
                  <a:pt x="1577594" y="312800"/>
                </a:lnTo>
                <a:lnTo>
                  <a:pt x="1744198" y="312800"/>
                </a:lnTo>
                <a:lnTo>
                  <a:pt x="1742688" y="309903"/>
                </a:lnTo>
                <a:lnTo>
                  <a:pt x="1709039" y="270494"/>
                </a:lnTo>
                <a:lnTo>
                  <a:pt x="1660818" y="243965"/>
                </a:lnTo>
                <a:lnTo>
                  <a:pt x="1619480" y="235721"/>
                </a:lnTo>
                <a:lnTo>
                  <a:pt x="1595882" y="234695"/>
                </a:lnTo>
                <a:close/>
              </a:path>
              <a:path w="2359660" h="777875">
                <a:moveTo>
                  <a:pt x="1988820" y="3048"/>
                </a:moveTo>
                <a:lnTo>
                  <a:pt x="1971040" y="3048"/>
                </a:lnTo>
                <a:lnTo>
                  <a:pt x="1963674" y="3428"/>
                </a:lnTo>
                <a:lnTo>
                  <a:pt x="1952117" y="4952"/>
                </a:lnTo>
                <a:lnTo>
                  <a:pt x="1947418" y="5968"/>
                </a:lnTo>
                <a:lnTo>
                  <a:pt x="1943989" y="7492"/>
                </a:lnTo>
                <a:lnTo>
                  <a:pt x="1940560" y="8889"/>
                </a:lnTo>
                <a:lnTo>
                  <a:pt x="1938147" y="10794"/>
                </a:lnTo>
                <a:lnTo>
                  <a:pt x="1935607" y="15112"/>
                </a:lnTo>
                <a:lnTo>
                  <a:pt x="1935035" y="17399"/>
                </a:lnTo>
                <a:lnTo>
                  <a:pt x="1935099" y="20574"/>
                </a:lnTo>
                <a:lnTo>
                  <a:pt x="1936877" y="752220"/>
                </a:lnTo>
                <a:lnTo>
                  <a:pt x="1937512" y="754633"/>
                </a:lnTo>
                <a:lnTo>
                  <a:pt x="1938909" y="756665"/>
                </a:lnTo>
                <a:lnTo>
                  <a:pt x="1940179" y="758698"/>
                </a:lnTo>
                <a:lnTo>
                  <a:pt x="1959864" y="765048"/>
                </a:lnTo>
                <a:lnTo>
                  <a:pt x="1965706" y="765810"/>
                </a:lnTo>
                <a:lnTo>
                  <a:pt x="1972945" y="766063"/>
                </a:lnTo>
                <a:lnTo>
                  <a:pt x="1990725" y="766063"/>
                </a:lnTo>
                <a:lnTo>
                  <a:pt x="1998218" y="765682"/>
                </a:lnTo>
                <a:lnTo>
                  <a:pt x="2009902" y="764158"/>
                </a:lnTo>
                <a:lnTo>
                  <a:pt x="2014347" y="763142"/>
                </a:lnTo>
                <a:lnTo>
                  <a:pt x="2017649" y="761618"/>
                </a:lnTo>
                <a:lnTo>
                  <a:pt x="2020951" y="760222"/>
                </a:lnTo>
                <a:lnTo>
                  <a:pt x="2023364" y="758443"/>
                </a:lnTo>
                <a:lnTo>
                  <a:pt x="2026158" y="754379"/>
                </a:lnTo>
                <a:lnTo>
                  <a:pt x="2026839" y="752220"/>
                </a:lnTo>
                <a:lnTo>
                  <a:pt x="2026917" y="748156"/>
                </a:lnTo>
                <a:lnTo>
                  <a:pt x="2026031" y="406018"/>
                </a:lnTo>
                <a:lnTo>
                  <a:pt x="2044317" y="384180"/>
                </a:lnTo>
                <a:lnTo>
                  <a:pt x="2079698" y="348886"/>
                </a:lnTo>
                <a:lnTo>
                  <a:pt x="2113631" y="324885"/>
                </a:lnTo>
                <a:lnTo>
                  <a:pt x="2141719" y="314325"/>
                </a:lnTo>
                <a:lnTo>
                  <a:pt x="2025777" y="314325"/>
                </a:lnTo>
                <a:lnTo>
                  <a:pt x="2025015" y="17399"/>
                </a:lnTo>
                <a:lnTo>
                  <a:pt x="2002028" y="4063"/>
                </a:lnTo>
                <a:lnTo>
                  <a:pt x="1996313" y="3301"/>
                </a:lnTo>
                <a:lnTo>
                  <a:pt x="1988820" y="3048"/>
                </a:lnTo>
                <a:close/>
              </a:path>
              <a:path w="2359660" h="777875">
                <a:moveTo>
                  <a:pt x="2330914" y="311276"/>
                </a:moveTo>
                <a:lnTo>
                  <a:pt x="2164334" y="311276"/>
                </a:lnTo>
                <a:lnTo>
                  <a:pt x="2177002" y="311874"/>
                </a:lnTo>
                <a:lnTo>
                  <a:pt x="2188908" y="313674"/>
                </a:lnTo>
                <a:lnTo>
                  <a:pt x="2228548" y="332946"/>
                </a:lnTo>
                <a:lnTo>
                  <a:pt x="2254059" y="369522"/>
                </a:lnTo>
                <a:lnTo>
                  <a:pt x="2265050" y="407181"/>
                </a:lnTo>
                <a:lnTo>
                  <a:pt x="2268855" y="461010"/>
                </a:lnTo>
                <a:lnTo>
                  <a:pt x="2269617" y="751331"/>
                </a:lnTo>
                <a:lnTo>
                  <a:pt x="2270379" y="753872"/>
                </a:lnTo>
                <a:lnTo>
                  <a:pt x="2271903" y="755776"/>
                </a:lnTo>
                <a:lnTo>
                  <a:pt x="2273300" y="757808"/>
                </a:lnTo>
                <a:lnTo>
                  <a:pt x="2275713" y="759587"/>
                </a:lnTo>
                <a:lnTo>
                  <a:pt x="2278888" y="760983"/>
                </a:lnTo>
                <a:lnTo>
                  <a:pt x="2282190" y="762380"/>
                </a:lnTo>
                <a:lnTo>
                  <a:pt x="2286762" y="763524"/>
                </a:lnTo>
                <a:lnTo>
                  <a:pt x="2292604" y="764158"/>
                </a:lnTo>
                <a:lnTo>
                  <a:pt x="2298446" y="764920"/>
                </a:lnTo>
                <a:lnTo>
                  <a:pt x="2305812" y="765301"/>
                </a:lnTo>
                <a:lnTo>
                  <a:pt x="2314956" y="765301"/>
                </a:lnTo>
                <a:lnTo>
                  <a:pt x="2323719" y="765175"/>
                </a:lnTo>
                <a:lnTo>
                  <a:pt x="2330958" y="764793"/>
                </a:lnTo>
                <a:lnTo>
                  <a:pt x="2336800" y="764031"/>
                </a:lnTo>
                <a:lnTo>
                  <a:pt x="2342642" y="763397"/>
                </a:lnTo>
                <a:lnTo>
                  <a:pt x="2347087" y="762253"/>
                </a:lnTo>
                <a:lnTo>
                  <a:pt x="2350389" y="760729"/>
                </a:lnTo>
                <a:lnTo>
                  <a:pt x="2353691" y="759332"/>
                </a:lnTo>
                <a:lnTo>
                  <a:pt x="2359660" y="748156"/>
                </a:lnTo>
                <a:lnTo>
                  <a:pt x="2358898" y="449325"/>
                </a:lnTo>
                <a:lnTo>
                  <a:pt x="2356500" y="400272"/>
                </a:lnTo>
                <a:lnTo>
                  <a:pt x="2349600" y="358939"/>
                </a:lnTo>
                <a:lnTo>
                  <a:pt x="2337609" y="324088"/>
                </a:lnTo>
                <a:lnTo>
                  <a:pt x="2330914" y="311276"/>
                </a:lnTo>
                <a:close/>
              </a:path>
              <a:path w="2359660" h="777875">
                <a:moveTo>
                  <a:pt x="2182622" y="233172"/>
                </a:moveTo>
                <a:lnTo>
                  <a:pt x="2142982" y="238315"/>
                </a:lnTo>
                <a:lnTo>
                  <a:pt x="2103628" y="253364"/>
                </a:lnTo>
                <a:lnTo>
                  <a:pt x="2064559" y="278606"/>
                </a:lnTo>
                <a:lnTo>
                  <a:pt x="2025777" y="314325"/>
                </a:lnTo>
                <a:lnTo>
                  <a:pt x="2141719" y="314325"/>
                </a:lnTo>
                <a:lnTo>
                  <a:pt x="2147401" y="312797"/>
                </a:lnTo>
                <a:lnTo>
                  <a:pt x="2164334" y="311276"/>
                </a:lnTo>
                <a:lnTo>
                  <a:pt x="2330914" y="311276"/>
                </a:lnTo>
                <a:lnTo>
                  <a:pt x="2329428" y="308433"/>
                </a:lnTo>
                <a:lnTo>
                  <a:pt x="2295779" y="269033"/>
                </a:lnTo>
                <a:lnTo>
                  <a:pt x="2247558" y="242441"/>
                </a:lnTo>
                <a:lnTo>
                  <a:pt x="2206220" y="234197"/>
                </a:lnTo>
                <a:lnTo>
                  <a:pt x="2182622" y="233172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/>
          <p:nvPr/>
        </p:nvSpPr>
        <p:spPr>
          <a:xfrm>
            <a:off x="6066028" y="613537"/>
            <a:ext cx="1464310" cy="838200"/>
          </a:xfrm>
          <a:custGeom>
            <a:avLst/>
            <a:gdLst/>
            <a:ahLst/>
            <a:cxnLst/>
            <a:rect l="l" t="t" r="r" b="b"/>
            <a:pathLst>
              <a:path w="1464309" h="838200">
                <a:moveTo>
                  <a:pt x="228346" y="299085"/>
                </a:moveTo>
                <a:lnTo>
                  <a:pt x="181498" y="303164"/>
                </a:lnTo>
                <a:lnTo>
                  <a:pt x="138175" y="315340"/>
                </a:lnTo>
                <a:lnTo>
                  <a:pt x="99202" y="335819"/>
                </a:lnTo>
                <a:lnTo>
                  <a:pt x="65659" y="364871"/>
                </a:lnTo>
                <a:lnTo>
                  <a:pt x="38242" y="402939"/>
                </a:lnTo>
                <a:lnTo>
                  <a:pt x="17399" y="450341"/>
                </a:lnTo>
                <a:lnTo>
                  <a:pt x="4270" y="507603"/>
                </a:lnTo>
                <a:lnTo>
                  <a:pt x="0" y="575055"/>
                </a:lnTo>
                <a:lnTo>
                  <a:pt x="980" y="606034"/>
                </a:lnTo>
                <a:lnTo>
                  <a:pt x="8322" y="662370"/>
                </a:lnTo>
                <a:lnTo>
                  <a:pt x="22856" y="711134"/>
                </a:lnTo>
                <a:lnTo>
                  <a:pt x="43914" y="752230"/>
                </a:lnTo>
                <a:lnTo>
                  <a:pt x="71540" y="785635"/>
                </a:lnTo>
                <a:lnTo>
                  <a:pt x="105830" y="811111"/>
                </a:lnTo>
                <a:lnTo>
                  <a:pt x="146712" y="828373"/>
                </a:lnTo>
                <a:lnTo>
                  <a:pt x="193663" y="836945"/>
                </a:lnTo>
                <a:lnTo>
                  <a:pt x="219329" y="837946"/>
                </a:lnTo>
                <a:lnTo>
                  <a:pt x="232070" y="837636"/>
                </a:lnTo>
                <a:lnTo>
                  <a:pt x="280771" y="830272"/>
                </a:lnTo>
                <a:lnTo>
                  <a:pt x="323387" y="815897"/>
                </a:lnTo>
                <a:lnTo>
                  <a:pt x="357788" y="797042"/>
                </a:lnTo>
                <a:lnTo>
                  <a:pt x="384429" y="769492"/>
                </a:lnTo>
                <a:lnTo>
                  <a:pt x="385318" y="766317"/>
                </a:lnTo>
                <a:lnTo>
                  <a:pt x="386207" y="763270"/>
                </a:lnTo>
                <a:lnTo>
                  <a:pt x="386757" y="759967"/>
                </a:lnTo>
                <a:lnTo>
                  <a:pt x="230632" y="759967"/>
                </a:lnTo>
                <a:lnTo>
                  <a:pt x="214721" y="759251"/>
                </a:lnTo>
                <a:lnTo>
                  <a:pt x="172466" y="748411"/>
                </a:lnTo>
                <a:lnTo>
                  <a:pt x="138908" y="723943"/>
                </a:lnTo>
                <a:lnTo>
                  <a:pt x="114236" y="685831"/>
                </a:lnTo>
                <a:lnTo>
                  <a:pt x="98994" y="634484"/>
                </a:lnTo>
                <a:lnTo>
                  <a:pt x="94370" y="592955"/>
                </a:lnTo>
                <a:lnTo>
                  <a:pt x="93725" y="569976"/>
                </a:lnTo>
                <a:lnTo>
                  <a:pt x="95797" y="525277"/>
                </a:lnTo>
                <a:lnTo>
                  <a:pt x="102203" y="486235"/>
                </a:lnTo>
                <a:lnTo>
                  <a:pt x="128016" y="425068"/>
                </a:lnTo>
                <a:lnTo>
                  <a:pt x="170116" y="387508"/>
                </a:lnTo>
                <a:lnTo>
                  <a:pt x="227457" y="374903"/>
                </a:lnTo>
                <a:lnTo>
                  <a:pt x="383799" y="374903"/>
                </a:lnTo>
                <a:lnTo>
                  <a:pt x="383667" y="373379"/>
                </a:lnTo>
                <a:lnTo>
                  <a:pt x="382905" y="369442"/>
                </a:lnTo>
                <a:lnTo>
                  <a:pt x="381762" y="366013"/>
                </a:lnTo>
                <a:lnTo>
                  <a:pt x="380746" y="362585"/>
                </a:lnTo>
                <a:lnTo>
                  <a:pt x="347599" y="330962"/>
                </a:lnTo>
                <a:lnTo>
                  <a:pt x="305103" y="311241"/>
                </a:lnTo>
                <a:lnTo>
                  <a:pt x="262796" y="301371"/>
                </a:lnTo>
                <a:lnTo>
                  <a:pt x="239988" y="299275"/>
                </a:lnTo>
                <a:lnTo>
                  <a:pt x="228346" y="299085"/>
                </a:lnTo>
                <a:close/>
              </a:path>
              <a:path w="1464309" h="838200">
                <a:moveTo>
                  <a:pt x="375412" y="697357"/>
                </a:moveTo>
                <a:lnTo>
                  <a:pt x="368426" y="697357"/>
                </a:lnTo>
                <a:lnTo>
                  <a:pt x="362458" y="700659"/>
                </a:lnTo>
                <a:lnTo>
                  <a:pt x="354584" y="707009"/>
                </a:lnTo>
                <a:lnTo>
                  <a:pt x="348418" y="711914"/>
                </a:lnTo>
                <a:lnTo>
                  <a:pt x="316779" y="734129"/>
                </a:lnTo>
                <a:lnTo>
                  <a:pt x="272923" y="754270"/>
                </a:lnTo>
                <a:lnTo>
                  <a:pt x="230632" y="759967"/>
                </a:lnTo>
                <a:lnTo>
                  <a:pt x="386757" y="759967"/>
                </a:lnTo>
                <a:lnTo>
                  <a:pt x="386859" y="759251"/>
                </a:lnTo>
                <a:lnTo>
                  <a:pt x="387223" y="754888"/>
                </a:lnTo>
                <a:lnTo>
                  <a:pt x="387731" y="744982"/>
                </a:lnTo>
                <a:lnTo>
                  <a:pt x="387604" y="731520"/>
                </a:lnTo>
                <a:lnTo>
                  <a:pt x="377571" y="698118"/>
                </a:lnTo>
                <a:lnTo>
                  <a:pt x="375412" y="697357"/>
                </a:lnTo>
                <a:close/>
              </a:path>
              <a:path w="1464309" h="838200">
                <a:moveTo>
                  <a:pt x="383799" y="374903"/>
                </a:moveTo>
                <a:lnTo>
                  <a:pt x="227457" y="374903"/>
                </a:lnTo>
                <a:lnTo>
                  <a:pt x="242744" y="375380"/>
                </a:lnTo>
                <a:lnTo>
                  <a:pt x="256984" y="376999"/>
                </a:lnTo>
                <a:lnTo>
                  <a:pt x="293512" y="388262"/>
                </a:lnTo>
                <a:lnTo>
                  <a:pt x="329779" y="408791"/>
                </a:lnTo>
                <a:lnTo>
                  <a:pt x="356108" y="429387"/>
                </a:lnTo>
                <a:lnTo>
                  <a:pt x="362331" y="432308"/>
                </a:lnTo>
                <a:lnTo>
                  <a:pt x="372491" y="432308"/>
                </a:lnTo>
                <a:lnTo>
                  <a:pt x="376555" y="429513"/>
                </a:lnTo>
                <a:lnTo>
                  <a:pt x="384458" y="398168"/>
                </a:lnTo>
                <a:lnTo>
                  <a:pt x="384429" y="382142"/>
                </a:lnTo>
                <a:lnTo>
                  <a:pt x="383799" y="374903"/>
                </a:lnTo>
                <a:close/>
              </a:path>
              <a:path w="1464309" h="838200">
                <a:moveTo>
                  <a:pt x="557402" y="305308"/>
                </a:moveTo>
                <a:lnTo>
                  <a:pt x="539876" y="305308"/>
                </a:lnTo>
                <a:lnTo>
                  <a:pt x="532638" y="305562"/>
                </a:lnTo>
                <a:lnTo>
                  <a:pt x="526796" y="306197"/>
                </a:lnTo>
                <a:lnTo>
                  <a:pt x="520953" y="306704"/>
                </a:lnTo>
                <a:lnTo>
                  <a:pt x="516254" y="307848"/>
                </a:lnTo>
                <a:lnTo>
                  <a:pt x="512699" y="309499"/>
                </a:lnTo>
                <a:lnTo>
                  <a:pt x="509016" y="311150"/>
                </a:lnTo>
                <a:lnTo>
                  <a:pt x="506602" y="312927"/>
                </a:lnTo>
                <a:lnTo>
                  <a:pt x="504063" y="316991"/>
                </a:lnTo>
                <a:lnTo>
                  <a:pt x="503494" y="319150"/>
                </a:lnTo>
                <a:lnTo>
                  <a:pt x="503427" y="322325"/>
                </a:lnTo>
                <a:lnTo>
                  <a:pt x="504190" y="620140"/>
                </a:lnTo>
                <a:lnTo>
                  <a:pt x="506587" y="669591"/>
                </a:lnTo>
                <a:lnTo>
                  <a:pt x="513461" y="710946"/>
                </a:lnTo>
                <a:lnTo>
                  <a:pt x="533642" y="761755"/>
                </a:lnTo>
                <a:lnTo>
                  <a:pt x="567293" y="801417"/>
                </a:lnTo>
                <a:lnTo>
                  <a:pt x="615473" y="827766"/>
                </a:lnTo>
                <a:lnTo>
                  <a:pt x="656812" y="835854"/>
                </a:lnTo>
                <a:lnTo>
                  <a:pt x="680339" y="836802"/>
                </a:lnTo>
                <a:lnTo>
                  <a:pt x="701297" y="835396"/>
                </a:lnTo>
                <a:lnTo>
                  <a:pt x="742739" y="824676"/>
                </a:lnTo>
                <a:lnTo>
                  <a:pt x="783724" y="803026"/>
                </a:lnTo>
                <a:lnTo>
                  <a:pt x="825063" y="769066"/>
                </a:lnTo>
                <a:lnTo>
                  <a:pt x="834442" y="759333"/>
                </a:lnTo>
                <a:lnTo>
                  <a:pt x="698753" y="759333"/>
                </a:lnTo>
                <a:lnTo>
                  <a:pt x="686036" y="758711"/>
                </a:lnTo>
                <a:lnTo>
                  <a:pt x="643505" y="743749"/>
                </a:lnTo>
                <a:lnTo>
                  <a:pt x="614342" y="711432"/>
                </a:lnTo>
                <a:lnTo>
                  <a:pt x="598330" y="662884"/>
                </a:lnTo>
                <a:lnTo>
                  <a:pt x="594741" y="607949"/>
                </a:lnTo>
                <a:lnTo>
                  <a:pt x="593978" y="319150"/>
                </a:lnTo>
                <a:lnTo>
                  <a:pt x="593217" y="316738"/>
                </a:lnTo>
                <a:lnTo>
                  <a:pt x="564642" y="305562"/>
                </a:lnTo>
                <a:lnTo>
                  <a:pt x="557402" y="305308"/>
                </a:lnTo>
                <a:close/>
              </a:path>
              <a:path w="1464309" h="838200">
                <a:moveTo>
                  <a:pt x="927822" y="747395"/>
                </a:moveTo>
                <a:lnTo>
                  <a:pt x="845947" y="747395"/>
                </a:lnTo>
                <a:lnTo>
                  <a:pt x="846105" y="815339"/>
                </a:lnTo>
                <a:lnTo>
                  <a:pt x="854075" y="824864"/>
                </a:lnTo>
                <a:lnTo>
                  <a:pt x="857123" y="826388"/>
                </a:lnTo>
                <a:lnTo>
                  <a:pt x="861314" y="827404"/>
                </a:lnTo>
                <a:lnTo>
                  <a:pt x="866648" y="828166"/>
                </a:lnTo>
                <a:lnTo>
                  <a:pt x="871854" y="828801"/>
                </a:lnTo>
                <a:lnTo>
                  <a:pt x="878713" y="829183"/>
                </a:lnTo>
                <a:lnTo>
                  <a:pt x="894715" y="829183"/>
                </a:lnTo>
                <a:lnTo>
                  <a:pt x="927922" y="815339"/>
                </a:lnTo>
                <a:lnTo>
                  <a:pt x="927822" y="747395"/>
                </a:lnTo>
                <a:close/>
              </a:path>
              <a:path w="1464309" h="838200">
                <a:moveTo>
                  <a:pt x="890143" y="304418"/>
                </a:moveTo>
                <a:lnTo>
                  <a:pt x="872236" y="304418"/>
                </a:lnTo>
                <a:lnTo>
                  <a:pt x="864870" y="304800"/>
                </a:lnTo>
                <a:lnTo>
                  <a:pt x="859281" y="305308"/>
                </a:lnTo>
                <a:lnTo>
                  <a:pt x="853694" y="305942"/>
                </a:lnTo>
                <a:lnTo>
                  <a:pt x="848995" y="306959"/>
                </a:lnTo>
                <a:lnTo>
                  <a:pt x="845439" y="308610"/>
                </a:lnTo>
                <a:lnTo>
                  <a:pt x="841755" y="310261"/>
                </a:lnTo>
                <a:lnTo>
                  <a:pt x="836170" y="322325"/>
                </a:lnTo>
                <a:lnTo>
                  <a:pt x="837056" y="664590"/>
                </a:lnTo>
                <a:lnTo>
                  <a:pt x="818534" y="686427"/>
                </a:lnTo>
                <a:lnTo>
                  <a:pt x="783014" y="721669"/>
                </a:lnTo>
                <a:lnTo>
                  <a:pt x="749278" y="745652"/>
                </a:lnTo>
                <a:lnTo>
                  <a:pt x="698753" y="759333"/>
                </a:lnTo>
                <a:lnTo>
                  <a:pt x="834442" y="759333"/>
                </a:lnTo>
                <a:lnTo>
                  <a:pt x="845947" y="747395"/>
                </a:lnTo>
                <a:lnTo>
                  <a:pt x="927822" y="747395"/>
                </a:lnTo>
                <a:lnTo>
                  <a:pt x="926719" y="318388"/>
                </a:lnTo>
                <a:lnTo>
                  <a:pt x="925829" y="315849"/>
                </a:lnTo>
                <a:lnTo>
                  <a:pt x="924178" y="313943"/>
                </a:lnTo>
                <a:lnTo>
                  <a:pt x="922527" y="311912"/>
                </a:lnTo>
                <a:lnTo>
                  <a:pt x="920115" y="310134"/>
                </a:lnTo>
                <a:lnTo>
                  <a:pt x="913511" y="306832"/>
                </a:lnTo>
                <a:lnTo>
                  <a:pt x="909066" y="305688"/>
                </a:lnTo>
                <a:lnTo>
                  <a:pt x="897381" y="304673"/>
                </a:lnTo>
                <a:lnTo>
                  <a:pt x="890143" y="304418"/>
                </a:lnTo>
                <a:close/>
              </a:path>
              <a:path w="1464309" h="838200">
                <a:moveTo>
                  <a:pt x="798276" y="50164"/>
                </a:moveTo>
                <a:lnTo>
                  <a:pt x="700658" y="50164"/>
                </a:lnTo>
                <a:lnTo>
                  <a:pt x="709826" y="50926"/>
                </a:lnTo>
                <a:lnTo>
                  <a:pt x="717708" y="53212"/>
                </a:lnTo>
                <a:lnTo>
                  <a:pt x="739013" y="93725"/>
                </a:lnTo>
                <a:lnTo>
                  <a:pt x="738536" y="101919"/>
                </a:lnTo>
                <a:lnTo>
                  <a:pt x="713533" y="134977"/>
                </a:lnTo>
                <a:lnTo>
                  <a:pt x="704723" y="135762"/>
                </a:lnTo>
                <a:lnTo>
                  <a:pt x="699897" y="135762"/>
                </a:lnTo>
                <a:lnTo>
                  <a:pt x="689991" y="135889"/>
                </a:lnTo>
                <a:lnTo>
                  <a:pt x="682498" y="137667"/>
                </a:lnTo>
                <a:lnTo>
                  <a:pt x="677164" y="141350"/>
                </a:lnTo>
                <a:lnTo>
                  <a:pt x="671956" y="145034"/>
                </a:lnTo>
                <a:lnTo>
                  <a:pt x="669544" y="152146"/>
                </a:lnTo>
                <a:lnTo>
                  <a:pt x="669925" y="162687"/>
                </a:lnTo>
                <a:lnTo>
                  <a:pt x="671195" y="215011"/>
                </a:lnTo>
                <a:lnTo>
                  <a:pt x="671195" y="221234"/>
                </a:lnTo>
                <a:lnTo>
                  <a:pt x="673480" y="225551"/>
                </a:lnTo>
                <a:lnTo>
                  <a:pt x="678306" y="228091"/>
                </a:lnTo>
                <a:lnTo>
                  <a:pt x="683005" y="230632"/>
                </a:lnTo>
                <a:lnTo>
                  <a:pt x="691133" y="231901"/>
                </a:lnTo>
                <a:lnTo>
                  <a:pt x="702818" y="231775"/>
                </a:lnTo>
                <a:lnTo>
                  <a:pt x="713740" y="231775"/>
                </a:lnTo>
                <a:lnTo>
                  <a:pt x="734822" y="179324"/>
                </a:lnTo>
                <a:lnTo>
                  <a:pt x="750373" y="175271"/>
                </a:lnTo>
                <a:lnTo>
                  <a:pt x="787146" y="150875"/>
                </a:lnTo>
                <a:lnTo>
                  <a:pt x="805433" y="108370"/>
                </a:lnTo>
                <a:lnTo>
                  <a:pt x="806576" y="90297"/>
                </a:lnTo>
                <a:lnTo>
                  <a:pt x="806196" y="81125"/>
                </a:lnTo>
                <a:lnTo>
                  <a:pt x="805052" y="72262"/>
                </a:lnTo>
                <a:lnTo>
                  <a:pt x="803148" y="63686"/>
                </a:lnTo>
                <a:lnTo>
                  <a:pt x="800480" y="55372"/>
                </a:lnTo>
                <a:lnTo>
                  <a:pt x="798276" y="50164"/>
                </a:lnTo>
                <a:close/>
              </a:path>
              <a:path w="1464309" h="838200">
                <a:moveTo>
                  <a:pt x="705485" y="0"/>
                </a:moveTo>
                <a:lnTo>
                  <a:pt x="662402" y="7082"/>
                </a:lnTo>
                <a:lnTo>
                  <a:pt x="628015" y="24511"/>
                </a:lnTo>
                <a:lnTo>
                  <a:pt x="626745" y="26415"/>
                </a:lnTo>
                <a:lnTo>
                  <a:pt x="625475" y="28193"/>
                </a:lnTo>
                <a:lnTo>
                  <a:pt x="624713" y="30225"/>
                </a:lnTo>
                <a:lnTo>
                  <a:pt x="624458" y="34543"/>
                </a:lnTo>
                <a:lnTo>
                  <a:pt x="624331" y="40512"/>
                </a:lnTo>
                <a:lnTo>
                  <a:pt x="625304" y="54161"/>
                </a:lnTo>
                <a:lnTo>
                  <a:pt x="628205" y="63880"/>
                </a:lnTo>
                <a:lnTo>
                  <a:pt x="633011" y="69695"/>
                </a:lnTo>
                <a:lnTo>
                  <a:pt x="639699" y="71627"/>
                </a:lnTo>
                <a:lnTo>
                  <a:pt x="644398" y="71627"/>
                </a:lnTo>
                <a:lnTo>
                  <a:pt x="648589" y="70358"/>
                </a:lnTo>
                <a:lnTo>
                  <a:pt x="652272" y="68072"/>
                </a:lnTo>
                <a:lnTo>
                  <a:pt x="655827" y="65659"/>
                </a:lnTo>
                <a:lnTo>
                  <a:pt x="658749" y="63880"/>
                </a:lnTo>
                <a:lnTo>
                  <a:pt x="660907" y="62864"/>
                </a:lnTo>
                <a:lnTo>
                  <a:pt x="665226" y="60578"/>
                </a:lnTo>
                <a:lnTo>
                  <a:pt x="670941" y="58038"/>
                </a:lnTo>
                <a:lnTo>
                  <a:pt x="677799" y="54863"/>
                </a:lnTo>
                <a:lnTo>
                  <a:pt x="684656" y="51815"/>
                </a:lnTo>
                <a:lnTo>
                  <a:pt x="692403" y="50164"/>
                </a:lnTo>
                <a:lnTo>
                  <a:pt x="798276" y="50164"/>
                </a:lnTo>
                <a:lnTo>
                  <a:pt x="797123" y="47442"/>
                </a:lnTo>
                <a:lnTo>
                  <a:pt x="768175" y="15779"/>
                </a:lnTo>
                <a:lnTo>
                  <a:pt x="729869" y="1809"/>
                </a:lnTo>
                <a:lnTo>
                  <a:pt x="718105" y="452"/>
                </a:lnTo>
                <a:lnTo>
                  <a:pt x="705485" y="0"/>
                </a:lnTo>
                <a:close/>
              </a:path>
              <a:path w="1464309" h="838200">
                <a:moveTo>
                  <a:pt x="1439140" y="368935"/>
                </a:moveTo>
                <a:lnTo>
                  <a:pt x="1260982" y="368935"/>
                </a:lnTo>
                <a:lnTo>
                  <a:pt x="1275911" y="369369"/>
                </a:lnTo>
                <a:lnTo>
                  <a:pt x="1289637" y="370697"/>
                </a:lnTo>
                <a:lnTo>
                  <a:pt x="1332674" y="385222"/>
                </a:lnTo>
                <a:lnTo>
                  <a:pt x="1359674" y="414274"/>
                </a:lnTo>
                <a:lnTo>
                  <a:pt x="1372107" y="457549"/>
                </a:lnTo>
                <a:lnTo>
                  <a:pt x="1373758" y="522477"/>
                </a:lnTo>
                <a:lnTo>
                  <a:pt x="1306068" y="522604"/>
                </a:lnTo>
                <a:lnTo>
                  <a:pt x="1278187" y="523321"/>
                </a:lnTo>
                <a:lnTo>
                  <a:pt x="1226665" y="528516"/>
                </a:lnTo>
                <a:lnTo>
                  <a:pt x="1181074" y="538710"/>
                </a:lnTo>
                <a:lnTo>
                  <a:pt x="1142366" y="553950"/>
                </a:lnTo>
                <a:lnTo>
                  <a:pt x="1097803" y="586327"/>
                </a:lnTo>
                <a:lnTo>
                  <a:pt x="1069881" y="630301"/>
                </a:lnTo>
                <a:lnTo>
                  <a:pt x="1060577" y="686308"/>
                </a:lnTo>
                <a:lnTo>
                  <a:pt x="1061360" y="703548"/>
                </a:lnTo>
                <a:lnTo>
                  <a:pt x="1073023" y="749553"/>
                </a:lnTo>
                <a:lnTo>
                  <a:pt x="1096990" y="786344"/>
                </a:lnTo>
                <a:lnTo>
                  <a:pt x="1131903" y="813196"/>
                </a:lnTo>
                <a:lnTo>
                  <a:pt x="1177131" y="829833"/>
                </a:lnTo>
                <a:lnTo>
                  <a:pt x="1231138" y="835405"/>
                </a:lnTo>
                <a:lnTo>
                  <a:pt x="1252930" y="834122"/>
                </a:lnTo>
                <a:lnTo>
                  <a:pt x="1294753" y="824458"/>
                </a:lnTo>
                <a:lnTo>
                  <a:pt x="1334093" y="805529"/>
                </a:lnTo>
                <a:lnTo>
                  <a:pt x="1369855" y="778668"/>
                </a:lnTo>
                <a:lnTo>
                  <a:pt x="1383762" y="764921"/>
                </a:lnTo>
                <a:lnTo>
                  <a:pt x="1245107" y="764921"/>
                </a:lnTo>
                <a:lnTo>
                  <a:pt x="1224508" y="763589"/>
                </a:lnTo>
                <a:lnTo>
                  <a:pt x="1177163" y="742568"/>
                </a:lnTo>
                <a:lnTo>
                  <a:pt x="1154249" y="699885"/>
                </a:lnTo>
                <a:lnTo>
                  <a:pt x="1152652" y="681736"/>
                </a:lnTo>
                <a:lnTo>
                  <a:pt x="1153175" y="670903"/>
                </a:lnTo>
                <a:lnTo>
                  <a:pt x="1165840" y="633900"/>
                </a:lnTo>
                <a:lnTo>
                  <a:pt x="1196996" y="606837"/>
                </a:lnTo>
                <a:lnTo>
                  <a:pt x="1246901" y="591216"/>
                </a:lnTo>
                <a:lnTo>
                  <a:pt x="1297051" y="587501"/>
                </a:lnTo>
                <a:lnTo>
                  <a:pt x="1463413" y="587375"/>
                </a:lnTo>
                <a:lnTo>
                  <a:pt x="1463167" y="480187"/>
                </a:lnTo>
                <a:lnTo>
                  <a:pt x="1460404" y="437261"/>
                </a:lnTo>
                <a:lnTo>
                  <a:pt x="1446494" y="383597"/>
                </a:lnTo>
                <a:lnTo>
                  <a:pt x="1439140" y="368935"/>
                </a:lnTo>
                <a:close/>
              </a:path>
              <a:path w="1464309" h="838200">
                <a:moveTo>
                  <a:pt x="1463816" y="762380"/>
                </a:moveTo>
                <a:lnTo>
                  <a:pt x="1386331" y="762380"/>
                </a:lnTo>
                <a:lnTo>
                  <a:pt x="1386448" y="811276"/>
                </a:lnTo>
                <a:lnTo>
                  <a:pt x="1415796" y="827786"/>
                </a:lnTo>
                <a:lnTo>
                  <a:pt x="1435100" y="827786"/>
                </a:lnTo>
                <a:lnTo>
                  <a:pt x="1463873" y="815848"/>
                </a:lnTo>
                <a:lnTo>
                  <a:pt x="1463816" y="762380"/>
                </a:lnTo>
                <a:close/>
              </a:path>
              <a:path w="1464309" h="838200">
                <a:moveTo>
                  <a:pt x="1463413" y="587375"/>
                </a:moveTo>
                <a:lnTo>
                  <a:pt x="1373886" y="587375"/>
                </a:lnTo>
                <a:lnTo>
                  <a:pt x="1374140" y="691514"/>
                </a:lnTo>
                <a:lnTo>
                  <a:pt x="1357755" y="708898"/>
                </a:lnTo>
                <a:lnTo>
                  <a:pt x="1326080" y="736520"/>
                </a:lnTo>
                <a:lnTo>
                  <a:pt x="1279271" y="760364"/>
                </a:lnTo>
                <a:lnTo>
                  <a:pt x="1245107" y="764921"/>
                </a:lnTo>
                <a:lnTo>
                  <a:pt x="1383762" y="764921"/>
                </a:lnTo>
                <a:lnTo>
                  <a:pt x="1386331" y="762380"/>
                </a:lnTo>
                <a:lnTo>
                  <a:pt x="1463816" y="762380"/>
                </a:lnTo>
                <a:lnTo>
                  <a:pt x="1463413" y="587375"/>
                </a:lnTo>
                <a:close/>
              </a:path>
              <a:path w="1464309" h="838200">
                <a:moveTo>
                  <a:pt x="1268983" y="295783"/>
                </a:moveTo>
                <a:lnTo>
                  <a:pt x="1226782" y="298854"/>
                </a:lnTo>
                <a:lnTo>
                  <a:pt x="1186100" y="307054"/>
                </a:lnTo>
                <a:lnTo>
                  <a:pt x="1139507" y="322722"/>
                </a:lnTo>
                <a:lnTo>
                  <a:pt x="1104836" y="340915"/>
                </a:lnTo>
                <a:lnTo>
                  <a:pt x="1083691" y="376047"/>
                </a:lnTo>
                <a:lnTo>
                  <a:pt x="1083749" y="380245"/>
                </a:lnTo>
                <a:lnTo>
                  <a:pt x="1083852" y="391104"/>
                </a:lnTo>
                <a:lnTo>
                  <a:pt x="1084199" y="395604"/>
                </a:lnTo>
                <a:lnTo>
                  <a:pt x="1084961" y="400176"/>
                </a:lnTo>
                <a:lnTo>
                  <a:pt x="1085596" y="404749"/>
                </a:lnTo>
                <a:lnTo>
                  <a:pt x="1098930" y="420115"/>
                </a:lnTo>
                <a:lnTo>
                  <a:pt x="1106170" y="420115"/>
                </a:lnTo>
                <a:lnTo>
                  <a:pt x="1112901" y="417449"/>
                </a:lnTo>
                <a:lnTo>
                  <a:pt x="1121791" y="412114"/>
                </a:lnTo>
                <a:lnTo>
                  <a:pt x="1128863" y="408019"/>
                </a:lnTo>
                <a:lnTo>
                  <a:pt x="1165324" y="389848"/>
                </a:lnTo>
                <a:lnTo>
                  <a:pt x="1201293" y="376936"/>
                </a:lnTo>
                <a:lnTo>
                  <a:pt x="1244762" y="369452"/>
                </a:lnTo>
                <a:lnTo>
                  <a:pt x="1260982" y="368935"/>
                </a:lnTo>
                <a:lnTo>
                  <a:pt x="1439140" y="368935"/>
                </a:lnTo>
                <a:lnTo>
                  <a:pt x="1438941" y="368538"/>
                </a:lnTo>
                <a:lnTo>
                  <a:pt x="1406765" y="331739"/>
                </a:lnTo>
                <a:lnTo>
                  <a:pt x="1359027" y="307593"/>
                </a:lnTo>
                <a:lnTo>
                  <a:pt x="1317958" y="298688"/>
                </a:lnTo>
                <a:lnTo>
                  <a:pt x="1294465" y="296503"/>
                </a:lnTo>
                <a:lnTo>
                  <a:pt x="1268983" y="295783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6" name="object 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916418" y="678306"/>
            <a:ext cx="2194813" cy="905509"/>
          </a:xfrm>
          <a:prstGeom prst="rect">
            <a:avLst/>
          </a:prstGeom>
        </p:spPr>
      </p:pic>
      <p:sp>
        <p:nvSpPr>
          <p:cNvPr id="7" name="object 7" descr=""/>
          <p:cNvSpPr/>
          <p:nvPr/>
        </p:nvSpPr>
        <p:spPr>
          <a:xfrm>
            <a:off x="10500741" y="713612"/>
            <a:ext cx="442595" cy="727075"/>
          </a:xfrm>
          <a:custGeom>
            <a:avLst/>
            <a:gdLst/>
            <a:ahLst/>
            <a:cxnLst/>
            <a:rect l="l" t="t" r="r" b="b"/>
            <a:pathLst>
              <a:path w="442595" h="727075">
                <a:moveTo>
                  <a:pt x="210565" y="0"/>
                </a:moveTo>
                <a:lnTo>
                  <a:pt x="160845" y="3804"/>
                </a:lnTo>
                <a:lnTo>
                  <a:pt x="116919" y="14033"/>
                </a:lnTo>
                <a:lnTo>
                  <a:pt x="80857" y="27719"/>
                </a:lnTo>
                <a:lnTo>
                  <a:pt x="45845" y="47009"/>
                </a:lnTo>
                <a:lnTo>
                  <a:pt x="19811" y="77977"/>
                </a:lnTo>
                <a:lnTo>
                  <a:pt x="18287" y="108331"/>
                </a:lnTo>
                <a:lnTo>
                  <a:pt x="18541" y="114681"/>
                </a:lnTo>
                <a:lnTo>
                  <a:pt x="31114" y="137922"/>
                </a:lnTo>
                <a:lnTo>
                  <a:pt x="37210" y="137922"/>
                </a:lnTo>
                <a:lnTo>
                  <a:pt x="43687" y="134620"/>
                </a:lnTo>
                <a:lnTo>
                  <a:pt x="59920" y="123412"/>
                </a:lnTo>
                <a:lnTo>
                  <a:pt x="68040" y="118364"/>
                </a:lnTo>
                <a:lnTo>
                  <a:pt x="109172" y="97123"/>
                </a:lnTo>
                <a:lnTo>
                  <a:pt x="147663" y="82934"/>
                </a:lnTo>
                <a:lnTo>
                  <a:pt x="192150" y="77470"/>
                </a:lnTo>
                <a:lnTo>
                  <a:pt x="206200" y="77974"/>
                </a:lnTo>
                <a:lnTo>
                  <a:pt x="253773" y="90372"/>
                </a:lnTo>
                <a:lnTo>
                  <a:pt x="286218" y="116506"/>
                </a:lnTo>
                <a:lnTo>
                  <a:pt x="304030" y="153537"/>
                </a:lnTo>
                <a:lnTo>
                  <a:pt x="308101" y="185165"/>
                </a:lnTo>
                <a:lnTo>
                  <a:pt x="307510" y="199784"/>
                </a:lnTo>
                <a:lnTo>
                  <a:pt x="297687" y="239522"/>
                </a:lnTo>
                <a:lnTo>
                  <a:pt x="276542" y="272115"/>
                </a:lnTo>
                <a:lnTo>
                  <a:pt x="245141" y="296751"/>
                </a:lnTo>
                <a:lnTo>
                  <a:pt x="203932" y="312195"/>
                </a:lnTo>
                <a:lnTo>
                  <a:pt x="154050" y="317500"/>
                </a:lnTo>
                <a:lnTo>
                  <a:pt x="89153" y="317753"/>
                </a:lnTo>
                <a:lnTo>
                  <a:pt x="86232" y="318388"/>
                </a:lnTo>
                <a:lnTo>
                  <a:pt x="70738" y="346837"/>
                </a:lnTo>
                <a:lnTo>
                  <a:pt x="70738" y="361441"/>
                </a:lnTo>
                <a:lnTo>
                  <a:pt x="90931" y="391922"/>
                </a:lnTo>
                <a:lnTo>
                  <a:pt x="163194" y="391667"/>
                </a:lnTo>
                <a:lnTo>
                  <a:pt x="184318" y="392239"/>
                </a:lnTo>
                <a:lnTo>
                  <a:pt x="223041" y="396811"/>
                </a:lnTo>
                <a:lnTo>
                  <a:pt x="272097" y="412035"/>
                </a:lnTo>
                <a:lnTo>
                  <a:pt x="309219" y="436449"/>
                </a:lnTo>
                <a:lnTo>
                  <a:pt x="333882" y="468757"/>
                </a:lnTo>
                <a:lnTo>
                  <a:pt x="345312" y="508083"/>
                </a:lnTo>
                <a:lnTo>
                  <a:pt x="346075" y="522732"/>
                </a:lnTo>
                <a:lnTo>
                  <a:pt x="345499" y="536092"/>
                </a:lnTo>
                <a:lnTo>
                  <a:pt x="331392" y="584370"/>
                </a:lnTo>
                <a:lnTo>
                  <a:pt x="298209" y="621410"/>
                </a:lnTo>
                <a:lnTo>
                  <a:pt x="261365" y="639699"/>
                </a:lnTo>
                <a:lnTo>
                  <a:pt x="214377" y="648450"/>
                </a:lnTo>
                <a:lnTo>
                  <a:pt x="196468" y="649097"/>
                </a:lnTo>
                <a:lnTo>
                  <a:pt x="177869" y="648571"/>
                </a:lnTo>
                <a:lnTo>
                  <a:pt x="127380" y="640588"/>
                </a:lnTo>
                <a:lnTo>
                  <a:pt x="85125" y="626800"/>
                </a:lnTo>
                <a:lnTo>
                  <a:pt x="42878" y="607577"/>
                </a:lnTo>
                <a:lnTo>
                  <a:pt x="25018" y="597408"/>
                </a:lnTo>
                <a:lnTo>
                  <a:pt x="18414" y="594487"/>
                </a:lnTo>
                <a:lnTo>
                  <a:pt x="0" y="637032"/>
                </a:lnTo>
                <a:lnTo>
                  <a:pt x="253" y="643509"/>
                </a:lnTo>
                <a:lnTo>
                  <a:pt x="16255" y="681609"/>
                </a:lnTo>
                <a:lnTo>
                  <a:pt x="51292" y="699531"/>
                </a:lnTo>
                <a:lnTo>
                  <a:pt x="98996" y="714771"/>
                </a:lnTo>
                <a:lnTo>
                  <a:pt x="143859" y="723459"/>
                </a:lnTo>
                <a:lnTo>
                  <a:pt x="194436" y="726566"/>
                </a:lnTo>
                <a:lnTo>
                  <a:pt x="222843" y="725543"/>
                </a:lnTo>
                <a:lnTo>
                  <a:pt x="275179" y="717923"/>
                </a:lnTo>
                <a:lnTo>
                  <a:pt x="321323" y="702921"/>
                </a:lnTo>
                <a:lnTo>
                  <a:pt x="360324" y="681394"/>
                </a:lnTo>
                <a:lnTo>
                  <a:pt x="391872" y="653601"/>
                </a:lnTo>
                <a:lnTo>
                  <a:pt x="416014" y="620160"/>
                </a:lnTo>
                <a:lnTo>
                  <a:pt x="432710" y="581223"/>
                </a:lnTo>
                <a:lnTo>
                  <a:pt x="441057" y="537408"/>
                </a:lnTo>
                <a:lnTo>
                  <a:pt x="442086" y="513714"/>
                </a:lnTo>
                <a:lnTo>
                  <a:pt x="441249" y="497328"/>
                </a:lnTo>
                <a:lnTo>
                  <a:pt x="429640" y="451358"/>
                </a:lnTo>
                <a:lnTo>
                  <a:pt x="405709" y="411763"/>
                </a:lnTo>
                <a:lnTo>
                  <a:pt x="371459" y="380476"/>
                </a:lnTo>
                <a:lnTo>
                  <a:pt x="327679" y="357739"/>
                </a:lnTo>
                <a:lnTo>
                  <a:pt x="276351" y="346201"/>
                </a:lnTo>
                <a:lnTo>
                  <a:pt x="276351" y="345059"/>
                </a:lnTo>
                <a:lnTo>
                  <a:pt x="320303" y="330557"/>
                </a:lnTo>
                <a:lnTo>
                  <a:pt x="355600" y="306101"/>
                </a:lnTo>
                <a:lnTo>
                  <a:pt x="382277" y="274167"/>
                </a:lnTo>
                <a:lnTo>
                  <a:pt x="399923" y="234823"/>
                </a:lnTo>
                <a:lnTo>
                  <a:pt x="407959" y="189228"/>
                </a:lnTo>
                <a:lnTo>
                  <a:pt x="408431" y="172847"/>
                </a:lnTo>
                <a:lnTo>
                  <a:pt x="407648" y="153939"/>
                </a:lnTo>
                <a:lnTo>
                  <a:pt x="395985" y="102362"/>
                </a:lnTo>
                <a:lnTo>
                  <a:pt x="370447" y="59606"/>
                </a:lnTo>
                <a:lnTo>
                  <a:pt x="330834" y="27352"/>
                </a:lnTo>
                <a:lnTo>
                  <a:pt x="277485" y="6840"/>
                </a:lnTo>
                <a:lnTo>
                  <a:pt x="234380" y="692"/>
                </a:lnTo>
                <a:lnTo>
                  <a:pt x="210565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8" name="object 8" descr=""/>
          <p:cNvGrpSpPr/>
          <p:nvPr/>
        </p:nvGrpSpPr>
        <p:grpSpPr>
          <a:xfrm>
            <a:off x="152400" y="1496571"/>
            <a:ext cx="11763375" cy="5331460"/>
            <a:chOff x="152400" y="1496571"/>
            <a:chExt cx="11763375" cy="5331460"/>
          </a:xfrm>
        </p:grpSpPr>
        <p:sp>
          <p:nvSpPr>
            <p:cNvPr id="9" name="object 9" descr=""/>
            <p:cNvSpPr/>
            <p:nvPr/>
          </p:nvSpPr>
          <p:spPr>
            <a:xfrm>
              <a:off x="810768" y="2104644"/>
              <a:ext cx="11076940" cy="4418330"/>
            </a:xfrm>
            <a:custGeom>
              <a:avLst/>
              <a:gdLst/>
              <a:ahLst/>
              <a:cxnLst/>
              <a:rect l="l" t="t" r="r" b="b"/>
              <a:pathLst>
                <a:path w="11076940" h="4418330">
                  <a:moveTo>
                    <a:pt x="10340086" y="0"/>
                  </a:moveTo>
                  <a:lnTo>
                    <a:pt x="736345" y="0"/>
                  </a:lnTo>
                  <a:lnTo>
                    <a:pt x="687931" y="1566"/>
                  </a:lnTo>
                  <a:lnTo>
                    <a:pt x="640353" y="6200"/>
                  </a:lnTo>
                  <a:lnTo>
                    <a:pt x="593708" y="13805"/>
                  </a:lnTo>
                  <a:lnTo>
                    <a:pt x="548093" y="24285"/>
                  </a:lnTo>
                  <a:lnTo>
                    <a:pt x="503606" y="37541"/>
                  </a:lnTo>
                  <a:lnTo>
                    <a:pt x="460342" y="53477"/>
                  </a:lnTo>
                  <a:lnTo>
                    <a:pt x="418400" y="71995"/>
                  </a:lnTo>
                  <a:lnTo>
                    <a:pt x="377876" y="92999"/>
                  </a:lnTo>
                  <a:lnTo>
                    <a:pt x="338868" y="116392"/>
                  </a:lnTo>
                  <a:lnTo>
                    <a:pt x="301472" y="142077"/>
                  </a:lnTo>
                  <a:lnTo>
                    <a:pt x="265785" y="169956"/>
                  </a:lnTo>
                  <a:lnTo>
                    <a:pt x="231905" y="199933"/>
                  </a:lnTo>
                  <a:lnTo>
                    <a:pt x="199928" y="231910"/>
                  </a:lnTo>
                  <a:lnTo>
                    <a:pt x="169952" y="265790"/>
                  </a:lnTo>
                  <a:lnTo>
                    <a:pt x="142073" y="301477"/>
                  </a:lnTo>
                  <a:lnTo>
                    <a:pt x="116389" y="338873"/>
                  </a:lnTo>
                  <a:lnTo>
                    <a:pt x="92997" y="377882"/>
                  </a:lnTo>
                  <a:lnTo>
                    <a:pt x="71993" y="418406"/>
                  </a:lnTo>
                  <a:lnTo>
                    <a:pt x="53475" y="460347"/>
                  </a:lnTo>
                  <a:lnTo>
                    <a:pt x="37539" y="503610"/>
                  </a:lnTo>
                  <a:lnTo>
                    <a:pt x="24284" y="548097"/>
                  </a:lnTo>
                  <a:lnTo>
                    <a:pt x="13805" y="593712"/>
                  </a:lnTo>
                  <a:lnTo>
                    <a:pt x="6200" y="640356"/>
                  </a:lnTo>
                  <a:lnTo>
                    <a:pt x="1566" y="687933"/>
                  </a:lnTo>
                  <a:lnTo>
                    <a:pt x="0" y="736345"/>
                  </a:lnTo>
                  <a:lnTo>
                    <a:pt x="0" y="3681717"/>
                  </a:lnTo>
                  <a:lnTo>
                    <a:pt x="1566" y="3730133"/>
                  </a:lnTo>
                  <a:lnTo>
                    <a:pt x="6200" y="3777712"/>
                  </a:lnTo>
                  <a:lnTo>
                    <a:pt x="13805" y="3824358"/>
                  </a:lnTo>
                  <a:lnTo>
                    <a:pt x="24284" y="3869974"/>
                  </a:lnTo>
                  <a:lnTo>
                    <a:pt x="37539" y="3914463"/>
                  </a:lnTo>
                  <a:lnTo>
                    <a:pt x="53475" y="3957727"/>
                  </a:lnTo>
                  <a:lnTo>
                    <a:pt x="71993" y="3999670"/>
                  </a:lnTo>
                  <a:lnTo>
                    <a:pt x="92997" y="4040195"/>
                  </a:lnTo>
                  <a:lnTo>
                    <a:pt x="116389" y="4079204"/>
                  </a:lnTo>
                  <a:lnTo>
                    <a:pt x="142073" y="4116601"/>
                  </a:lnTo>
                  <a:lnTo>
                    <a:pt x="169952" y="4152288"/>
                  </a:lnTo>
                  <a:lnTo>
                    <a:pt x="199928" y="4186168"/>
                  </a:lnTo>
                  <a:lnTo>
                    <a:pt x="231905" y="4218145"/>
                  </a:lnTo>
                  <a:lnTo>
                    <a:pt x="265785" y="4248122"/>
                  </a:lnTo>
                  <a:lnTo>
                    <a:pt x="301472" y="4276001"/>
                  </a:lnTo>
                  <a:lnTo>
                    <a:pt x="338868" y="4301685"/>
                  </a:lnTo>
                  <a:lnTo>
                    <a:pt x="377876" y="4325078"/>
                  </a:lnTo>
                  <a:lnTo>
                    <a:pt x="418400" y="4346082"/>
                  </a:lnTo>
                  <a:lnTo>
                    <a:pt x="460342" y="4364600"/>
                  </a:lnTo>
                  <a:lnTo>
                    <a:pt x="503606" y="4380535"/>
                  </a:lnTo>
                  <a:lnTo>
                    <a:pt x="548093" y="4393791"/>
                  </a:lnTo>
                  <a:lnTo>
                    <a:pt x="593708" y="4404270"/>
                  </a:lnTo>
                  <a:lnTo>
                    <a:pt x="640353" y="4411875"/>
                  </a:lnTo>
                  <a:lnTo>
                    <a:pt x="687931" y="4416509"/>
                  </a:lnTo>
                  <a:lnTo>
                    <a:pt x="736345" y="4418076"/>
                  </a:lnTo>
                  <a:lnTo>
                    <a:pt x="10340086" y="4418076"/>
                  </a:lnTo>
                  <a:lnTo>
                    <a:pt x="10388498" y="4416509"/>
                  </a:lnTo>
                  <a:lnTo>
                    <a:pt x="10436075" y="4411875"/>
                  </a:lnTo>
                  <a:lnTo>
                    <a:pt x="10482719" y="4404270"/>
                  </a:lnTo>
                  <a:lnTo>
                    <a:pt x="10528334" y="4393791"/>
                  </a:lnTo>
                  <a:lnTo>
                    <a:pt x="10572821" y="4380535"/>
                  </a:lnTo>
                  <a:lnTo>
                    <a:pt x="10616084" y="4364600"/>
                  </a:lnTo>
                  <a:lnTo>
                    <a:pt x="10658025" y="4346082"/>
                  </a:lnTo>
                  <a:lnTo>
                    <a:pt x="10698549" y="4325078"/>
                  </a:lnTo>
                  <a:lnTo>
                    <a:pt x="10737558" y="4301685"/>
                  </a:lnTo>
                  <a:lnTo>
                    <a:pt x="10774954" y="4276001"/>
                  </a:lnTo>
                  <a:lnTo>
                    <a:pt x="10810641" y="4248122"/>
                  </a:lnTo>
                  <a:lnTo>
                    <a:pt x="10844521" y="4218145"/>
                  </a:lnTo>
                  <a:lnTo>
                    <a:pt x="10876498" y="4186168"/>
                  </a:lnTo>
                  <a:lnTo>
                    <a:pt x="10906475" y="4152288"/>
                  </a:lnTo>
                  <a:lnTo>
                    <a:pt x="10934354" y="4116601"/>
                  </a:lnTo>
                  <a:lnTo>
                    <a:pt x="10960039" y="4079204"/>
                  </a:lnTo>
                  <a:lnTo>
                    <a:pt x="10983432" y="4040195"/>
                  </a:lnTo>
                  <a:lnTo>
                    <a:pt x="11004436" y="3999670"/>
                  </a:lnTo>
                  <a:lnTo>
                    <a:pt x="11022954" y="3957727"/>
                  </a:lnTo>
                  <a:lnTo>
                    <a:pt x="11038890" y="3914463"/>
                  </a:lnTo>
                  <a:lnTo>
                    <a:pt x="11052146" y="3869974"/>
                  </a:lnTo>
                  <a:lnTo>
                    <a:pt x="11062626" y="3824358"/>
                  </a:lnTo>
                  <a:lnTo>
                    <a:pt x="11070231" y="3777712"/>
                  </a:lnTo>
                  <a:lnTo>
                    <a:pt x="11074865" y="3730133"/>
                  </a:lnTo>
                  <a:lnTo>
                    <a:pt x="11076432" y="3681717"/>
                  </a:lnTo>
                  <a:lnTo>
                    <a:pt x="11076432" y="736345"/>
                  </a:lnTo>
                  <a:lnTo>
                    <a:pt x="11074865" y="687933"/>
                  </a:lnTo>
                  <a:lnTo>
                    <a:pt x="11070231" y="640356"/>
                  </a:lnTo>
                  <a:lnTo>
                    <a:pt x="11062626" y="593712"/>
                  </a:lnTo>
                  <a:lnTo>
                    <a:pt x="11052146" y="548097"/>
                  </a:lnTo>
                  <a:lnTo>
                    <a:pt x="11038890" y="503610"/>
                  </a:lnTo>
                  <a:lnTo>
                    <a:pt x="11022954" y="460347"/>
                  </a:lnTo>
                  <a:lnTo>
                    <a:pt x="11004436" y="418406"/>
                  </a:lnTo>
                  <a:lnTo>
                    <a:pt x="10983432" y="377882"/>
                  </a:lnTo>
                  <a:lnTo>
                    <a:pt x="10960039" y="338873"/>
                  </a:lnTo>
                  <a:lnTo>
                    <a:pt x="10934354" y="301477"/>
                  </a:lnTo>
                  <a:lnTo>
                    <a:pt x="10906475" y="265790"/>
                  </a:lnTo>
                  <a:lnTo>
                    <a:pt x="10876498" y="231910"/>
                  </a:lnTo>
                  <a:lnTo>
                    <a:pt x="10844521" y="199933"/>
                  </a:lnTo>
                  <a:lnTo>
                    <a:pt x="10810641" y="169956"/>
                  </a:lnTo>
                  <a:lnTo>
                    <a:pt x="10774954" y="142077"/>
                  </a:lnTo>
                  <a:lnTo>
                    <a:pt x="10737558" y="116392"/>
                  </a:lnTo>
                  <a:lnTo>
                    <a:pt x="10698549" y="92999"/>
                  </a:lnTo>
                  <a:lnTo>
                    <a:pt x="10658025" y="71995"/>
                  </a:lnTo>
                  <a:lnTo>
                    <a:pt x="10616084" y="53477"/>
                  </a:lnTo>
                  <a:lnTo>
                    <a:pt x="10572821" y="37541"/>
                  </a:lnTo>
                  <a:lnTo>
                    <a:pt x="10528334" y="24285"/>
                  </a:lnTo>
                  <a:lnTo>
                    <a:pt x="10482719" y="13805"/>
                  </a:lnTo>
                  <a:lnTo>
                    <a:pt x="10436075" y="6200"/>
                  </a:lnTo>
                  <a:lnTo>
                    <a:pt x="10388498" y="1566"/>
                  </a:lnTo>
                  <a:lnTo>
                    <a:pt x="1034008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810768" y="2104644"/>
              <a:ext cx="11076940" cy="4418330"/>
            </a:xfrm>
            <a:custGeom>
              <a:avLst/>
              <a:gdLst/>
              <a:ahLst/>
              <a:cxnLst/>
              <a:rect l="l" t="t" r="r" b="b"/>
              <a:pathLst>
                <a:path w="11076940" h="4418330">
                  <a:moveTo>
                    <a:pt x="0" y="736345"/>
                  </a:moveTo>
                  <a:lnTo>
                    <a:pt x="1566" y="687933"/>
                  </a:lnTo>
                  <a:lnTo>
                    <a:pt x="6200" y="640356"/>
                  </a:lnTo>
                  <a:lnTo>
                    <a:pt x="13805" y="593712"/>
                  </a:lnTo>
                  <a:lnTo>
                    <a:pt x="24284" y="548097"/>
                  </a:lnTo>
                  <a:lnTo>
                    <a:pt x="37539" y="503610"/>
                  </a:lnTo>
                  <a:lnTo>
                    <a:pt x="53475" y="460347"/>
                  </a:lnTo>
                  <a:lnTo>
                    <a:pt x="71993" y="418406"/>
                  </a:lnTo>
                  <a:lnTo>
                    <a:pt x="92997" y="377882"/>
                  </a:lnTo>
                  <a:lnTo>
                    <a:pt x="116389" y="338873"/>
                  </a:lnTo>
                  <a:lnTo>
                    <a:pt x="142073" y="301477"/>
                  </a:lnTo>
                  <a:lnTo>
                    <a:pt x="169952" y="265790"/>
                  </a:lnTo>
                  <a:lnTo>
                    <a:pt x="199928" y="231910"/>
                  </a:lnTo>
                  <a:lnTo>
                    <a:pt x="231905" y="199933"/>
                  </a:lnTo>
                  <a:lnTo>
                    <a:pt x="265785" y="169956"/>
                  </a:lnTo>
                  <a:lnTo>
                    <a:pt x="301472" y="142077"/>
                  </a:lnTo>
                  <a:lnTo>
                    <a:pt x="338868" y="116392"/>
                  </a:lnTo>
                  <a:lnTo>
                    <a:pt x="377876" y="92999"/>
                  </a:lnTo>
                  <a:lnTo>
                    <a:pt x="418400" y="71995"/>
                  </a:lnTo>
                  <a:lnTo>
                    <a:pt x="460342" y="53477"/>
                  </a:lnTo>
                  <a:lnTo>
                    <a:pt x="503606" y="37541"/>
                  </a:lnTo>
                  <a:lnTo>
                    <a:pt x="548093" y="24285"/>
                  </a:lnTo>
                  <a:lnTo>
                    <a:pt x="593708" y="13805"/>
                  </a:lnTo>
                  <a:lnTo>
                    <a:pt x="640353" y="6200"/>
                  </a:lnTo>
                  <a:lnTo>
                    <a:pt x="687931" y="1566"/>
                  </a:lnTo>
                  <a:lnTo>
                    <a:pt x="736345" y="0"/>
                  </a:lnTo>
                  <a:lnTo>
                    <a:pt x="10340086" y="0"/>
                  </a:lnTo>
                  <a:lnTo>
                    <a:pt x="10388498" y="1566"/>
                  </a:lnTo>
                  <a:lnTo>
                    <a:pt x="10436075" y="6200"/>
                  </a:lnTo>
                  <a:lnTo>
                    <a:pt x="10482719" y="13805"/>
                  </a:lnTo>
                  <a:lnTo>
                    <a:pt x="10528334" y="24285"/>
                  </a:lnTo>
                  <a:lnTo>
                    <a:pt x="10572821" y="37541"/>
                  </a:lnTo>
                  <a:lnTo>
                    <a:pt x="10616084" y="53477"/>
                  </a:lnTo>
                  <a:lnTo>
                    <a:pt x="10658025" y="71995"/>
                  </a:lnTo>
                  <a:lnTo>
                    <a:pt x="10698549" y="92999"/>
                  </a:lnTo>
                  <a:lnTo>
                    <a:pt x="10737558" y="116392"/>
                  </a:lnTo>
                  <a:lnTo>
                    <a:pt x="10774954" y="142077"/>
                  </a:lnTo>
                  <a:lnTo>
                    <a:pt x="10810641" y="169956"/>
                  </a:lnTo>
                  <a:lnTo>
                    <a:pt x="10844521" y="199933"/>
                  </a:lnTo>
                  <a:lnTo>
                    <a:pt x="10876498" y="231910"/>
                  </a:lnTo>
                  <a:lnTo>
                    <a:pt x="10906475" y="265790"/>
                  </a:lnTo>
                  <a:lnTo>
                    <a:pt x="10934354" y="301477"/>
                  </a:lnTo>
                  <a:lnTo>
                    <a:pt x="10960039" y="338873"/>
                  </a:lnTo>
                  <a:lnTo>
                    <a:pt x="10983432" y="377882"/>
                  </a:lnTo>
                  <a:lnTo>
                    <a:pt x="11004436" y="418406"/>
                  </a:lnTo>
                  <a:lnTo>
                    <a:pt x="11022954" y="460347"/>
                  </a:lnTo>
                  <a:lnTo>
                    <a:pt x="11038890" y="503610"/>
                  </a:lnTo>
                  <a:lnTo>
                    <a:pt x="11052146" y="548097"/>
                  </a:lnTo>
                  <a:lnTo>
                    <a:pt x="11062626" y="593712"/>
                  </a:lnTo>
                  <a:lnTo>
                    <a:pt x="11070231" y="640356"/>
                  </a:lnTo>
                  <a:lnTo>
                    <a:pt x="11074865" y="687933"/>
                  </a:lnTo>
                  <a:lnTo>
                    <a:pt x="11076432" y="736345"/>
                  </a:lnTo>
                  <a:lnTo>
                    <a:pt x="11076432" y="3681717"/>
                  </a:lnTo>
                  <a:lnTo>
                    <a:pt x="11074865" y="3730133"/>
                  </a:lnTo>
                  <a:lnTo>
                    <a:pt x="11070231" y="3777712"/>
                  </a:lnTo>
                  <a:lnTo>
                    <a:pt x="11062626" y="3824358"/>
                  </a:lnTo>
                  <a:lnTo>
                    <a:pt x="11052146" y="3869974"/>
                  </a:lnTo>
                  <a:lnTo>
                    <a:pt x="11038890" y="3914463"/>
                  </a:lnTo>
                  <a:lnTo>
                    <a:pt x="11022954" y="3957727"/>
                  </a:lnTo>
                  <a:lnTo>
                    <a:pt x="11004436" y="3999670"/>
                  </a:lnTo>
                  <a:lnTo>
                    <a:pt x="10983432" y="4040195"/>
                  </a:lnTo>
                  <a:lnTo>
                    <a:pt x="10960039" y="4079204"/>
                  </a:lnTo>
                  <a:lnTo>
                    <a:pt x="10934354" y="4116601"/>
                  </a:lnTo>
                  <a:lnTo>
                    <a:pt x="10906475" y="4152288"/>
                  </a:lnTo>
                  <a:lnTo>
                    <a:pt x="10876498" y="4186168"/>
                  </a:lnTo>
                  <a:lnTo>
                    <a:pt x="10844521" y="4218145"/>
                  </a:lnTo>
                  <a:lnTo>
                    <a:pt x="10810641" y="4248122"/>
                  </a:lnTo>
                  <a:lnTo>
                    <a:pt x="10774954" y="4276001"/>
                  </a:lnTo>
                  <a:lnTo>
                    <a:pt x="10737558" y="4301685"/>
                  </a:lnTo>
                  <a:lnTo>
                    <a:pt x="10698549" y="4325078"/>
                  </a:lnTo>
                  <a:lnTo>
                    <a:pt x="10658025" y="4346082"/>
                  </a:lnTo>
                  <a:lnTo>
                    <a:pt x="10616084" y="4364600"/>
                  </a:lnTo>
                  <a:lnTo>
                    <a:pt x="10572821" y="4380535"/>
                  </a:lnTo>
                  <a:lnTo>
                    <a:pt x="10528334" y="4393791"/>
                  </a:lnTo>
                  <a:lnTo>
                    <a:pt x="10482719" y="4404270"/>
                  </a:lnTo>
                  <a:lnTo>
                    <a:pt x="10436075" y="4411875"/>
                  </a:lnTo>
                  <a:lnTo>
                    <a:pt x="10388498" y="4416509"/>
                  </a:lnTo>
                  <a:lnTo>
                    <a:pt x="10340086" y="4418076"/>
                  </a:lnTo>
                  <a:lnTo>
                    <a:pt x="736345" y="4418076"/>
                  </a:lnTo>
                  <a:lnTo>
                    <a:pt x="687931" y="4416509"/>
                  </a:lnTo>
                  <a:lnTo>
                    <a:pt x="640353" y="4411875"/>
                  </a:lnTo>
                  <a:lnTo>
                    <a:pt x="593708" y="4404270"/>
                  </a:lnTo>
                  <a:lnTo>
                    <a:pt x="548093" y="4393791"/>
                  </a:lnTo>
                  <a:lnTo>
                    <a:pt x="503606" y="4380535"/>
                  </a:lnTo>
                  <a:lnTo>
                    <a:pt x="460342" y="4364600"/>
                  </a:lnTo>
                  <a:lnTo>
                    <a:pt x="418400" y="4346082"/>
                  </a:lnTo>
                  <a:lnTo>
                    <a:pt x="377876" y="4325078"/>
                  </a:lnTo>
                  <a:lnTo>
                    <a:pt x="338868" y="4301685"/>
                  </a:lnTo>
                  <a:lnTo>
                    <a:pt x="301472" y="4276001"/>
                  </a:lnTo>
                  <a:lnTo>
                    <a:pt x="265785" y="4248122"/>
                  </a:lnTo>
                  <a:lnTo>
                    <a:pt x="231905" y="4218145"/>
                  </a:lnTo>
                  <a:lnTo>
                    <a:pt x="199928" y="4186168"/>
                  </a:lnTo>
                  <a:lnTo>
                    <a:pt x="169952" y="4152288"/>
                  </a:lnTo>
                  <a:lnTo>
                    <a:pt x="142073" y="4116601"/>
                  </a:lnTo>
                  <a:lnTo>
                    <a:pt x="116389" y="4079204"/>
                  </a:lnTo>
                  <a:lnTo>
                    <a:pt x="92997" y="4040195"/>
                  </a:lnTo>
                  <a:lnTo>
                    <a:pt x="71993" y="3999670"/>
                  </a:lnTo>
                  <a:lnTo>
                    <a:pt x="53475" y="3957727"/>
                  </a:lnTo>
                  <a:lnTo>
                    <a:pt x="37539" y="3914463"/>
                  </a:lnTo>
                  <a:lnTo>
                    <a:pt x="24284" y="3869974"/>
                  </a:lnTo>
                  <a:lnTo>
                    <a:pt x="13805" y="3824358"/>
                  </a:lnTo>
                  <a:lnTo>
                    <a:pt x="6200" y="3777712"/>
                  </a:lnTo>
                  <a:lnTo>
                    <a:pt x="1566" y="3730133"/>
                  </a:lnTo>
                  <a:lnTo>
                    <a:pt x="0" y="3681717"/>
                  </a:lnTo>
                  <a:lnTo>
                    <a:pt x="0" y="736345"/>
                  </a:lnTo>
                  <a:close/>
                </a:path>
              </a:pathLst>
            </a:custGeom>
            <a:ln w="57150">
              <a:solidFill>
                <a:srgbClr val="001F5F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2400" y="1496571"/>
              <a:ext cx="3136392" cy="5330952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94131" y="1638300"/>
              <a:ext cx="2857500" cy="5052060"/>
            </a:xfrm>
            <a:prstGeom prst="rect">
              <a:avLst/>
            </a:prstGeom>
          </p:spPr>
        </p:pic>
      </p:grp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3513835" y="2575052"/>
            <a:ext cx="7533005" cy="2037714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 marR="5080" indent="615315">
              <a:lnSpc>
                <a:spcPct val="100000"/>
              </a:lnSpc>
              <a:spcBef>
                <a:spcPts val="100"/>
              </a:spcBef>
              <a:tabLst>
                <a:tab pos="3886200" algn="l"/>
              </a:tabLst>
            </a:pPr>
            <a:r>
              <a:rPr dirty="0" sz="6600" i="1">
                <a:latin typeface="Carlito"/>
                <a:cs typeface="Carlito"/>
              </a:rPr>
              <a:t>Ý</a:t>
            </a:r>
            <a:r>
              <a:rPr dirty="0" sz="6600" spc="-40" i="1">
                <a:latin typeface="Carlito"/>
                <a:cs typeface="Carlito"/>
              </a:rPr>
              <a:t> </a:t>
            </a:r>
            <a:r>
              <a:rPr dirty="0" sz="6600" i="1">
                <a:latin typeface="Carlito"/>
                <a:cs typeface="Carlito"/>
              </a:rPr>
              <a:t>nghĩa</a:t>
            </a:r>
            <a:r>
              <a:rPr dirty="0" sz="6600" spc="-65" i="1">
                <a:latin typeface="Carlito"/>
                <a:cs typeface="Carlito"/>
              </a:rPr>
              <a:t> </a:t>
            </a:r>
            <a:r>
              <a:rPr dirty="0" sz="6600" i="1">
                <a:latin typeface="Carlito"/>
                <a:cs typeface="Carlito"/>
              </a:rPr>
              <a:t>của</a:t>
            </a:r>
            <a:r>
              <a:rPr dirty="0" sz="6600" spc="-40" i="1">
                <a:latin typeface="Carlito"/>
                <a:cs typeface="Carlito"/>
              </a:rPr>
              <a:t> </a:t>
            </a:r>
            <a:r>
              <a:rPr dirty="0" sz="6600" i="1">
                <a:latin typeface="Carlito"/>
                <a:cs typeface="Carlito"/>
              </a:rPr>
              <a:t>các</a:t>
            </a:r>
            <a:r>
              <a:rPr dirty="0" sz="6600" spc="-35" i="1">
                <a:latin typeface="Carlito"/>
                <a:cs typeface="Carlito"/>
              </a:rPr>
              <a:t> bộ</a:t>
            </a:r>
            <a:r>
              <a:rPr dirty="0" sz="6600" spc="-35" i="1">
                <a:latin typeface="Carlito"/>
                <a:cs typeface="Carlito"/>
              </a:rPr>
              <a:t> </a:t>
            </a:r>
            <a:r>
              <a:rPr dirty="0" sz="6600" i="1">
                <a:latin typeface="Carlito"/>
                <a:cs typeface="Carlito"/>
              </a:rPr>
              <a:t>phim</a:t>
            </a:r>
            <a:r>
              <a:rPr dirty="0" sz="6600" spc="-35" i="1">
                <a:latin typeface="Carlito"/>
                <a:cs typeface="Carlito"/>
              </a:rPr>
              <a:t> </a:t>
            </a:r>
            <a:r>
              <a:rPr dirty="0" sz="6600" spc="-20" i="1">
                <a:latin typeface="Carlito"/>
                <a:cs typeface="Carlito"/>
              </a:rPr>
              <a:t>được</a:t>
            </a:r>
            <a:r>
              <a:rPr dirty="0" sz="6600" i="1">
                <a:latin typeface="Carlito"/>
                <a:cs typeface="Carlito"/>
              </a:rPr>
              <a:t>	công</a:t>
            </a:r>
            <a:r>
              <a:rPr dirty="0" sz="6600" spc="-30" i="1">
                <a:latin typeface="Carlito"/>
                <a:cs typeface="Carlito"/>
              </a:rPr>
              <a:t> </a:t>
            </a:r>
            <a:r>
              <a:rPr dirty="0" sz="6600" spc="-10" i="1">
                <a:latin typeface="Carlito"/>
                <a:cs typeface="Carlito"/>
              </a:rPr>
              <a:t>chiếu</a:t>
            </a:r>
            <a:endParaRPr sz="6600">
              <a:latin typeface="Carlito"/>
              <a:cs typeface="Carlito"/>
            </a:endParaRPr>
          </a:p>
        </p:txBody>
      </p:sp>
      <p:pic>
        <p:nvPicPr>
          <p:cNvPr id="14" name="object 14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859134" y="5659399"/>
            <a:ext cx="1219911" cy="1198598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997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998219" y="810768"/>
            <a:ext cx="5585460" cy="1728470"/>
            <a:chOff x="998219" y="810768"/>
            <a:chExt cx="5585460" cy="1728470"/>
          </a:xfrm>
        </p:grpSpPr>
        <p:sp>
          <p:nvSpPr>
            <p:cNvPr id="4" name="object 4" descr=""/>
            <p:cNvSpPr/>
            <p:nvPr/>
          </p:nvSpPr>
          <p:spPr>
            <a:xfrm>
              <a:off x="1017269" y="829818"/>
              <a:ext cx="5547360" cy="1690370"/>
            </a:xfrm>
            <a:custGeom>
              <a:avLst/>
              <a:gdLst/>
              <a:ahLst/>
              <a:cxnLst/>
              <a:rect l="l" t="t" r="r" b="b"/>
              <a:pathLst>
                <a:path w="5547359" h="1690370">
                  <a:moveTo>
                    <a:pt x="5023358" y="0"/>
                  </a:moveTo>
                  <a:lnTo>
                    <a:pt x="281686" y="0"/>
                  </a:lnTo>
                  <a:lnTo>
                    <a:pt x="235994" y="3686"/>
                  </a:lnTo>
                  <a:lnTo>
                    <a:pt x="192649" y="14360"/>
                  </a:lnTo>
                  <a:lnTo>
                    <a:pt x="152233" y="31440"/>
                  </a:lnTo>
                  <a:lnTo>
                    <a:pt x="115324" y="54347"/>
                  </a:lnTo>
                  <a:lnTo>
                    <a:pt x="82502" y="82502"/>
                  </a:lnTo>
                  <a:lnTo>
                    <a:pt x="54347" y="115324"/>
                  </a:lnTo>
                  <a:lnTo>
                    <a:pt x="31440" y="152233"/>
                  </a:lnTo>
                  <a:lnTo>
                    <a:pt x="14360" y="192649"/>
                  </a:lnTo>
                  <a:lnTo>
                    <a:pt x="3686" y="235994"/>
                  </a:lnTo>
                  <a:lnTo>
                    <a:pt x="0" y="281686"/>
                  </a:lnTo>
                  <a:lnTo>
                    <a:pt x="0" y="1408430"/>
                  </a:lnTo>
                  <a:lnTo>
                    <a:pt x="3686" y="1454121"/>
                  </a:lnTo>
                  <a:lnTo>
                    <a:pt x="14360" y="1497466"/>
                  </a:lnTo>
                  <a:lnTo>
                    <a:pt x="31440" y="1537882"/>
                  </a:lnTo>
                  <a:lnTo>
                    <a:pt x="54347" y="1574791"/>
                  </a:lnTo>
                  <a:lnTo>
                    <a:pt x="82502" y="1607613"/>
                  </a:lnTo>
                  <a:lnTo>
                    <a:pt x="115324" y="1635768"/>
                  </a:lnTo>
                  <a:lnTo>
                    <a:pt x="152233" y="1658675"/>
                  </a:lnTo>
                  <a:lnTo>
                    <a:pt x="192649" y="1675755"/>
                  </a:lnTo>
                  <a:lnTo>
                    <a:pt x="235994" y="1686429"/>
                  </a:lnTo>
                  <a:lnTo>
                    <a:pt x="281686" y="1690116"/>
                  </a:lnTo>
                  <a:lnTo>
                    <a:pt x="5023358" y="1690116"/>
                  </a:lnTo>
                  <a:lnTo>
                    <a:pt x="5069049" y="1686429"/>
                  </a:lnTo>
                  <a:lnTo>
                    <a:pt x="5112394" y="1675755"/>
                  </a:lnTo>
                  <a:lnTo>
                    <a:pt x="5152810" y="1658675"/>
                  </a:lnTo>
                  <a:lnTo>
                    <a:pt x="5189719" y="1635768"/>
                  </a:lnTo>
                  <a:lnTo>
                    <a:pt x="5222541" y="1607613"/>
                  </a:lnTo>
                  <a:lnTo>
                    <a:pt x="5250696" y="1574791"/>
                  </a:lnTo>
                  <a:lnTo>
                    <a:pt x="5273603" y="1537882"/>
                  </a:lnTo>
                  <a:lnTo>
                    <a:pt x="5290683" y="1497466"/>
                  </a:lnTo>
                  <a:lnTo>
                    <a:pt x="5301357" y="1454121"/>
                  </a:lnTo>
                  <a:lnTo>
                    <a:pt x="5305044" y="1408430"/>
                  </a:lnTo>
                  <a:lnTo>
                    <a:pt x="5305044" y="704215"/>
                  </a:lnTo>
                  <a:lnTo>
                    <a:pt x="5547233" y="642620"/>
                  </a:lnTo>
                  <a:lnTo>
                    <a:pt x="5305044" y="281686"/>
                  </a:lnTo>
                  <a:lnTo>
                    <a:pt x="5301357" y="235994"/>
                  </a:lnTo>
                  <a:lnTo>
                    <a:pt x="5290683" y="192649"/>
                  </a:lnTo>
                  <a:lnTo>
                    <a:pt x="5273603" y="152233"/>
                  </a:lnTo>
                  <a:lnTo>
                    <a:pt x="5250696" y="115324"/>
                  </a:lnTo>
                  <a:lnTo>
                    <a:pt x="5222541" y="82502"/>
                  </a:lnTo>
                  <a:lnTo>
                    <a:pt x="5189719" y="54347"/>
                  </a:lnTo>
                  <a:lnTo>
                    <a:pt x="5152810" y="31440"/>
                  </a:lnTo>
                  <a:lnTo>
                    <a:pt x="5112394" y="14360"/>
                  </a:lnTo>
                  <a:lnTo>
                    <a:pt x="5069049" y="3686"/>
                  </a:lnTo>
                  <a:lnTo>
                    <a:pt x="5023358" y="0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1017269" y="829818"/>
              <a:ext cx="5547360" cy="1690370"/>
            </a:xfrm>
            <a:custGeom>
              <a:avLst/>
              <a:gdLst/>
              <a:ahLst/>
              <a:cxnLst/>
              <a:rect l="l" t="t" r="r" b="b"/>
              <a:pathLst>
                <a:path w="5547359" h="1690370">
                  <a:moveTo>
                    <a:pt x="0" y="281686"/>
                  </a:moveTo>
                  <a:lnTo>
                    <a:pt x="3686" y="235994"/>
                  </a:lnTo>
                  <a:lnTo>
                    <a:pt x="14360" y="192649"/>
                  </a:lnTo>
                  <a:lnTo>
                    <a:pt x="31440" y="152233"/>
                  </a:lnTo>
                  <a:lnTo>
                    <a:pt x="54347" y="115324"/>
                  </a:lnTo>
                  <a:lnTo>
                    <a:pt x="82502" y="82502"/>
                  </a:lnTo>
                  <a:lnTo>
                    <a:pt x="115324" y="54347"/>
                  </a:lnTo>
                  <a:lnTo>
                    <a:pt x="152233" y="31440"/>
                  </a:lnTo>
                  <a:lnTo>
                    <a:pt x="192649" y="14360"/>
                  </a:lnTo>
                  <a:lnTo>
                    <a:pt x="235994" y="3686"/>
                  </a:lnTo>
                  <a:lnTo>
                    <a:pt x="281686" y="0"/>
                  </a:lnTo>
                  <a:lnTo>
                    <a:pt x="3094609" y="0"/>
                  </a:lnTo>
                  <a:lnTo>
                    <a:pt x="4420870" y="0"/>
                  </a:lnTo>
                  <a:lnTo>
                    <a:pt x="5023358" y="0"/>
                  </a:lnTo>
                  <a:lnTo>
                    <a:pt x="5069049" y="3686"/>
                  </a:lnTo>
                  <a:lnTo>
                    <a:pt x="5112394" y="14360"/>
                  </a:lnTo>
                  <a:lnTo>
                    <a:pt x="5152810" y="31440"/>
                  </a:lnTo>
                  <a:lnTo>
                    <a:pt x="5189719" y="54347"/>
                  </a:lnTo>
                  <a:lnTo>
                    <a:pt x="5222541" y="82502"/>
                  </a:lnTo>
                  <a:lnTo>
                    <a:pt x="5250696" y="115324"/>
                  </a:lnTo>
                  <a:lnTo>
                    <a:pt x="5273603" y="152233"/>
                  </a:lnTo>
                  <a:lnTo>
                    <a:pt x="5290683" y="192649"/>
                  </a:lnTo>
                  <a:lnTo>
                    <a:pt x="5301357" y="235994"/>
                  </a:lnTo>
                  <a:lnTo>
                    <a:pt x="5305044" y="281686"/>
                  </a:lnTo>
                  <a:lnTo>
                    <a:pt x="5547233" y="642620"/>
                  </a:lnTo>
                  <a:lnTo>
                    <a:pt x="5305044" y="704215"/>
                  </a:lnTo>
                  <a:lnTo>
                    <a:pt x="5305044" y="1408430"/>
                  </a:lnTo>
                  <a:lnTo>
                    <a:pt x="5301357" y="1454121"/>
                  </a:lnTo>
                  <a:lnTo>
                    <a:pt x="5290683" y="1497466"/>
                  </a:lnTo>
                  <a:lnTo>
                    <a:pt x="5273603" y="1537882"/>
                  </a:lnTo>
                  <a:lnTo>
                    <a:pt x="5250696" y="1574791"/>
                  </a:lnTo>
                  <a:lnTo>
                    <a:pt x="5222541" y="1607613"/>
                  </a:lnTo>
                  <a:lnTo>
                    <a:pt x="5189719" y="1635768"/>
                  </a:lnTo>
                  <a:lnTo>
                    <a:pt x="5152810" y="1658675"/>
                  </a:lnTo>
                  <a:lnTo>
                    <a:pt x="5112394" y="1675755"/>
                  </a:lnTo>
                  <a:lnTo>
                    <a:pt x="5069049" y="1686429"/>
                  </a:lnTo>
                  <a:lnTo>
                    <a:pt x="5023358" y="1690116"/>
                  </a:lnTo>
                  <a:lnTo>
                    <a:pt x="4420870" y="1690116"/>
                  </a:lnTo>
                  <a:lnTo>
                    <a:pt x="3094609" y="1690116"/>
                  </a:lnTo>
                  <a:lnTo>
                    <a:pt x="281686" y="1690116"/>
                  </a:lnTo>
                  <a:lnTo>
                    <a:pt x="235994" y="1686429"/>
                  </a:lnTo>
                  <a:lnTo>
                    <a:pt x="192649" y="1675755"/>
                  </a:lnTo>
                  <a:lnTo>
                    <a:pt x="152233" y="1658675"/>
                  </a:lnTo>
                  <a:lnTo>
                    <a:pt x="115324" y="1635768"/>
                  </a:lnTo>
                  <a:lnTo>
                    <a:pt x="82502" y="1607613"/>
                  </a:lnTo>
                  <a:lnTo>
                    <a:pt x="54347" y="1574791"/>
                  </a:lnTo>
                  <a:lnTo>
                    <a:pt x="31440" y="1537882"/>
                  </a:lnTo>
                  <a:lnTo>
                    <a:pt x="14360" y="1497466"/>
                  </a:lnTo>
                  <a:lnTo>
                    <a:pt x="3686" y="1454121"/>
                  </a:lnTo>
                  <a:lnTo>
                    <a:pt x="0" y="1408430"/>
                  </a:lnTo>
                  <a:lnTo>
                    <a:pt x="0" y="704215"/>
                  </a:lnTo>
                  <a:lnTo>
                    <a:pt x="0" y="281686"/>
                  </a:lnTo>
                  <a:close/>
                </a:path>
              </a:pathLst>
            </a:custGeom>
            <a:ln w="38100">
              <a:solidFill>
                <a:srgbClr val="EC7C3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177544" y="1148333"/>
            <a:ext cx="4975860" cy="100203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  <a:tabLst>
                <a:tab pos="934085" algn="l"/>
                <a:tab pos="1569720" algn="l"/>
                <a:tab pos="2291080" algn="l"/>
                <a:tab pos="3098800" algn="l"/>
                <a:tab pos="3702050" algn="l"/>
                <a:tab pos="4601845" algn="l"/>
              </a:tabLst>
            </a:pPr>
            <a:r>
              <a:rPr dirty="0" sz="3200" spc="-365">
                <a:solidFill>
                  <a:srgbClr val="171616"/>
                </a:solidFill>
              </a:rPr>
              <a:t>Cảm</a:t>
            </a:r>
            <a:r>
              <a:rPr dirty="0" sz="3200">
                <a:solidFill>
                  <a:srgbClr val="171616"/>
                </a:solidFill>
              </a:rPr>
              <a:t>	</a:t>
            </a:r>
            <a:r>
              <a:rPr dirty="0" sz="3200" spc="-25">
                <a:solidFill>
                  <a:srgbClr val="171616"/>
                </a:solidFill>
              </a:rPr>
              <a:t>ơn</a:t>
            </a:r>
            <a:r>
              <a:rPr dirty="0" sz="3200">
                <a:solidFill>
                  <a:srgbClr val="171616"/>
                </a:solidFill>
              </a:rPr>
              <a:t>	</a:t>
            </a:r>
            <a:r>
              <a:rPr dirty="0" sz="3200" spc="-290">
                <a:solidFill>
                  <a:srgbClr val="171616"/>
                </a:solidFill>
              </a:rPr>
              <a:t>các</a:t>
            </a:r>
            <a:r>
              <a:rPr dirty="0" sz="3200">
                <a:solidFill>
                  <a:srgbClr val="171616"/>
                </a:solidFill>
              </a:rPr>
              <a:t>	</a:t>
            </a:r>
            <a:r>
              <a:rPr dirty="0" sz="3200" spc="-25">
                <a:solidFill>
                  <a:srgbClr val="171616"/>
                </a:solidFill>
              </a:rPr>
              <a:t>bạn</a:t>
            </a:r>
            <a:r>
              <a:rPr dirty="0" sz="3200">
                <a:solidFill>
                  <a:srgbClr val="171616"/>
                </a:solidFill>
              </a:rPr>
              <a:t>	</a:t>
            </a:r>
            <a:r>
              <a:rPr dirty="0" sz="3200" spc="-25">
                <a:solidFill>
                  <a:srgbClr val="171616"/>
                </a:solidFill>
              </a:rPr>
              <a:t>đã</a:t>
            </a:r>
            <a:r>
              <a:rPr dirty="0" sz="3200">
                <a:solidFill>
                  <a:srgbClr val="171616"/>
                </a:solidFill>
              </a:rPr>
              <a:t>	</a:t>
            </a:r>
            <a:r>
              <a:rPr dirty="0" sz="3200" spc="-20">
                <a:solidFill>
                  <a:srgbClr val="171616"/>
                </a:solidFill>
              </a:rPr>
              <a:t>giúp</a:t>
            </a:r>
            <a:r>
              <a:rPr dirty="0" sz="3200">
                <a:solidFill>
                  <a:srgbClr val="171616"/>
                </a:solidFill>
              </a:rPr>
              <a:t>	</a:t>
            </a:r>
            <a:r>
              <a:rPr dirty="0" sz="3200" spc="-100">
                <a:solidFill>
                  <a:srgbClr val="171616"/>
                </a:solidFill>
              </a:rPr>
              <a:t>tớ </a:t>
            </a:r>
            <a:r>
              <a:rPr dirty="0" sz="3200">
                <a:solidFill>
                  <a:srgbClr val="171616"/>
                </a:solidFill>
              </a:rPr>
              <a:t>thu</a:t>
            </a:r>
            <a:r>
              <a:rPr dirty="0" sz="3200" spc="-145">
                <a:solidFill>
                  <a:srgbClr val="171616"/>
                </a:solidFill>
              </a:rPr>
              <a:t> </a:t>
            </a:r>
            <a:r>
              <a:rPr dirty="0" sz="3200" spc="-170">
                <a:solidFill>
                  <a:srgbClr val="171616"/>
                </a:solidFill>
              </a:rPr>
              <a:t>hoạch</a:t>
            </a:r>
            <a:r>
              <a:rPr dirty="0" sz="3200" spc="-140">
                <a:solidFill>
                  <a:srgbClr val="171616"/>
                </a:solidFill>
              </a:rPr>
              <a:t> </a:t>
            </a:r>
            <a:r>
              <a:rPr dirty="0" sz="3200" spc="-150">
                <a:solidFill>
                  <a:srgbClr val="171616"/>
                </a:solidFill>
              </a:rPr>
              <a:t>hoa</a:t>
            </a:r>
            <a:r>
              <a:rPr dirty="0" sz="3200" spc="-140">
                <a:solidFill>
                  <a:srgbClr val="171616"/>
                </a:solidFill>
              </a:rPr>
              <a:t> </a:t>
            </a:r>
            <a:r>
              <a:rPr dirty="0" sz="3200" spc="-204">
                <a:solidFill>
                  <a:srgbClr val="171616"/>
                </a:solidFill>
              </a:rPr>
              <a:t>cúc</a:t>
            </a:r>
            <a:r>
              <a:rPr dirty="0" sz="3200" spc="-155">
                <a:solidFill>
                  <a:srgbClr val="171616"/>
                </a:solidFill>
              </a:rPr>
              <a:t> </a:t>
            </a:r>
            <a:r>
              <a:rPr dirty="0" sz="3200" spc="-10">
                <a:solidFill>
                  <a:srgbClr val="171616"/>
                </a:solidFill>
              </a:rPr>
              <a:t>nhé!!!</a:t>
            </a:r>
            <a:endParaRPr sz="3200"/>
          </a:p>
        </p:txBody>
      </p:sp>
      <p:pic>
        <p:nvPicPr>
          <p:cNvPr id="7" name="object 7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728472"/>
            <a:ext cx="313943" cy="4331208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321552" y="2279904"/>
            <a:ext cx="5004815" cy="4578092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80772" y="1063752"/>
            <a:ext cx="10323830" cy="5794375"/>
            <a:chOff x="80772" y="1063752"/>
            <a:chExt cx="10323830" cy="5794375"/>
          </a:xfrm>
        </p:grpSpPr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772" y="2244850"/>
              <a:ext cx="5963412" cy="4613147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5182362" y="1082802"/>
              <a:ext cx="5203190" cy="2326005"/>
            </a:xfrm>
            <a:custGeom>
              <a:avLst/>
              <a:gdLst/>
              <a:ahLst/>
              <a:cxnLst/>
              <a:rect l="l" t="t" r="r" b="b"/>
              <a:pathLst>
                <a:path w="5203190" h="2326004">
                  <a:moveTo>
                    <a:pt x="4588256" y="0"/>
                  </a:moveTo>
                  <a:lnTo>
                    <a:pt x="387603" y="0"/>
                  </a:lnTo>
                  <a:lnTo>
                    <a:pt x="338973" y="3019"/>
                  </a:lnTo>
                  <a:lnTo>
                    <a:pt x="292147" y="11834"/>
                  </a:lnTo>
                  <a:lnTo>
                    <a:pt x="247491" y="26083"/>
                  </a:lnTo>
                  <a:lnTo>
                    <a:pt x="205365" y="45403"/>
                  </a:lnTo>
                  <a:lnTo>
                    <a:pt x="166133" y="69430"/>
                  </a:lnTo>
                  <a:lnTo>
                    <a:pt x="130158" y="97803"/>
                  </a:lnTo>
                  <a:lnTo>
                    <a:pt x="97803" y="130158"/>
                  </a:lnTo>
                  <a:lnTo>
                    <a:pt x="69430" y="166133"/>
                  </a:lnTo>
                  <a:lnTo>
                    <a:pt x="45403" y="205365"/>
                  </a:lnTo>
                  <a:lnTo>
                    <a:pt x="26083" y="247491"/>
                  </a:lnTo>
                  <a:lnTo>
                    <a:pt x="11834" y="292147"/>
                  </a:lnTo>
                  <a:lnTo>
                    <a:pt x="3019" y="338973"/>
                  </a:lnTo>
                  <a:lnTo>
                    <a:pt x="0" y="387603"/>
                  </a:lnTo>
                  <a:lnTo>
                    <a:pt x="0" y="1938020"/>
                  </a:lnTo>
                  <a:lnTo>
                    <a:pt x="3019" y="1986650"/>
                  </a:lnTo>
                  <a:lnTo>
                    <a:pt x="11834" y="2033476"/>
                  </a:lnTo>
                  <a:lnTo>
                    <a:pt x="26083" y="2078132"/>
                  </a:lnTo>
                  <a:lnTo>
                    <a:pt x="45403" y="2120258"/>
                  </a:lnTo>
                  <a:lnTo>
                    <a:pt x="69430" y="2159490"/>
                  </a:lnTo>
                  <a:lnTo>
                    <a:pt x="97803" y="2195465"/>
                  </a:lnTo>
                  <a:lnTo>
                    <a:pt x="130158" y="2227820"/>
                  </a:lnTo>
                  <a:lnTo>
                    <a:pt x="166133" y="2256193"/>
                  </a:lnTo>
                  <a:lnTo>
                    <a:pt x="205365" y="2280220"/>
                  </a:lnTo>
                  <a:lnTo>
                    <a:pt x="247491" y="2299540"/>
                  </a:lnTo>
                  <a:lnTo>
                    <a:pt x="292147" y="2313789"/>
                  </a:lnTo>
                  <a:lnTo>
                    <a:pt x="338973" y="2322604"/>
                  </a:lnTo>
                  <a:lnTo>
                    <a:pt x="387603" y="2325624"/>
                  </a:lnTo>
                  <a:lnTo>
                    <a:pt x="4588256" y="2325624"/>
                  </a:lnTo>
                  <a:lnTo>
                    <a:pt x="4636886" y="2322604"/>
                  </a:lnTo>
                  <a:lnTo>
                    <a:pt x="4683712" y="2313789"/>
                  </a:lnTo>
                  <a:lnTo>
                    <a:pt x="4728368" y="2299540"/>
                  </a:lnTo>
                  <a:lnTo>
                    <a:pt x="4770494" y="2280220"/>
                  </a:lnTo>
                  <a:lnTo>
                    <a:pt x="4809726" y="2256193"/>
                  </a:lnTo>
                  <a:lnTo>
                    <a:pt x="4845701" y="2227820"/>
                  </a:lnTo>
                  <a:lnTo>
                    <a:pt x="4878056" y="2195465"/>
                  </a:lnTo>
                  <a:lnTo>
                    <a:pt x="4906429" y="2159490"/>
                  </a:lnTo>
                  <a:lnTo>
                    <a:pt x="4930456" y="2120258"/>
                  </a:lnTo>
                  <a:lnTo>
                    <a:pt x="4949776" y="2078132"/>
                  </a:lnTo>
                  <a:lnTo>
                    <a:pt x="4964025" y="2033476"/>
                  </a:lnTo>
                  <a:lnTo>
                    <a:pt x="4972840" y="1986650"/>
                  </a:lnTo>
                  <a:lnTo>
                    <a:pt x="4975860" y="1938020"/>
                  </a:lnTo>
                  <a:lnTo>
                    <a:pt x="4975860" y="969010"/>
                  </a:lnTo>
                  <a:lnTo>
                    <a:pt x="5203063" y="884174"/>
                  </a:lnTo>
                  <a:lnTo>
                    <a:pt x="4975860" y="387603"/>
                  </a:lnTo>
                  <a:lnTo>
                    <a:pt x="4972840" y="338973"/>
                  </a:lnTo>
                  <a:lnTo>
                    <a:pt x="4964025" y="292147"/>
                  </a:lnTo>
                  <a:lnTo>
                    <a:pt x="4949776" y="247491"/>
                  </a:lnTo>
                  <a:lnTo>
                    <a:pt x="4930456" y="205365"/>
                  </a:lnTo>
                  <a:lnTo>
                    <a:pt x="4906429" y="166133"/>
                  </a:lnTo>
                  <a:lnTo>
                    <a:pt x="4878056" y="130158"/>
                  </a:lnTo>
                  <a:lnTo>
                    <a:pt x="4845701" y="97803"/>
                  </a:lnTo>
                  <a:lnTo>
                    <a:pt x="4809726" y="69430"/>
                  </a:lnTo>
                  <a:lnTo>
                    <a:pt x="4770494" y="45403"/>
                  </a:lnTo>
                  <a:lnTo>
                    <a:pt x="4728368" y="26083"/>
                  </a:lnTo>
                  <a:lnTo>
                    <a:pt x="4683712" y="11834"/>
                  </a:lnTo>
                  <a:lnTo>
                    <a:pt x="4636886" y="3019"/>
                  </a:lnTo>
                  <a:lnTo>
                    <a:pt x="4588256" y="0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5182362" y="1082802"/>
              <a:ext cx="5203190" cy="2326005"/>
            </a:xfrm>
            <a:custGeom>
              <a:avLst/>
              <a:gdLst/>
              <a:ahLst/>
              <a:cxnLst/>
              <a:rect l="l" t="t" r="r" b="b"/>
              <a:pathLst>
                <a:path w="5203190" h="2326004">
                  <a:moveTo>
                    <a:pt x="0" y="387603"/>
                  </a:moveTo>
                  <a:lnTo>
                    <a:pt x="3019" y="338973"/>
                  </a:lnTo>
                  <a:lnTo>
                    <a:pt x="11834" y="292147"/>
                  </a:lnTo>
                  <a:lnTo>
                    <a:pt x="26083" y="247491"/>
                  </a:lnTo>
                  <a:lnTo>
                    <a:pt x="45403" y="205365"/>
                  </a:lnTo>
                  <a:lnTo>
                    <a:pt x="69430" y="166133"/>
                  </a:lnTo>
                  <a:lnTo>
                    <a:pt x="97803" y="130158"/>
                  </a:lnTo>
                  <a:lnTo>
                    <a:pt x="130158" y="97803"/>
                  </a:lnTo>
                  <a:lnTo>
                    <a:pt x="166133" y="69430"/>
                  </a:lnTo>
                  <a:lnTo>
                    <a:pt x="205365" y="45403"/>
                  </a:lnTo>
                  <a:lnTo>
                    <a:pt x="247491" y="26083"/>
                  </a:lnTo>
                  <a:lnTo>
                    <a:pt x="292147" y="11834"/>
                  </a:lnTo>
                  <a:lnTo>
                    <a:pt x="338973" y="3019"/>
                  </a:lnTo>
                  <a:lnTo>
                    <a:pt x="387603" y="0"/>
                  </a:lnTo>
                  <a:lnTo>
                    <a:pt x="2902585" y="0"/>
                  </a:lnTo>
                  <a:lnTo>
                    <a:pt x="4146549" y="0"/>
                  </a:lnTo>
                  <a:lnTo>
                    <a:pt x="4588256" y="0"/>
                  </a:lnTo>
                  <a:lnTo>
                    <a:pt x="4636886" y="3019"/>
                  </a:lnTo>
                  <a:lnTo>
                    <a:pt x="4683712" y="11834"/>
                  </a:lnTo>
                  <a:lnTo>
                    <a:pt x="4728368" y="26083"/>
                  </a:lnTo>
                  <a:lnTo>
                    <a:pt x="4770494" y="45403"/>
                  </a:lnTo>
                  <a:lnTo>
                    <a:pt x="4809726" y="69430"/>
                  </a:lnTo>
                  <a:lnTo>
                    <a:pt x="4845701" y="97803"/>
                  </a:lnTo>
                  <a:lnTo>
                    <a:pt x="4878056" y="130158"/>
                  </a:lnTo>
                  <a:lnTo>
                    <a:pt x="4906429" y="166133"/>
                  </a:lnTo>
                  <a:lnTo>
                    <a:pt x="4930456" y="205365"/>
                  </a:lnTo>
                  <a:lnTo>
                    <a:pt x="4949776" y="247491"/>
                  </a:lnTo>
                  <a:lnTo>
                    <a:pt x="4964025" y="292147"/>
                  </a:lnTo>
                  <a:lnTo>
                    <a:pt x="4972840" y="338973"/>
                  </a:lnTo>
                  <a:lnTo>
                    <a:pt x="4975860" y="387603"/>
                  </a:lnTo>
                  <a:lnTo>
                    <a:pt x="5203063" y="884174"/>
                  </a:lnTo>
                  <a:lnTo>
                    <a:pt x="4975860" y="969010"/>
                  </a:lnTo>
                  <a:lnTo>
                    <a:pt x="4975860" y="1938020"/>
                  </a:lnTo>
                  <a:lnTo>
                    <a:pt x="4972840" y="1986650"/>
                  </a:lnTo>
                  <a:lnTo>
                    <a:pt x="4964025" y="2033476"/>
                  </a:lnTo>
                  <a:lnTo>
                    <a:pt x="4949776" y="2078132"/>
                  </a:lnTo>
                  <a:lnTo>
                    <a:pt x="4930456" y="2120258"/>
                  </a:lnTo>
                  <a:lnTo>
                    <a:pt x="4906429" y="2159490"/>
                  </a:lnTo>
                  <a:lnTo>
                    <a:pt x="4878056" y="2195465"/>
                  </a:lnTo>
                  <a:lnTo>
                    <a:pt x="4845701" y="2227820"/>
                  </a:lnTo>
                  <a:lnTo>
                    <a:pt x="4809726" y="2256193"/>
                  </a:lnTo>
                  <a:lnTo>
                    <a:pt x="4770494" y="2280220"/>
                  </a:lnTo>
                  <a:lnTo>
                    <a:pt x="4728368" y="2299540"/>
                  </a:lnTo>
                  <a:lnTo>
                    <a:pt x="4683712" y="2313789"/>
                  </a:lnTo>
                  <a:lnTo>
                    <a:pt x="4636886" y="2322604"/>
                  </a:lnTo>
                  <a:lnTo>
                    <a:pt x="4588256" y="2325624"/>
                  </a:lnTo>
                  <a:lnTo>
                    <a:pt x="4146549" y="2325624"/>
                  </a:lnTo>
                  <a:lnTo>
                    <a:pt x="2902585" y="2325624"/>
                  </a:lnTo>
                  <a:lnTo>
                    <a:pt x="387603" y="2325624"/>
                  </a:lnTo>
                  <a:lnTo>
                    <a:pt x="338973" y="2322604"/>
                  </a:lnTo>
                  <a:lnTo>
                    <a:pt x="292147" y="2313789"/>
                  </a:lnTo>
                  <a:lnTo>
                    <a:pt x="247491" y="2299540"/>
                  </a:lnTo>
                  <a:lnTo>
                    <a:pt x="205365" y="2280220"/>
                  </a:lnTo>
                  <a:lnTo>
                    <a:pt x="166133" y="2256193"/>
                  </a:lnTo>
                  <a:lnTo>
                    <a:pt x="130158" y="2227820"/>
                  </a:lnTo>
                  <a:lnTo>
                    <a:pt x="97803" y="2195465"/>
                  </a:lnTo>
                  <a:lnTo>
                    <a:pt x="69430" y="2159490"/>
                  </a:lnTo>
                  <a:lnTo>
                    <a:pt x="45403" y="2120258"/>
                  </a:lnTo>
                  <a:lnTo>
                    <a:pt x="26083" y="2078132"/>
                  </a:lnTo>
                  <a:lnTo>
                    <a:pt x="11834" y="2033476"/>
                  </a:lnTo>
                  <a:lnTo>
                    <a:pt x="3019" y="1986650"/>
                  </a:lnTo>
                  <a:lnTo>
                    <a:pt x="0" y="1938020"/>
                  </a:lnTo>
                  <a:lnTo>
                    <a:pt x="0" y="969010"/>
                  </a:lnTo>
                  <a:lnTo>
                    <a:pt x="0" y="387603"/>
                  </a:lnTo>
                  <a:close/>
                </a:path>
              </a:pathLst>
            </a:custGeom>
            <a:ln w="38100">
              <a:solidFill>
                <a:srgbClr val="EC7C3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5458714" y="1718563"/>
            <a:ext cx="4419600" cy="100203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460375" marR="5080" indent="-448309">
              <a:lnSpc>
                <a:spcPct val="100000"/>
              </a:lnSpc>
              <a:spcBef>
                <a:spcPts val="105"/>
              </a:spcBef>
            </a:pPr>
            <a:r>
              <a:rPr dirty="0" sz="3200" spc="-340">
                <a:solidFill>
                  <a:srgbClr val="171616"/>
                </a:solidFill>
              </a:rPr>
              <a:t>Cảm</a:t>
            </a:r>
            <a:r>
              <a:rPr dirty="0" sz="3200" spc="-135">
                <a:solidFill>
                  <a:srgbClr val="171616"/>
                </a:solidFill>
              </a:rPr>
              <a:t> </a:t>
            </a:r>
            <a:r>
              <a:rPr dirty="0" sz="3200" spc="-185">
                <a:solidFill>
                  <a:srgbClr val="171616"/>
                </a:solidFill>
              </a:rPr>
              <a:t>ơn</a:t>
            </a:r>
            <a:r>
              <a:rPr dirty="0" sz="3200" spc="-145">
                <a:solidFill>
                  <a:srgbClr val="171616"/>
                </a:solidFill>
              </a:rPr>
              <a:t> </a:t>
            </a:r>
            <a:r>
              <a:rPr dirty="0" sz="3200" spc="-265">
                <a:solidFill>
                  <a:srgbClr val="171616"/>
                </a:solidFill>
              </a:rPr>
              <a:t>các</a:t>
            </a:r>
            <a:r>
              <a:rPr dirty="0" sz="3200" spc="-165">
                <a:solidFill>
                  <a:srgbClr val="171616"/>
                </a:solidFill>
              </a:rPr>
              <a:t> </a:t>
            </a:r>
            <a:r>
              <a:rPr dirty="0" sz="3200" spc="-155">
                <a:solidFill>
                  <a:srgbClr val="171616"/>
                </a:solidFill>
              </a:rPr>
              <a:t>bạn</a:t>
            </a:r>
            <a:r>
              <a:rPr dirty="0" sz="3200" spc="-135">
                <a:solidFill>
                  <a:srgbClr val="171616"/>
                </a:solidFill>
              </a:rPr>
              <a:t> đã</a:t>
            </a:r>
            <a:r>
              <a:rPr dirty="0" sz="3200" spc="-145">
                <a:solidFill>
                  <a:srgbClr val="171616"/>
                </a:solidFill>
              </a:rPr>
              <a:t> </a:t>
            </a:r>
            <a:r>
              <a:rPr dirty="0" sz="3200" spc="-130">
                <a:solidFill>
                  <a:srgbClr val="171616"/>
                </a:solidFill>
              </a:rPr>
              <a:t>giúp</a:t>
            </a:r>
            <a:r>
              <a:rPr dirty="0" sz="3200" spc="-135">
                <a:solidFill>
                  <a:srgbClr val="171616"/>
                </a:solidFill>
              </a:rPr>
              <a:t> </a:t>
            </a:r>
            <a:r>
              <a:rPr dirty="0" sz="3200" spc="-25">
                <a:solidFill>
                  <a:srgbClr val="171616"/>
                </a:solidFill>
              </a:rPr>
              <a:t>tớ </a:t>
            </a:r>
            <a:r>
              <a:rPr dirty="0" sz="3200">
                <a:solidFill>
                  <a:srgbClr val="171616"/>
                </a:solidFill>
              </a:rPr>
              <a:t>thu</a:t>
            </a:r>
            <a:r>
              <a:rPr dirty="0" sz="3200" spc="-135">
                <a:solidFill>
                  <a:srgbClr val="171616"/>
                </a:solidFill>
              </a:rPr>
              <a:t> </a:t>
            </a:r>
            <a:r>
              <a:rPr dirty="0" sz="3200" spc="-170">
                <a:solidFill>
                  <a:srgbClr val="171616"/>
                </a:solidFill>
              </a:rPr>
              <a:t>hoạch</a:t>
            </a:r>
            <a:r>
              <a:rPr dirty="0" sz="3200" spc="-135">
                <a:solidFill>
                  <a:srgbClr val="171616"/>
                </a:solidFill>
              </a:rPr>
              <a:t> </a:t>
            </a:r>
            <a:r>
              <a:rPr dirty="0" sz="3200" spc="-150">
                <a:solidFill>
                  <a:srgbClr val="171616"/>
                </a:solidFill>
              </a:rPr>
              <a:t>hoa</a:t>
            </a:r>
            <a:r>
              <a:rPr dirty="0" sz="3200" spc="-135">
                <a:solidFill>
                  <a:srgbClr val="171616"/>
                </a:solidFill>
              </a:rPr>
              <a:t> </a:t>
            </a:r>
            <a:r>
              <a:rPr dirty="0" sz="3200" spc="-10">
                <a:solidFill>
                  <a:srgbClr val="171616"/>
                </a:solidFill>
              </a:rPr>
              <a:t>nhé!!!</a:t>
            </a:r>
            <a:endParaRPr sz="3200"/>
          </a:p>
        </p:txBody>
      </p:sp>
      <p:pic>
        <p:nvPicPr>
          <p:cNvPr id="8" name="object 8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928104" y="2318004"/>
            <a:ext cx="5004815" cy="4539993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997"/>
          </a:xfrm>
          <a:prstGeom prst="rect">
            <a:avLst/>
          </a:prstGeom>
        </p:spPr>
      </p:pic>
      <p:sp>
        <p:nvSpPr>
          <p:cNvPr id="3" name="object 3" descr=""/>
          <p:cNvSpPr/>
          <p:nvPr/>
        </p:nvSpPr>
        <p:spPr>
          <a:xfrm>
            <a:off x="1284732" y="169037"/>
            <a:ext cx="1400810" cy="915669"/>
          </a:xfrm>
          <a:custGeom>
            <a:avLst/>
            <a:gdLst/>
            <a:ahLst/>
            <a:cxnLst/>
            <a:rect l="l" t="t" r="r" b="b"/>
            <a:pathLst>
              <a:path w="1400810" h="915669">
                <a:moveTo>
                  <a:pt x="85471" y="61087"/>
                </a:moveTo>
                <a:lnTo>
                  <a:pt x="39370" y="61214"/>
                </a:lnTo>
                <a:lnTo>
                  <a:pt x="3063" y="82946"/>
                </a:lnTo>
                <a:lnTo>
                  <a:pt x="0" y="101600"/>
                </a:lnTo>
                <a:lnTo>
                  <a:pt x="1651" y="755396"/>
                </a:lnTo>
                <a:lnTo>
                  <a:pt x="2412" y="757936"/>
                </a:lnTo>
                <a:lnTo>
                  <a:pt x="4064" y="760222"/>
                </a:lnTo>
                <a:lnTo>
                  <a:pt x="5587" y="762635"/>
                </a:lnTo>
                <a:lnTo>
                  <a:pt x="8001" y="764413"/>
                </a:lnTo>
                <a:lnTo>
                  <a:pt x="11556" y="765683"/>
                </a:lnTo>
                <a:lnTo>
                  <a:pt x="14986" y="766953"/>
                </a:lnTo>
                <a:lnTo>
                  <a:pt x="19684" y="768096"/>
                </a:lnTo>
                <a:lnTo>
                  <a:pt x="31496" y="769874"/>
                </a:lnTo>
                <a:lnTo>
                  <a:pt x="39115" y="770255"/>
                </a:lnTo>
                <a:lnTo>
                  <a:pt x="57531" y="770255"/>
                </a:lnTo>
                <a:lnTo>
                  <a:pt x="94742" y="757682"/>
                </a:lnTo>
                <a:lnTo>
                  <a:pt x="95463" y="755396"/>
                </a:lnTo>
                <a:lnTo>
                  <a:pt x="95356" y="697357"/>
                </a:lnTo>
                <a:lnTo>
                  <a:pt x="94313" y="306425"/>
                </a:lnTo>
                <a:lnTo>
                  <a:pt x="93914" y="264731"/>
                </a:lnTo>
                <a:lnTo>
                  <a:pt x="93267" y="225055"/>
                </a:lnTo>
                <a:lnTo>
                  <a:pt x="92268" y="181423"/>
                </a:lnTo>
                <a:lnTo>
                  <a:pt x="91821" y="165227"/>
                </a:lnTo>
                <a:lnTo>
                  <a:pt x="191961" y="165227"/>
                </a:lnTo>
                <a:lnTo>
                  <a:pt x="166624" y="118110"/>
                </a:lnTo>
                <a:lnTo>
                  <a:pt x="144018" y="82677"/>
                </a:lnTo>
                <a:lnTo>
                  <a:pt x="132461" y="72644"/>
                </a:lnTo>
                <a:lnTo>
                  <a:pt x="126746" y="68453"/>
                </a:lnTo>
                <a:lnTo>
                  <a:pt x="93309" y="61235"/>
                </a:lnTo>
                <a:lnTo>
                  <a:pt x="85471" y="61087"/>
                </a:lnTo>
                <a:close/>
              </a:path>
              <a:path w="1400810" h="915669">
                <a:moveTo>
                  <a:pt x="191961" y="165227"/>
                </a:moveTo>
                <a:lnTo>
                  <a:pt x="92837" y="165227"/>
                </a:lnTo>
                <a:lnTo>
                  <a:pt x="100482" y="181423"/>
                </a:lnTo>
                <a:lnTo>
                  <a:pt x="124968" y="231394"/>
                </a:lnTo>
                <a:lnTo>
                  <a:pt x="150756" y="280828"/>
                </a:lnTo>
                <a:lnTo>
                  <a:pt x="375538" y="697357"/>
                </a:lnTo>
                <a:lnTo>
                  <a:pt x="396620" y="732282"/>
                </a:lnTo>
                <a:lnTo>
                  <a:pt x="429894" y="762635"/>
                </a:lnTo>
                <a:lnTo>
                  <a:pt x="462915" y="767588"/>
                </a:lnTo>
                <a:lnTo>
                  <a:pt x="498856" y="767461"/>
                </a:lnTo>
                <a:lnTo>
                  <a:pt x="503809" y="766699"/>
                </a:lnTo>
                <a:lnTo>
                  <a:pt x="508635" y="765175"/>
                </a:lnTo>
                <a:lnTo>
                  <a:pt x="513588" y="763778"/>
                </a:lnTo>
                <a:lnTo>
                  <a:pt x="517906" y="761365"/>
                </a:lnTo>
                <a:lnTo>
                  <a:pt x="521843" y="758063"/>
                </a:lnTo>
                <a:lnTo>
                  <a:pt x="525780" y="754888"/>
                </a:lnTo>
                <a:lnTo>
                  <a:pt x="529082" y="750697"/>
                </a:lnTo>
                <a:lnTo>
                  <a:pt x="531494" y="745490"/>
                </a:lnTo>
                <a:lnTo>
                  <a:pt x="533907" y="740410"/>
                </a:lnTo>
                <a:lnTo>
                  <a:pt x="535051" y="734314"/>
                </a:lnTo>
                <a:lnTo>
                  <a:pt x="534827" y="638302"/>
                </a:lnTo>
                <a:lnTo>
                  <a:pt x="442087" y="638302"/>
                </a:lnTo>
                <a:lnTo>
                  <a:pt x="429307" y="612790"/>
                </a:lnTo>
                <a:lnTo>
                  <a:pt x="422888" y="600065"/>
                </a:lnTo>
                <a:lnTo>
                  <a:pt x="390144" y="535940"/>
                </a:lnTo>
                <a:lnTo>
                  <a:pt x="383498" y="522769"/>
                </a:lnTo>
                <a:lnTo>
                  <a:pt x="376697" y="509539"/>
                </a:lnTo>
                <a:lnTo>
                  <a:pt x="369730" y="496238"/>
                </a:lnTo>
                <a:lnTo>
                  <a:pt x="362585" y="482854"/>
                </a:lnTo>
                <a:lnTo>
                  <a:pt x="348075" y="455501"/>
                </a:lnTo>
                <a:lnTo>
                  <a:pt x="340617" y="441580"/>
                </a:lnTo>
                <a:lnTo>
                  <a:pt x="332994" y="427482"/>
                </a:lnTo>
                <a:lnTo>
                  <a:pt x="191961" y="165227"/>
                </a:lnTo>
                <a:close/>
              </a:path>
              <a:path w="1400810" h="915669">
                <a:moveTo>
                  <a:pt x="495807" y="58420"/>
                </a:moveTo>
                <a:lnTo>
                  <a:pt x="477774" y="58420"/>
                </a:lnTo>
                <a:lnTo>
                  <a:pt x="469900" y="58801"/>
                </a:lnTo>
                <a:lnTo>
                  <a:pt x="439627" y="73152"/>
                </a:lnTo>
                <a:lnTo>
                  <a:pt x="439658" y="118110"/>
                </a:lnTo>
                <a:lnTo>
                  <a:pt x="440554" y="455501"/>
                </a:lnTo>
                <a:lnTo>
                  <a:pt x="440887" y="522769"/>
                </a:lnTo>
                <a:lnTo>
                  <a:pt x="441311" y="571686"/>
                </a:lnTo>
                <a:lnTo>
                  <a:pt x="442124" y="616541"/>
                </a:lnTo>
                <a:lnTo>
                  <a:pt x="442722" y="638302"/>
                </a:lnTo>
                <a:lnTo>
                  <a:pt x="534827" y="638302"/>
                </a:lnTo>
                <a:lnTo>
                  <a:pt x="533400" y="73152"/>
                </a:lnTo>
                <a:lnTo>
                  <a:pt x="509143" y="59436"/>
                </a:lnTo>
                <a:lnTo>
                  <a:pt x="503047" y="58674"/>
                </a:lnTo>
                <a:lnTo>
                  <a:pt x="495807" y="58420"/>
                </a:lnTo>
                <a:close/>
              </a:path>
              <a:path w="1400810" h="915669">
                <a:moveTo>
                  <a:pt x="926845" y="235585"/>
                </a:moveTo>
                <a:lnTo>
                  <a:pt x="868092" y="240807"/>
                </a:lnTo>
                <a:lnTo>
                  <a:pt x="817244" y="256032"/>
                </a:lnTo>
                <a:lnTo>
                  <a:pt x="774287" y="280447"/>
                </a:lnTo>
                <a:lnTo>
                  <a:pt x="739140" y="313055"/>
                </a:lnTo>
                <a:lnTo>
                  <a:pt x="711783" y="353214"/>
                </a:lnTo>
                <a:lnTo>
                  <a:pt x="692404" y="400177"/>
                </a:lnTo>
                <a:lnTo>
                  <a:pt x="680878" y="453040"/>
                </a:lnTo>
                <a:lnTo>
                  <a:pt x="677163" y="510667"/>
                </a:lnTo>
                <a:lnTo>
                  <a:pt x="678166" y="540908"/>
                </a:lnTo>
                <a:lnTo>
                  <a:pt x="685647" y="596534"/>
                </a:lnTo>
                <a:lnTo>
                  <a:pt x="700532" y="645491"/>
                </a:lnTo>
                <a:lnTo>
                  <a:pt x="723011" y="687159"/>
                </a:lnTo>
                <a:lnTo>
                  <a:pt x="753088" y="721352"/>
                </a:lnTo>
                <a:lnTo>
                  <a:pt x="790668" y="747450"/>
                </a:lnTo>
                <a:lnTo>
                  <a:pt x="835747" y="765186"/>
                </a:lnTo>
                <a:lnTo>
                  <a:pt x="888515" y="774037"/>
                </a:lnTo>
                <a:lnTo>
                  <a:pt x="917829" y="775081"/>
                </a:lnTo>
                <a:lnTo>
                  <a:pt x="948023" y="773721"/>
                </a:lnTo>
                <a:lnTo>
                  <a:pt x="1002696" y="763383"/>
                </a:lnTo>
                <a:lnTo>
                  <a:pt x="1049724" y="743090"/>
                </a:lnTo>
                <a:lnTo>
                  <a:pt x="1088915" y="714464"/>
                </a:lnTo>
                <a:lnTo>
                  <a:pt x="1103468" y="699262"/>
                </a:lnTo>
                <a:lnTo>
                  <a:pt x="922274" y="699262"/>
                </a:lnTo>
                <a:lnTo>
                  <a:pt x="901440" y="698361"/>
                </a:lnTo>
                <a:lnTo>
                  <a:pt x="849630" y="683895"/>
                </a:lnTo>
                <a:lnTo>
                  <a:pt x="812446" y="654534"/>
                </a:lnTo>
                <a:lnTo>
                  <a:pt x="788050" y="613346"/>
                </a:lnTo>
                <a:lnTo>
                  <a:pt x="774793" y="562111"/>
                </a:lnTo>
                <a:lnTo>
                  <a:pt x="770382" y="504444"/>
                </a:lnTo>
                <a:lnTo>
                  <a:pt x="770931" y="483818"/>
                </a:lnTo>
                <a:lnTo>
                  <a:pt x="775364" y="445043"/>
                </a:lnTo>
                <a:lnTo>
                  <a:pt x="790733" y="393795"/>
                </a:lnTo>
                <a:lnTo>
                  <a:pt x="816933" y="353214"/>
                </a:lnTo>
                <a:lnTo>
                  <a:pt x="854456" y="325247"/>
                </a:lnTo>
                <a:lnTo>
                  <a:pt x="904158" y="311852"/>
                </a:lnTo>
                <a:lnTo>
                  <a:pt x="923544" y="310896"/>
                </a:lnTo>
                <a:lnTo>
                  <a:pt x="1111738" y="310896"/>
                </a:lnTo>
                <a:lnTo>
                  <a:pt x="1107567" y="305562"/>
                </a:lnTo>
                <a:lnTo>
                  <a:pt x="1073737" y="275367"/>
                </a:lnTo>
                <a:lnTo>
                  <a:pt x="1032382" y="253365"/>
                </a:lnTo>
                <a:lnTo>
                  <a:pt x="983519" y="239950"/>
                </a:lnTo>
                <a:lnTo>
                  <a:pt x="956159" y="236630"/>
                </a:lnTo>
                <a:lnTo>
                  <a:pt x="926845" y="235585"/>
                </a:lnTo>
                <a:close/>
              </a:path>
              <a:path w="1400810" h="915669">
                <a:moveTo>
                  <a:pt x="1111738" y="310896"/>
                </a:moveTo>
                <a:lnTo>
                  <a:pt x="923544" y="310896"/>
                </a:lnTo>
                <a:lnTo>
                  <a:pt x="944377" y="311796"/>
                </a:lnTo>
                <a:lnTo>
                  <a:pt x="963437" y="314674"/>
                </a:lnTo>
                <a:lnTo>
                  <a:pt x="1010021" y="334690"/>
                </a:lnTo>
                <a:lnTo>
                  <a:pt x="1042543" y="368427"/>
                </a:lnTo>
                <a:lnTo>
                  <a:pt x="1062849" y="413361"/>
                </a:lnTo>
                <a:lnTo>
                  <a:pt x="1072896" y="467090"/>
                </a:lnTo>
                <a:lnTo>
                  <a:pt x="1074691" y="510667"/>
                </a:lnTo>
                <a:lnTo>
                  <a:pt x="1074326" y="526651"/>
                </a:lnTo>
                <a:lnTo>
                  <a:pt x="1069996" y="565652"/>
                </a:lnTo>
                <a:lnTo>
                  <a:pt x="1055036" y="616838"/>
                </a:lnTo>
                <a:lnTo>
                  <a:pt x="1028880" y="657050"/>
                </a:lnTo>
                <a:lnTo>
                  <a:pt x="991107" y="684911"/>
                </a:lnTo>
                <a:lnTo>
                  <a:pt x="941441" y="698305"/>
                </a:lnTo>
                <a:lnTo>
                  <a:pt x="922274" y="699262"/>
                </a:lnTo>
                <a:lnTo>
                  <a:pt x="1103468" y="699262"/>
                </a:lnTo>
                <a:lnTo>
                  <a:pt x="1132935" y="657018"/>
                </a:lnTo>
                <a:lnTo>
                  <a:pt x="1152525" y="609981"/>
                </a:lnTo>
                <a:lnTo>
                  <a:pt x="1164224" y="557117"/>
                </a:lnTo>
                <a:lnTo>
                  <a:pt x="1168019" y="499491"/>
                </a:lnTo>
                <a:lnTo>
                  <a:pt x="1167048" y="469491"/>
                </a:lnTo>
                <a:lnTo>
                  <a:pt x="1159392" y="414158"/>
                </a:lnTo>
                <a:lnTo>
                  <a:pt x="1144303" y="365248"/>
                </a:lnTo>
                <a:lnTo>
                  <a:pt x="1121685" y="323615"/>
                </a:lnTo>
                <a:lnTo>
                  <a:pt x="1111738" y="310896"/>
                </a:lnTo>
                <a:close/>
              </a:path>
              <a:path w="1400810" h="915669">
                <a:moveTo>
                  <a:pt x="924560" y="810006"/>
                </a:moveTo>
                <a:lnTo>
                  <a:pt x="881761" y="821563"/>
                </a:lnTo>
                <a:lnTo>
                  <a:pt x="870076" y="863600"/>
                </a:lnTo>
                <a:lnTo>
                  <a:pt x="870864" y="877147"/>
                </a:lnTo>
                <a:lnTo>
                  <a:pt x="897890" y="912526"/>
                </a:lnTo>
                <a:lnTo>
                  <a:pt x="923670" y="915289"/>
                </a:lnTo>
                <a:lnTo>
                  <a:pt x="938006" y="914501"/>
                </a:lnTo>
                <a:lnTo>
                  <a:pt x="971964" y="896752"/>
                </a:lnTo>
                <a:lnTo>
                  <a:pt x="978662" y="861695"/>
                </a:lnTo>
                <a:lnTo>
                  <a:pt x="977852" y="848094"/>
                </a:lnTo>
                <a:lnTo>
                  <a:pt x="950372" y="812673"/>
                </a:lnTo>
                <a:lnTo>
                  <a:pt x="924560" y="810006"/>
                </a:lnTo>
                <a:close/>
              </a:path>
              <a:path w="1400810" h="915669">
                <a:moveTo>
                  <a:pt x="931418" y="0"/>
                </a:moveTo>
                <a:lnTo>
                  <a:pt x="915797" y="0"/>
                </a:lnTo>
                <a:lnTo>
                  <a:pt x="908938" y="254"/>
                </a:lnTo>
                <a:lnTo>
                  <a:pt x="903351" y="889"/>
                </a:lnTo>
                <a:lnTo>
                  <a:pt x="897636" y="1397"/>
                </a:lnTo>
                <a:lnTo>
                  <a:pt x="873125" y="14351"/>
                </a:lnTo>
                <a:lnTo>
                  <a:pt x="783463" y="139446"/>
                </a:lnTo>
                <a:lnTo>
                  <a:pt x="779018" y="144907"/>
                </a:lnTo>
                <a:lnTo>
                  <a:pt x="776224" y="149606"/>
                </a:lnTo>
                <a:lnTo>
                  <a:pt x="774700" y="153416"/>
                </a:lnTo>
                <a:lnTo>
                  <a:pt x="773349" y="157099"/>
                </a:lnTo>
                <a:lnTo>
                  <a:pt x="773430" y="160274"/>
                </a:lnTo>
                <a:lnTo>
                  <a:pt x="777113" y="164973"/>
                </a:lnTo>
                <a:lnTo>
                  <a:pt x="780669" y="166751"/>
                </a:lnTo>
                <a:lnTo>
                  <a:pt x="791210" y="169291"/>
                </a:lnTo>
                <a:lnTo>
                  <a:pt x="798703" y="169926"/>
                </a:lnTo>
                <a:lnTo>
                  <a:pt x="815467" y="169926"/>
                </a:lnTo>
                <a:lnTo>
                  <a:pt x="821182" y="169672"/>
                </a:lnTo>
                <a:lnTo>
                  <a:pt x="825754" y="169037"/>
                </a:lnTo>
                <a:lnTo>
                  <a:pt x="830326" y="168529"/>
                </a:lnTo>
                <a:lnTo>
                  <a:pt x="845057" y="161925"/>
                </a:lnTo>
                <a:lnTo>
                  <a:pt x="847344" y="159893"/>
                </a:lnTo>
                <a:lnTo>
                  <a:pt x="849503" y="157099"/>
                </a:lnTo>
                <a:lnTo>
                  <a:pt x="851662" y="153416"/>
                </a:lnTo>
                <a:lnTo>
                  <a:pt x="922274" y="55118"/>
                </a:lnTo>
                <a:lnTo>
                  <a:pt x="1001026" y="55118"/>
                </a:lnTo>
                <a:lnTo>
                  <a:pt x="971295" y="14097"/>
                </a:lnTo>
                <a:lnTo>
                  <a:pt x="969391" y="11557"/>
                </a:lnTo>
                <a:lnTo>
                  <a:pt x="967359" y="9398"/>
                </a:lnTo>
                <a:lnTo>
                  <a:pt x="964945" y="7747"/>
                </a:lnTo>
                <a:lnTo>
                  <a:pt x="962660" y="6096"/>
                </a:lnTo>
                <a:lnTo>
                  <a:pt x="959612" y="4699"/>
                </a:lnTo>
                <a:lnTo>
                  <a:pt x="955929" y="3429"/>
                </a:lnTo>
                <a:lnTo>
                  <a:pt x="952373" y="2159"/>
                </a:lnTo>
                <a:lnTo>
                  <a:pt x="947928" y="1270"/>
                </a:lnTo>
                <a:lnTo>
                  <a:pt x="937768" y="254"/>
                </a:lnTo>
                <a:lnTo>
                  <a:pt x="931418" y="0"/>
                </a:lnTo>
                <a:close/>
              </a:path>
              <a:path w="1400810" h="915669">
                <a:moveTo>
                  <a:pt x="1001026" y="55118"/>
                </a:moveTo>
                <a:lnTo>
                  <a:pt x="922274" y="55118"/>
                </a:lnTo>
                <a:lnTo>
                  <a:pt x="993394" y="153035"/>
                </a:lnTo>
                <a:lnTo>
                  <a:pt x="998219" y="159004"/>
                </a:lnTo>
                <a:lnTo>
                  <a:pt x="999998" y="161290"/>
                </a:lnTo>
                <a:lnTo>
                  <a:pt x="1001903" y="163449"/>
                </a:lnTo>
                <a:lnTo>
                  <a:pt x="1004188" y="165100"/>
                </a:lnTo>
                <a:lnTo>
                  <a:pt x="1007110" y="166116"/>
                </a:lnTo>
                <a:lnTo>
                  <a:pt x="1010031" y="167259"/>
                </a:lnTo>
                <a:lnTo>
                  <a:pt x="1013713" y="168021"/>
                </a:lnTo>
                <a:lnTo>
                  <a:pt x="1022857" y="169037"/>
                </a:lnTo>
                <a:lnTo>
                  <a:pt x="1028954" y="169291"/>
                </a:lnTo>
                <a:lnTo>
                  <a:pt x="1046099" y="169291"/>
                </a:lnTo>
                <a:lnTo>
                  <a:pt x="1071245" y="159512"/>
                </a:lnTo>
                <a:lnTo>
                  <a:pt x="1071245" y="156464"/>
                </a:lnTo>
                <a:lnTo>
                  <a:pt x="1069848" y="152654"/>
                </a:lnTo>
                <a:lnTo>
                  <a:pt x="1068324" y="148844"/>
                </a:lnTo>
                <a:lnTo>
                  <a:pt x="1065657" y="144145"/>
                </a:lnTo>
                <a:lnTo>
                  <a:pt x="1061593" y="138684"/>
                </a:lnTo>
                <a:lnTo>
                  <a:pt x="1001026" y="55118"/>
                </a:lnTo>
                <a:close/>
              </a:path>
              <a:path w="1400810" h="915669">
                <a:moveTo>
                  <a:pt x="1354455" y="242189"/>
                </a:moveTo>
                <a:lnTo>
                  <a:pt x="1336675" y="242189"/>
                </a:lnTo>
                <a:lnTo>
                  <a:pt x="1329436" y="242570"/>
                </a:lnTo>
                <a:lnTo>
                  <a:pt x="1317752" y="244094"/>
                </a:lnTo>
                <a:lnTo>
                  <a:pt x="1313053" y="245110"/>
                </a:lnTo>
                <a:lnTo>
                  <a:pt x="1309624" y="246634"/>
                </a:lnTo>
                <a:lnTo>
                  <a:pt x="1306195" y="248031"/>
                </a:lnTo>
                <a:lnTo>
                  <a:pt x="1303909" y="249936"/>
                </a:lnTo>
                <a:lnTo>
                  <a:pt x="1301369" y="254254"/>
                </a:lnTo>
                <a:lnTo>
                  <a:pt x="1300800" y="256413"/>
                </a:lnTo>
                <a:lnTo>
                  <a:pt x="1300734" y="259207"/>
                </a:lnTo>
                <a:lnTo>
                  <a:pt x="1302004" y="752983"/>
                </a:lnTo>
                <a:lnTo>
                  <a:pt x="1302639" y="755523"/>
                </a:lnTo>
                <a:lnTo>
                  <a:pt x="1303909" y="757428"/>
                </a:lnTo>
                <a:lnTo>
                  <a:pt x="1305179" y="759460"/>
                </a:lnTo>
                <a:lnTo>
                  <a:pt x="1307592" y="761238"/>
                </a:lnTo>
                <a:lnTo>
                  <a:pt x="1314450" y="764032"/>
                </a:lnTo>
                <a:lnTo>
                  <a:pt x="1319149" y="765175"/>
                </a:lnTo>
                <a:lnTo>
                  <a:pt x="1324864" y="765810"/>
                </a:lnTo>
                <a:lnTo>
                  <a:pt x="1330706" y="766572"/>
                </a:lnTo>
                <a:lnTo>
                  <a:pt x="1337945" y="766953"/>
                </a:lnTo>
                <a:lnTo>
                  <a:pt x="1346708" y="766953"/>
                </a:lnTo>
                <a:lnTo>
                  <a:pt x="1382776" y="762381"/>
                </a:lnTo>
                <a:lnTo>
                  <a:pt x="1385951" y="760984"/>
                </a:lnTo>
                <a:lnTo>
                  <a:pt x="1388364" y="759206"/>
                </a:lnTo>
                <a:lnTo>
                  <a:pt x="1389761" y="757301"/>
                </a:lnTo>
                <a:lnTo>
                  <a:pt x="1391285" y="755269"/>
                </a:lnTo>
                <a:lnTo>
                  <a:pt x="1391856" y="752983"/>
                </a:lnTo>
                <a:lnTo>
                  <a:pt x="1391920" y="749935"/>
                </a:lnTo>
                <a:lnTo>
                  <a:pt x="1390650" y="256413"/>
                </a:lnTo>
                <a:lnTo>
                  <a:pt x="1390015" y="254000"/>
                </a:lnTo>
                <a:lnTo>
                  <a:pt x="1388491" y="251841"/>
                </a:lnTo>
                <a:lnTo>
                  <a:pt x="1387094" y="249682"/>
                </a:lnTo>
                <a:lnTo>
                  <a:pt x="1384681" y="247904"/>
                </a:lnTo>
                <a:lnTo>
                  <a:pt x="1381379" y="246507"/>
                </a:lnTo>
                <a:lnTo>
                  <a:pt x="1378077" y="244983"/>
                </a:lnTo>
                <a:lnTo>
                  <a:pt x="1373505" y="243967"/>
                </a:lnTo>
                <a:lnTo>
                  <a:pt x="1361948" y="242443"/>
                </a:lnTo>
                <a:lnTo>
                  <a:pt x="1354455" y="242189"/>
                </a:lnTo>
                <a:close/>
              </a:path>
              <a:path w="1400810" h="915669">
                <a:moveTo>
                  <a:pt x="1345438" y="39751"/>
                </a:moveTo>
                <a:lnTo>
                  <a:pt x="1301242" y="51435"/>
                </a:lnTo>
                <a:lnTo>
                  <a:pt x="1289304" y="94488"/>
                </a:lnTo>
                <a:lnTo>
                  <a:pt x="1290115" y="108775"/>
                </a:lnTo>
                <a:lnTo>
                  <a:pt x="1317894" y="145065"/>
                </a:lnTo>
                <a:lnTo>
                  <a:pt x="1344549" y="147828"/>
                </a:lnTo>
                <a:lnTo>
                  <a:pt x="1359384" y="147040"/>
                </a:lnTo>
                <a:lnTo>
                  <a:pt x="1393985" y="129220"/>
                </a:lnTo>
                <a:lnTo>
                  <a:pt x="1400683" y="93091"/>
                </a:lnTo>
                <a:lnTo>
                  <a:pt x="1399871" y="78805"/>
                </a:lnTo>
                <a:lnTo>
                  <a:pt x="1372092" y="42529"/>
                </a:lnTo>
                <a:lnTo>
                  <a:pt x="1345438" y="39751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064001" y="172846"/>
            <a:ext cx="2200910" cy="952753"/>
          </a:xfrm>
          <a:prstGeom prst="rect">
            <a:avLst/>
          </a:prstGeom>
        </p:spPr>
      </p:pic>
      <p:sp>
        <p:nvSpPr>
          <p:cNvPr id="5" name="object 5" descr=""/>
          <p:cNvSpPr/>
          <p:nvPr/>
        </p:nvSpPr>
        <p:spPr>
          <a:xfrm>
            <a:off x="5599684" y="157098"/>
            <a:ext cx="2359660" cy="777875"/>
          </a:xfrm>
          <a:custGeom>
            <a:avLst/>
            <a:gdLst/>
            <a:ahLst/>
            <a:cxnLst/>
            <a:rect l="l" t="t" r="r" b="b"/>
            <a:pathLst>
              <a:path w="2359659" h="777875">
                <a:moveTo>
                  <a:pt x="228345" y="238760"/>
                </a:moveTo>
                <a:lnTo>
                  <a:pt x="181594" y="242950"/>
                </a:lnTo>
                <a:lnTo>
                  <a:pt x="138175" y="255142"/>
                </a:lnTo>
                <a:lnTo>
                  <a:pt x="99218" y="275621"/>
                </a:lnTo>
                <a:lnTo>
                  <a:pt x="65786" y="304673"/>
                </a:lnTo>
                <a:lnTo>
                  <a:pt x="38306" y="342693"/>
                </a:lnTo>
                <a:lnTo>
                  <a:pt x="17399" y="390143"/>
                </a:lnTo>
                <a:lnTo>
                  <a:pt x="4270" y="447405"/>
                </a:lnTo>
                <a:lnTo>
                  <a:pt x="0" y="514858"/>
                </a:lnTo>
                <a:lnTo>
                  <a:pt x="998" y="545816"/>
                </a:lnTo>
                <a:lnTo>
                  <a:pt x="8376" y="602065"/>
                </a:lnTo>
                <a:lnTo>
                  <a:pt x="22875" y="650811"/>
                </a:lnTo>
                <a:lnTo>
                  <a:pt x="44021" y="691959"/>
                </a:lnTo>
                <a:lnTo>
                  <a:pt x="71667" y="725418"/>
                </a:lnTo>
                <a:lnTo>
                  <a:pt x="105957" y="750806"/>
                </a:lnTo>
                <a:lnTo>
                  <a:pt x="146821" y="768068"/>
                </a:lnTo>
                <a:lnTo>
                  <a:pt x="193736" y="776728"/>
                </a:lnTo>
                <a:lnTo>
                  <a:pt x="219455" y="777748"/>
                </a:lnTo>
                <a:lnTo>
                  <a:pt x="232142" y="777365"/>
                </a:lnTo>
                <a:lnTo>
                  <a:pt x="280771" y="770001"/>
                </a:lnTo>
                <a:lnTo>
                  <a:pt x="323387" y="755646"/>
                </a:lnTo>
                <a:lnTo>
                  <a:pt x="357842" y="736824"/>
                </a:lnTo>
                <a:lnTo>
                  <a:pt x="382015" y="714248"/>
                </a:lnTo>
                <a:lnTo>
                  <a:pt x="383286" y="711962"/>
                </a:lnTo>
                <a:lnTo>
                  <a:pt x="384428" y="709167"/>
                </a:lnTo>
                <a:lnTo>
                  <a:pt x="386206" y="703072"/>
                </a:lnTo>
                <a:lnTo>
                  <a:pt x="386778" y="699642"/>
                </a:lnTo>
                <a:lnTo>
                  <a:pt x="230631" y="699642"/>
                </a:lnTo>
                <a:lnTo>
                  <a:pt x="214776" y="698980"/>
                </a:lnTo>
                <a:lnTo>
                  <a:pt x="172592" y="688086"/>
                </a:lnTo>
                <a:lnTo>
                  <a:pt x="138910" y="663743"/>
                </a:lnTo>
                <a:lnTo>
                  <a:pt x="114236" y="625586"/>
                </a:lnTo>
                <a:lnTo>
                  <a:pt x="99050" y="574266"/>
                </a:lnTo>
                <a:lnTo>
                  <a:pt x="94442" y="532649"/>
                </a:lnTo>
                <a:lnTo>
                  <a:pt x="93852" y="509650"/>
                </a:lnTo>
                <a:lnTo>
                  <a:pt x="95853" y="465024"/>
                </a:lnTo>
                <a:lnTo>
                  <a:pt x="102235" y="426005"/>
                </a:lnTo>
                <a:lnTo>
                  <a:pt x="128142" y="364743"/>
                </a:lnTo>
                <a:lnTo>
                  <a:pt x="170227" y="327231"/>
                </a:lnTo>
                <a:lnTo>
                  <a:pt x="227456" y="314578"/>
                </a:lnTo>
                <a:lnTo>
                  <a:pt x="383790" y="314578"/>
                </a:lnTo>
                <a:lnTo>
                  <a:pt x="383666" y="313181"/>
                </a:lnTo>
                <a:lnTo>
                  <a:pt x="360140" y="279225"/>
                </a:lnTo>
                <a:lnTo>
                  <a:pt x="323631" y="258046"/>
                </a:lnTo>
                <a:lnTo>
                  <a:pt x="284771" y="245362"/>
                </a:lnTo>
                <a:lnTo>
                  <a:pt x="240041" y="239023"/>
                </a:lnTo>
                <a:lnTo>
                  <a:pt x="228345" y="238760"/>
                </a:lnTo>
                <a:close/>
              </a:path>
              <a:path w="2359659" h="777875">
                <a:moveTo>
                  <a:pt x="375412" y="637159"/>
                </a:moveTo>
                <a:lnTo>
                  <a:pt x="368553" y="637159"/>
                </a:lnTo>
                <a:lnTo>
                  <a:pt x="362457" y="640334"/>
                </a:lnTo>
                <a:lnTo>
                  <a:pt x="348418" y="651662"/>
                </a:lnTo>
                <a:lnTo>
                  <a:pt x="341550" y="656891"/>
                </a:lnTo>
                <a:lnTo>
                  <a:pt x="307070" y="679370"/>
                </a:lnTo>
                <a:lnTo>
                  <a:pt x="259889" y="697166"/>
                </a:lnTo>
                <a:lnTo>
                  <a:pt x="230631" y="699642"/>
                </a:lnTo>
                <a:lnTo>
                  <a:pt x="386778" y="699642"/>
                </a:lnTo>
                <a:lnTo>
                  <a:pt x="386865" y="698980"/>
                </a:lnTo>
                <a:lnTo>
                  <a:pt x="387603" y="690117"/>
                </a:lnTo>
                <a:lnTo>
                  <a:pt x="387730" y="671322"/>
                </a:lnTo>
                <a:lnTo>
                  <a:pt x="387350" y="664972"/>
                </a:lnTo>
                <a:lnTo>
                  <a:pt x="377570" y="637921"/>
                </a:lnTo>
                <a:lnTo>
                  <a:pt x="375412" y="637159"/>
                </a:lnTo>
                <a:close/>
              </a:path>
              <a:path w="2359659" h="777875">
                <a:moveTo>
                  <a:pt x="383790" y="314578"/>
                </a:moveTo>
                <a:lnTo>
                  <a:pt x="227456" y="314578"/>
                </a:lnTo>
                <a:lnTo>
                  <a:pt x="242744" y="315128"/>
                </a:lnTo>
                <a:lnTo>
                  <a:pt x="256984" y="316785"/>
                </a:lnTo>
                <a:lnTo>
                  <a:pt x="293512" y="328064"/>
                </a:lnTo>
                <a:lnTo>
                  <a:pt x="329779" y="348591"/>
                </a:lnTo>
                <a:lnTo>
                  <a:pt x="356107" y="369062"/>
                </a:lnTo>
                <a:lnTo>
                  <a:pt x="362330" y="372110"/>
                </a:lnTo>
                <a:lnTo>
                  <a:pt x="372617" y="372110"/>
                </a:lnTo>
                <a:lnTo>
                  <a:pt x="376554" y="369188"/>
                </a:lnTo>
                <a:lnTo>
                  <a:pt x="384682" y="333883"/>
                </a:lnTo>
                <a:lnTo>
                  <a:pt x="384680" y="327231"/>
                </a:lnTo>
                <a:lnTo>
                  <a:pt x="384428" y="321817"/>
                </a:lnTo>
                <a:lnTo>
                  <a:pt x="383790" y="314578"/>
                </a:lnTo>
                <a:close/>
              </a:path>
              <a:path w="2359659" h="777875">
                <a:moveTo>
                  <a:pt x="559307" y="6603"/>
                </a:moveTo>
                <a:lnTo>
                  <a:pt x="550290" y="6730"/>
                </a:lnTo>
                <a:lnTo>
                  <a:pt x="541527" y="6730"/>
                </a:lnTo>
                <a:lnTo>
                  <a:pt x="534288" y="7111"/>
                </a:lnTo>
                <a:lnTo>
                  <a:pt x="522604" y="8635"/>
                </a:lnTo>
                <a:lnTo>
                  <a:pt x="518032" y="9651"/>
                </a:lnTo>
                <a:lnTo>
                  <a:pt x="514476" y="11175"/>
                </a:lnTo>
                <a:lnTo>
                  <a:pt x="511048" y="12573"/>
                </a:lnTo>
                <a:lnTo>
                  <a:pt x="508762" y="14477"/>
                </a:lnTo>
                <a:lnTo>
                  <a:pt x="506221" y="18796"/>
                </a:lnTo>
                <a:lnTo>
                  <a:pt x="505650" y="21081"/>
                </a:lnTo>
                <a:lnTo>
                  <a:pt x="505587" y="24256"/>
                </a:lnTo>
                <a:lnTo>
                  <a:pt x="507491" y="755903"/>
                </a:lnTo>
                <a:lnTo>
                  <a:pt x="543432" y="769747"/>
                </a:lnTo>
                <a:lnTo>
                  <a:pt x="561339" y="769747"/>
                </a:lnTo>
                <a:lnTo>
                  <a:pt x="568705" y="769365"/>
                </a:lnTo>
                <a:lnTo>
                  <a:pt x="580389" y="767841"/>
                </a:lnTo>
                <a:lnTo>
                  <a:pt x="584962" y="766826"/>
                </a:lnTo>
                <a:lnTo>
                  <a:pt x="588137" y="765301"/>
                </a:lnTo>
                <a:lnTo>
                  <a:pt x="591438" y="763904"/>
                </a:lnTo>
                <a:lnTo>
                  <a:pt x="593851" y="762126"/>
                </a:lnTo>
                <a:lnTo>
                  <a:pt x="595249" y="760095"/>
                </a:lnTo>
                <a:lnTo>
                  <a:pt x="596773" y="758063"/>
                </a:lnTo>
                <a:lnTo>
                  <a:pt x="597341" y="755903"/>
                </a:lnTo>
                <a:lnTo>
                  <a:pt x="597405" y="751839"/>
                </a:lnTo>
                <a:lnTo>
                  <a:pt x="596518" y="409701"/>
                </a:lnTo>
                <a:lnTo>
                  <a:pt x="614805" y="387863"/>
                </a:lnTo>
                <a:lnTo>
                  <a:pt x="650186" y="352569"/>
                </a:lnTo>
                <a:lnTo>
                  <a:pt x="684137" y="328568"/>
                </a:lnTo>
                <a:lnTo>
                  <a:pt x="712259" y="318008"/>
                </a:lnTo>
                <a:lnTo>
                  <a:pt x="596264" y="318008"/>
                </a:lnTo>
                <a:lnTo>
                  <a:pt x="595502" y="21081"/>
                </a:lnTo>
                <a:lnTo>
                  <a:pt x="594867" y="18542"/>
                </a:lnTo>
                <a:lnTo>
                  <a:pt x="593343" y="16382"/>
                </a:lnTo>
                <a:lnTo>
                  <a:pt x="591946" y="14224"/>
                </a:lnTo>
                <a:lnTo>
                  <a:pt x="572642" y="7747"/>
                </a:lnTo>
                <a:lnTo>
                  <a:pt x="566801" y="6984"/>
                </a:lnTo>
                <a:lnTo>
                  <a:pt x="559307" y="6603"/>
                </a:lnTo>
                <a:close/>
              </a:path>
              <a:path w="2359659" h="777875">
                <a:moveTo>
                  <a:pt x="901425" y="314960"/>
                </a:moveTo>
                <a:lnTo>
                  <a:pt x="734821" y="314960"/>
                </a:lnTo>
                <a:lnTo>
                  <a:pt x="747561" y="315557"/>
                </a:lnTo>
                <a:lnTo>
                  <a:pt x="759491" y="317357"/>
                </a:lnTo>
                <a:lnTo>
                  <a:pt x="799036" y="336629"/>
                </a:lnTo>
                <a:lnTo>
                  <a:pt x="824610" y="373205"/>
                </a:lnTo>
                <a:lnTo>
                  <a:pt x="835594" y="410864"/>
                </a:lnTo>
                <a:lnTo>
                  <a:pt x="839469" y="464692"/>
                </a:lnTo>
                <a:lnTo>
                  <a:pt x="840104" y="755014"/>
                </a:lnTo>
                <a:lnTo>
                  <a:pt x="840866" y="757427"/>
                </a:lnTo>
                <a:lnTo>
                  <a:pt x="842390" y="759460"/>
                </a:lnTo>
                <a:lnTo>
                  <a:pt x="843788" y="761491"/>
                </a:lnTo>
                <a:lnTo>
                  <a:pt x="846201" y="763142"/>
                </a:lnTo>
                <a:lnTo>
                  <a:pt x="849502" y="764666"/>
                </a:lnTo>
                <a:lnTo>
                  <a:pt x="852804" y="766063"/>
                </a:lnTo>
                <a:lnTo>
                  <a:pt x="857250" y="767206"/>
                </a:lnTo>
                <a:lnTo>
                  <a:pt x="863091" y="767841"/>
                </a:lnTo>
                <a:lnTo>
                  <a:pt x="868933" y="768603"/>
                </a:lnTo>
                <a:lnTo>
                  <a:pt x="876426" y="768985"/>
                </a:lnTo>
                <a:lnTo>
                  <a:pt x="885443" y="768985"/>
                </a:lnTo>
                <a:lnTo>
                  <a:pt x="894206" y="768858"/>
                </a:lnTo>
                <a:lnTo>
                  <a:pt x="901445" y="768476"/>
                </a:lnTo>
                <a:lnTo>
                  <a:pt x="907288" y="767714"/>
                </a:lnTo>
                <a:lnTo>
                  <a:pt x="913130" y="767079"/>
                </a:lnTo>
                <a:lnTo>
                  <a:pt x="917701" y="765937"/>
                </a:lnTo>
                <a:lnTo>
                  <a:pt x="920876" y="764413"/>
                </a:lnTo>
                <a:lnTo>
                  <a:pt x="924179" y="763015"/>
                </a:lnTo>
                <a:lnTo>
                  <a:pt x="926591" y="761238"/>
                </a:lnTo>
                <a:lnTo>
                  <a:pt x="927988" y="759205"/>
                </a:lnTo>
                <a:lnTo>
                  <a:pt x="929386" y="757301"/>
                </a:lnTo>
                <a:lnTo>
                  <a:pt x="930071" y="755014"/>
                </a:lnTo>
                <a:lnTo>
                  <a:pt x="930147" y="751839"/>
                </a:lnTo>
                <a:lnTo>
                  <a:pt x="929386" y="453009"/>
                </a:lnTo>
                <a:lnTo>
                  <a:pt x="926988" y="403955"/>
                </a:lnTo>
                <a:lnTo>
                  <a:pt x="920089" y="362622"/>
                </a:lnTo>
                <a:lnTo>
                  <a:pt x="908145" y="327771"/>
                </a:lnTo>
                <a:lnTo>
                  <a:pt x="901425" y="314960"/>
                </a:lnTo>
                <a:close/>
              </a:path>
              <a:path w="2359659" h="777875">
                <a:moveTo>
                  <a:pt x="753237" y="236854"/>
                </a:moveTo>
                <a:lnTo>
                  <a:pt x="713533" y="241998"/>
                </a:lnTo>
                <a:lnTo>
                  <a:pt x="674115" y="257048"/>
                </a:lnTo>
                <a:lnTo>
                  <a:pt x="635047" y="282289"/>
                </a:lnTo>
                <a:lnTo>
                  <a:pt x="596264" y="318008"/>
                </a:lnTo>
                <a:lnTo>
                  <a:pt x="712259" y="318008"/>
                </a:lnTo>
                <a:lnTo>
                  <a:pt x="717942" y="316480"/>
                </a:lnTo>
                <a:lnTo>
                  <a:pt x="734821" y="314960"/>
                </a:lnTo>
                <a:lnTo>
                  <a:pt x="901425" y="314960"/>
                </a:lnTo>
                <a:lnTo>
                  <a:pt x="899933" y="312116"/>
                </a:lnTo>
                <a:lnTo>
                  <a:pt x="866282" y="272716"/>
                </a:lnTo>
                <a:lnTo>
                  <a:pt x="818102" y="246124"/>
                </a:lnTo>
                <a:lnTo>
                  <a:pt x="776763" y="237880"/>
                </a:lnTo>
                <a:lnTo>
                  <a:pt x="753237" y="236854"/>
                </a:lnTo>
                <a:close/>
              </a:path>
              <a:path w="2359659" h="777875">
                <a:moveTo>
                  <a:pt x="1146683" y="243459"/>
                </a:moveTo>
                <a:lnTo>
                  <a:pt x="1137539" y="243586"/>
                </a:lnTo>
                <a:lnTo>
                  <a:pt x="1128902" y="243586"/>
                </a:lnTo>
                <a:lnTo>
                  <a:pt x="1121537" y="243839"/>
                </a:lnTo>
                <a:lnTo>
                  <a:pt x="1115821" y="244475"/>
                </a:lnTo>
                <a:lnTo>
                  <a:pt x="1109980" y="244983"/>
                </a:lnTo>
                <a:lnTo>
                  <a:pt x="1105281" y="246125"/>
                </a:lnTo>
                <a:lnTo>
                  <a:pt x="1098422" y="249427"/>
                </a:lnTo>
                <a:lnTo>
                  <a:pt x="1096010" y="251205"/>
                </a:lnTo>
                <a:lnTo>
                  <a:pt x="1094739" y="253237"/>
                </a:lnTo>
                <a:lnTo>
                  <a:pt x="1093469" y="255142"/>
                </a:lnTo>
                <a:lnTo>
                  <a:pt x="1093012" y="257428"/>
                </a:lnTo>
                <a:lnTo>
                  <a:pt x="1092962" y="260603"/>
                </a:lnTo>
                <a:lnTo>
                  <a:pt x="1094232" y="754379"/>
                </a:lnTo>
                <a:lnTo>
                  <a:pt x="1117091" y="767206"/>
                </a:lnTo>
                <a:lnTo>
                  <a:pt x="1122934" y="767968"/>
                </a:lnTo>
                <a:lnTo>
                  <a:pt x="1130172" y="768350"/>
                </a:lnTo>
                <a:lnTo>
                  <a:pt x="1138936" y="768223"/>
                </a:lnTo>
                <a:lnTo>
                  <a:pt x="1148080" y="768223"/>
                </a:lnTo>
                <a:lnTo>
                  <a:pt x="1155445" y="767841"/>
                </a:lnTo>
                <a:lnTo>
                  <a:pt x="1167130" y="766317"/>
                </a:lnTo>
                <a:lnTo>
                  <a:pt x="1171701" y="765301"/>
                </a:lnTo>
                <a:lnTo>
                  <a:pt x="1174876" y="763777"/>
                </a:lnTo>
                <a:lnTo>
                  <a:pt x="1178179" y="762380"/>
                </a:lnTo>
                <a:lnTo>
                  <a:pt x="1180591" y="760602"/>
                </a:lnTo>
                <a:lnTo>
                  <a:pt x="1181989" y="758571"/>
                </a:lnTo>
                <a:lnTo>
                  <a:pt x="1183513" y="756665"/>
                </a:lnTo>
                <a:lnTo>
                  <a:pt x="1184084" y="754379"/>
                </a:lnTo>
                <a:lnTo>
                  <a:pt x="1184147" y="751204"/>
                </a:lnTo>
                <a:lnTo>
                  <a:pt x="1182877" y="257428"/>
                </a:lnTo>
                <a:lnTo>
                  <a:pt x="1160017" y="244348"/>
                </a:lnTo>
                <a:lnTo>
                  <a:pt x="1154175" y="243712"/>
                </a:lnTo>
                <a:lnTo>
                  <a:pt x="1146683" y="243459"/>
                </a:lnTo>
                <a:close/>
              </a:path>
              <a:path w="2359659" h="777875">
                <a:moveTo>
                  <a:pt x="1239392" y="0"/>
                </a:moveTo>
                <a:lnTo>
                  <a:pt x="1220469" y="0"/>
                </a:lnTo>
                <a:lnTo>
                  <a:pt x="1212976" y="380"/>
                </a:lnTo>
                <a:lnTo>
                  <a:pt x="1175131" y="16382"/>
                </a:lnTo>
                <a:lnTo>
                  <a:pt x="1172971" y="20320"/>
                </a:lnTo>
                <a:lnTo>
                  <a:pt x="1091691" y="150622"/>
                </a:lnTo>
                <a:lnTo>
                  <a:pt x="1090167" y="154050"/>
                </a:lnTo>
                <a:lnTo>
                  <a:pt x="1089151" y="159893"/>
                </a:lnTo>
                <a:lnTo>
                  <a:pt x="1089787" y="162178"/>
                </a:lnTo>
                <a:lnTo>
                  <a:pt x="1113027" y="169925"/>
                </a:lnTo>
                <a:lnTo>
                  <a:pt x="1128267" y="169925"/>
                </a:lnTo>
                <a:lnTo>
                  <a:pt x="1134364" y="169672"/>
                </a:lnTo>
                <a:lnTo>
                  <a:pt x="1139316" y="169036"/>
                </a:lnTo>
                <a:lnTo>
                  <a:pt x="1144269" y="168528"/>
                </a:lnTo>
                <a:lnTo>
                  <a:pt x="1148207" y="167640"/>
                </a:lnTo>
                <a:lnTo>
                  <a:pt x="1151255" y="166370"/>
                </a:lnTo>
                <a:lnTo>
                  <a:pt x="1154430" y="165100"/>
                </a:lnTo>
                <a:lnTo>
                  <a:pt x="1265809" y="25019"/>
                </a:lnTo>
                <a:lnTo>
                  <a:pt x="1268602" y="21717"/>
                </a:lnTo>
                <a:lnTo>
                  <a:pt x="1270254" y="18542"/>
                </a:lnTo>
                <a:lnTo>
                  <a:pt x="1271015" y="12319"/>
                </a:lnTo>
                <a:lnTo>
                  <a:pt x="1269872" y="9651"/>
                </a:lnTo>
                <a:lnTo>
                  <a:pt x="1267333" y="7239"/>
                </a:lnTo>
                <a:lnTo>
                  <a:pt x="1264792" y="4952"/>
                </a:lnTo>
                <a:lnTo>
                  <a:pt x="1260347" y="3175"/>
                </a:lnTo>
                <a:lnTo>
                  <a:pt x="1247647" y="634"/>
                </a:lnTo>
                <a:lnTo>
                  <a:pt x="1239392" y="0"/>
                </a:lnTo>
                <a:close/>
              </a:path>
              <a:path w="2359659" h="777875">
                <a:moveTo>
                  <a:pt x="1397762" y="242824"/>
                </a:moveTo>
                <a:lnTo>
                  <a:pt x="1389761" y="242950"/>
                </a:lnTo>
                <a:lnTo>
                  <a:pt x="1381379" y="242950"/>
                </a:lnTo>
                <a:lnTo>
                  <a:pt x="1374774" y="243204"/>
                </a:lnTo>
                <a:lnTo>
                  <a:pt x="1369567" y="243712"/>
                </a:lnTo>
                <a:lnTo>
                  <a:pt x="1364488" y="244348"/>
                </a:lnTo>
                <a:lnTo>
                  <a:pt x="1360296" y="245363"/>
                </a:lnTo>
                <a:lnTo>
                  <a:pt x="1357078" y="247036"/>
                </a:lnTo>
                <a:lnTo>
                  <a:pt x="1353819" y="248665"/>
                </a:lnTo>
                <a:lnTo>
                  <a:pt x="1349085" y="295528"/>
                </a:lnTo>
                <a:lnTo>
                  <a:pt x="1350264" y="753745"/>
                </a:lnTo>
                <a:lnTo>
                  <a:pt x="1386205" y="767588"/>
                </a:lnTo>
                <a:lnTo>
                  <a:pt x="1404112" y="767588"/>
                </a:lnTo>
                <a:lnTo>
                  <a:pt x="1411477" y="767206"/>
                </a:lnTo>
                <a:lnTo>
                  <a:pt x="1423162" y="765683"/>
                </a:lnTo>
                <a:lnTo>
                  <a:pt x="1427734" y="764666"/>
                </a:lnTo>
                <a:lnTo>
                  <a:pt x="1430909" y="763142"/>
                </a:lnTo>
                <a:lnTo>
                  <a:pt x="1434211" y="761746"/>
                </a:lnTo>
                <a:lnTo>
                  <a:pt x="1436623" y="759967"/>
                </a:lnTo>
                <a:lnTo>
                  <a:pt x="1438020" y="757936"/>
                </a:lnTo>
                <a:lnTo>
                  <a:pt x="1439544" y="755903"/>
                </a:lnTo>
                <a:lnTo>
                  <a:pt x="1440113" y="753745"/>
                </a:lnTo>
                <a:lnTo>
                  <a:pt x="1440177" y="749680"/>
                </a:lnTo>
                <a:lnTo>
                  <a:pt x="1439290" y="407542"/>
                </a:lnTo>
                <a:lnTo>
                  <a:pt x="1457577" y="385704"/>
                </a:lnTo>
                <a:lnTo>
                  <a:pt x="1492958" y="350410"/>
                </a:lnTo>
                <a:lnTo>
                  <a:pt x="1526909" y="326409"/>
                </a:lnTo>
                <a:lnTo>
                  <a:pt x="1530936" y="324612"/>
                </a:lnTo>
                <a:lnTo>
                  <a:pt x="1430400" y="324612"/>
                </a:lnTo>
                <a:lnTo>
                  <a:pt x="1430273" y="259714"/>
                </a:lnTo>
                <a:lnTo>
                  <a:pt x="1409699" y="243712"/>
                </a:lnTo>
                <a:lnTo>
                  <a:pt x="1404492" y="243077"/>
                </a:lnTo>
                <a:lnTo>
                  <a:pt x="1397762" y="242824"/>
                </a:lnTo>
                <a:close/>
              </a:path>
              <a:path w="2359659" h="777875">
                <a:moveTo>
                  <a:pt x="1744197" y="312800"/>
                </a:moveTo>
                <a:lnTo>
                  <a:pt x="1577593" y="312800"/>
                </a:lnTo>
                <a:lnTo>
                  <a:pt x="1590333" y="313344"/>
                </a:lnTo>
                <a:lnTo>
                  <a:pt x="1602263" y="315150"/>
                </a:lnTo>
                <a:lnTo>
                  <a:pt x="1641808" y="334422"/>
                </a:lnTo>
                <a:lnTo>
                  <a:pt x="1667383" y="371046"/>
                </a:lnTo>
                <a:lnTo>
                  <a:pt x="1678366" y="408705"/>
                </a:lnTo>
                <a:lnTo>
                  <a:pt x="1682241" y="462534"/>
                </a:lnTo>
                <a:lnTo>
                  <a:pt x="1682876" y="752855"/>
                </a:lnTo>
                <a:lnTo>
                  <a:pt x="1683639" y="755268"/>
                </a:lnTo>
                <a:lnTo>
                  <a:pt x="1685163" y="757301"/>
                </a:lnTo>
                <a:lnTo>
                  <a:pt x="1686560" y="759333"/>
                </a:lnTo>
                <a:lnTo>
                  <a:pt x="1688972" y="760984"/>
                </a:lnTo>
                <a:lnTo>
                  <a:pt x="1692274" y="762508"/>
                </a:lnTo>
                <a:lnTo>
                  <a:pt x="1695449" y="763904"/>
                </a:lnTo>
                <a:lnTo>
                  <a:pt x="1700021" y="765048"/>
                </a:lnTo>
                <a:lnTo>
                  <a:pt x="1705864" y="765683"/>
                </a:lnTo>
                <a:lnTo>
                  <a:pt x="1711706" y="766445"/>
                </a:lnTo>
                <a:lnTo>
                  <a:pt x="1719198" y="766826"/>
                </a:lnTo>
                <a:lnTo>
                  <a:pt x="1728215" y="766699"/>
                </a:lnTo>
                <a:lnTo>
                  <a:pt x="1736979" y="766699"/>
                </a:lnTo>
                <a:lnTo>
                  <a:pt x="1744217" y="766317"/>
                </a:lnTo>
                <a:lnTo>
                  <a:pt x="1750060" y="765555"/>
                </a:lnTo>
                <a:lnTo>
                  <a:pt x="1755901" y="764921"/>
                </a:lnTo>
                <a:lnTo>
                  <a:pt x="1760473" y="763777"/>
                </a:lnTo>
                <a:lnTo>
                  <a:pt x="1763648" y="762253"/>
                </a:lnTo>
                <a:lnTo>
                  <a:pt x="1766950" y="760856"/>
                </a:lnTo>
                <a:lnTo>
                  <a:pt x="1769364" y="759078"/>
                </a:lnTo>
                <a:lnTo>
                  <a:pt x="1770761" y="757047"/>
                </a:lnTo>
                <a:lnTo>
                  <a:pt x="1772158" y="755141"/>
                </a:lnTo>
                <a:lnTo>
                  <a:pt x="1772843" y="752855"/>
                </a:lnTo>
                <a:lnTo>
                  <a:pt x="1772919" y="749680"/>
                </a:lnTo>
                <a:lnTo>
                  <a:pt x="1772158" y="450214"/>
                </a:lnTo>
                <a:lnTo>
                  <a:pt x="1769760" y="401669"/>
                </a:lnTo>
                <a:lnTo>
                  <a:pt x="1762861" y="360463"/>
                </a:lnTo>
                <a:lnTo>
                  <a:pt x="1750917" y="325612"/>
                </a:lnTo>
                <a:lnTo>
                  <a:pt x="1744197" y="312800"/>
                </a:lnTo>
                <a:close/>
              </a:path>
              <a:path w="2359659" h="777875">
                <a:moveTo>
                  <a:pt x="1596009" y="234696"/>
                </a:moveTo>
                <a:lnTo>
                  <a:pt x="1554178" y="240236"/>
                </a:lnTo>
                <a:lnTo>
                  <a:pt x="1512823" y="256539"/>
                </a:lnTo>
                <a:lnTo>
                  <a:pt x="1471660" y="284337"/>
                </a:lnTo>
                <a:lnTo>
                  <a:pt x="1430400" y="324612"/>
                </a:lnTo>
                <a:lnTo>
                  <a:pt x="1530936" y="324612"/>
                </a:lnTo>
                <a:lnTo>
                  <a:pt x="1543812" y="318865"/>
                </a:lnTo>
                <a:lnTo>
                  <a:pt x="1560714" y="314321"/>
                </a:lnTo>
                <a:lnTo>
                  <a:pt x="1577593" y="312800"/>
                </a:lnTo>
                <a:lnTo>
                  <a:pt x="1744197" y="312800"/>
                </a:lnTo>
                <a:lnTo>
                  <a:pt x="1742705" y="309957"/>
                </a:lnTo>
                <a:lnTo>
                  <a:pt x="1709054" y="270509"/>
                </a:lnTo>
                <a:lnTo>
                  <a:pt x="1660874" y="243965"/>
                </a:lnTo>
                <a:lnTo>
                  <a:pt x="1619535" y="235721"/>
                </a:lnTo>
                <a:lnTo>
                  <a:pt x="1596009" y="234696"/>
                </a:lnTo>
                <a:close/>
              </a:path>
              <a:path w="2359659" h="777875">
                <a:moveTo>
                  <a:pt x="1988819" y="3048"/>
                </a:moveTo>
                <a:lnTo>
                  <a:pt x="1971039" y="3048"/>
                </a:lnTo>
                <a:lnTo>
                  <a:pt x="1963800" y="3428"/>
                </a:lnTo>
                <a:lnTo>
                  <a:pt x="1952116" y="4952"/>
                </a:lnTo>
                <a:lnTo>
                  <a:pt x="1947544" y="5969"/>
                </a:lnTo>
                <a:lnTo>
                  <a:pt x="1943989" y="7493"/>
                </a:lnTo>
                <a:lnTo>
                  <a:pt x="1940560" y="8890"/>
                </a:lnTo>
                <a:lnTo>
                  <a:pt x="1938273" y="10795"/>
                </a:lnTo>
                <a:lnTo>
                  <a:pt x="1935734" y="15112"/>
                </a:lnTo>
                <a:lnTo>
                  <a:pt x="1935162" y="17399"/>
                </a:lnTo>
                <a:lnTo>
                  <a:pt x="1935098" y="20574"/>
                </a:lnTo>
                <a:lnTo>
                  <a:pt x="1937004" y="752221"/>
                </a:lnTo>
                <a:lnTo>
                  <a:pt x="1959864" y="765048"/>
                </a:lnTo>
                <a:lnTo>
                  <a:pt x="1965706" y="765810"/>
                </a:lnTo>
                <a:lnTo>
                  <a:pt x="1972944" y="766063"/>
                </a:lnTo>
                <a:lnTo>
                  <a:pt x="1990851" y="766063"/>
                </a:lnTo>
                <a:lnTo>
                  <a:pt x="1998217" y="765683"/>
                </a:lnTo>
                <a:lnTo>
                  <a:pt x="2009901" y="764159"/>
                </a:lnTo>
                <a:lnTo>
                  <a:pt x="2014473" y="763142"/>
                </a:lnTo>
                <a:lnTo>
                  <a:pt x="2017648" y="761618"/>
                </a:lnTo>
                <a:lnTo>
                  <a:pt x="2020950" y="760222"/>
                </a:lnTo>
                <a:lnTo>
                  <a:pt x="2023364" y="758443"/>
                </a:lnTo>
                <a:lnTo>
                  <a:pt x="2024761" y="756412"/>
                </a:lnTo>
                <a:lnTo>
                  <a:pt x="2026285" y="754379"/>
                </a:lnTo>
                <a:lnTo>
                  <a:pt x="2026853" y="752221"/>
                </a:lnTo>
                <a:lnTo>
                  <a:pt x="2026917" y="748156"/>
                </a:lnTo>
                <a:lnTo>
                  <a:pt x="2026031" y="406018"/>
                </a:lnTo>
                <a:lnTo>
                  <a:pt x="2044317" y="384180"/>
                </a:lnTo>
                <a:lnTo>
                  <a:pt x="2079698" y="348886"/>
                </a:lnTo>
                <a:lnTo>
                  <a:pt x="2113649" y="324885"/>
                </a:lnTo>
                <a:lnTo>
                  <a:pt x="2141771" y="314325"/>
                </a:lnTo>
                <a:lnTo>
                  <a:pt x="2025776" y="314325"/>
                </a:lnTo>
                <a:lnTo>
                  <a:pt x="2025014" y="17399"/>
                </a:lnTo>
                <a:lnTo>
                  <a:pt x="2024380" y="14858"/>
                </a:lnTo>
                <a:lnTo>
                  <a:pt x="2022856" y="12700"/>
                </a:lnTo>
                <a:lnTo>
                  <a:pt x="2021459" y="10541"/>
                </a:lnTo>
                <a:lnTo>
                  <a:pt x="2002155" y="4064"/>
                </a:lnTo>
                <a:lnTo>
                  <a:pt x="1996313" y="3301"/>
                </a:lnTo>
                <a:lnTo>
                  <a:pt x="1988819" y="3048"/>
                </a:lnTo>
                <a:close/>
              </a:path>
              <a:path w="2359659" h="777875">
                <a:moveTo>
                  <a:pt x="2330937" y="311276"/>
                </a:moveTo>
                <a:lnTo>
                  <a:pt x="2164334" y="311276"/>
                </a:lnTo>
                <a:lnTo>
                  <a:pt x="2177073" y="311874"/>
                </a:lnTo>
                <a:lnTo>
                  <a:pt x="2189003" y="313674"/>
                </a:lnTo>
                <a:lnTo>
                  <a:pt x="2228548" y="332946"/>
                </a:lnTo>
                <a:lnTo>
                  <a:pt x="2254123" y="369522"/>
                </a:lnTo>
                <a:lnTo>
                  <a:pt x="2265106" y="407181"/>
                </a:lnTo>
                <a:lnTo>
                  <a:pt x="2268982" y="461010"/>
                </a:lnTo>
                <a:lnTo>
                  <a:pt x="2269616" y="751331"/>
                </a:lnTo>
                <a:lnTo>
                  <a:pt x="2270379" y="753872"/>
                </a:lnTo>
                <a:lnTo>
                  <a:pt x="2271902" y="755776"/>
                </a:lnTo>
                <a:lnTo>
                  <a:pt x="2273299" y="757809"/>
                </a:lnTo>
                <a:lnTo>
                  <a:pt x="2275713" y="759587"/>
                </a:lnTo>
                <a:lnTo>
                  <a:pt x="2279015" y="760984"/>
                </a:lnTo>
                <a:lnTo>
                  <a:pt x="2282190" y="762380"/>
                </a:lnTo>
                <a:lnTo>
                  <a:pt x="2286762" y="763524"/>
                </a:lnTo>
                <a:lnTo>
                  <a:pt x="2292604" y="764159"/>
                </a:lnTo>
                <a:lnTo>
                  <a:pt x="2298445" y="764921"/>
                </a:lnTo>
                <a:lnTo>
                  <a:pt x="2305939" y="765301"/>
                </a:lnTo>
                <a:lnTo>
                  <a:pt x="2314956" y="765301"/>
                </a:lnTo>
                <a:lnTo>
                  <a:pt x="2323718" y="765175"/>
                </a:lnTo>
                <a:lnTo>
                  <a:pt x="2350389" y="760729"/>
                </a:lnTo>
                <a:lnTo>
                  <a:pt x="2353691" y="759333"/>
                </a:lnTo>
                <a:lnTo>
                  <a:pt x="2359660" y="748156"/>
                </a:lnTo>
                <a:lnTo>
                  <a:pt x="2358897" y="449325"/>
                </a:lnTo>
                <a:lnTo>
                  <a:pt x="2356500" y="400272"/>
                </a:lnTo>
                <a:lnTo>
                  <a:pt x="2349601" y="358939"/>
                </a:lnTo>
                <a:lnTo>
                  <a:pt x="2337657" y="324088"/>
                </a:lnTo>
                <a:lnTo>
                  <a:pt x="2330937" y="311276"/>
                </a:lnTo>
                <a:close/>
              </a:path>
              <a:path w="2359659" h="777875">
                <a:moveTo>
                  <a:pt x="2182748" y="233172"/>
                </a:moveTo>
                <a:lnTo>
                  <a:pt x="2143045" y="238315"/>
                </a:lnTo>
                <a:lnTo>
                  <a:pt x="2103627" y="253364"/>
                </a:lnTo>
                <a:lnTo>
                  <a:pt x="2064559" y="278606"/>
                </a:lnTo>
                <a:lnTo>
                  <a:pt x="2025776" y="314325"/>
                </a:lnTo>
                <a:lnTo>
                  <a:pt x="2141771" y="314325"/>
                </a:lnTo>
                <a:lnTo>
                  <a:pt x="2147454" y="312797"/>
                </a:lnTo>
                <a:lnTo>
                  <a:pt x="2164334" y="311276"/>
                </a:lnTo>
                <a:lnTo>
                  <a:pt x="2330937" y="311276"/>
                </a:lnTo>
                <a:lnTo>
                  <a:pt x="2329445" y="308433"/>
                </a:lnTo>
                <a:lnTo>
                  <a:pt x="2295794" y="269033"/>
                </a:lnTo>
                <a:lnTo>
                  <a:pt x="2247614" y="242441"/>
                </a:lnTo>
                <a:lnTo>
                  <a:pt x="2206275" y="234197"/>
                </a:lnTo>
                <a:lnTo>
                  <a:pt x="2182748" y="233172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/>
          <p:nvPr/>
        </p:nvSpPr>
        <p:spPr>
          <a:xfrm>
            <a:off x="8344407" y="89789"/>
            <a:ext cx="1464310" cy="838200"/>
          </a:xfrm>
          <a:custGeom>
            <a:avLst/>
            <a:gdLst/>
            <a:ahLst/>
            <a:cxnLst/>
            <a:rect l="l" t="t" r="r" b="b"/>
            <a:pathLst>
              <a:path w="1464309" h="838200">
                <a:moveTo>
                  <a:pt x="228346" y="299084"/>
                </a:moveTo>
                <a:lnTo>
                  <a:pt x="181546" y="303164"/>
                </a:lnTo>
                <a:lnTo>
                  <a:pt x="138175" y="315340"/>
                </a:lnTo>
                <a:lnTo>
                  <a:pt x="99218" y="335819"/>
                </a:lnTo>
                <a:lnTo>
                  <a:pt x="65786" y="364870"/>
                </a:lnTo>
                <a:lnTo>
                  <a:pt x="38258" y="402939"/>
                </a:lnTo>
                <a:lnTo>
                  <a:pt x="17399" y="450341"/>
                </a:lnTo>
                <a:lnTo>
                  <a:pt x="4270" y="507603"/>
                </a:lnTo>
                <a:lnTo>
                  <a:pt x="0" y="575055"/>
                </a:lnTo>
                <a:lnTo>
                  <a:pt x="998" y="606034"/>
                </a:lnTo>
                <a:lnTo>
                  <a:pt x="8376" y="662370"/>
                </a:lnTo>
                <a:lnTo>
                  <a:pt x="22858" y="711134"/>
                </a:lnTo>
                <a:lnTo>
                  <a:pt x="43967" y="752230"/>
                </a:lnTo>
                <a:lnTo>
                  <a:pt x="71667" y="785635"/>
                </a:lnTo>
                <a:lnTo>
                  <a:pt x="105957" y="811111"/>
                </a:lnTo>
                <a:lnTo>
                  <a:pt x="146821" y="828373"/>
                </a:lnTo>
                <a:lnTo>
                  <a:pt x="193736" y="836945"/>
                </a:lnTo>
                <a:lnTo>
                  <a:pt x="219456" y="837945"/>
                </a:lnTo>
                <a:lnTo>
                  <a:pt x="232124" y="837636"/>
                </a:lnTo>
                <a:lnTo>
                  <a:pt x="280771" y="830272"/>
                </a:lnTo>
                <a:lnTo>
                  <a:pt x="323387" y="815897"/>
                </a:lnTo>
                <a:lnTo>
                  <a:pt x="357788" y="797042"/>
                </a:lnTo>
                <a:lnTo>
                  <a:pt x="384428" y="769492"/>
                </a:lnTo>
                <a:lnTo>
                  <a:pt x="385318" y="766317"/>
                </a:lnTo>
                <a:lnTo>
                  <a:pt x="386207" y="763269"/>
                </a:lnTo>
                <a:lnTo>
                  <a:pt x="386757" y="759967"/>
                </a:lnTo>
                <a:lnTo>
                  <a:pt x="230632" y="759967"/>
                </a:lnTo>
                <a:lnTo>
                  <a:pt x="214723" y="759251"/>
                </a:lnTo>
                <a:lnTo>
                  <a:pt x="172593" y="748410"/>
                </a:lnTo>
                <a:lnTo>
                  <a:pt x="138910" y="723943"/>
                </a:lnTo>
                <a:lnTo>
                  <a:pt x="114236" y="685831"/>
                </a:lnTo>
                <a:lnTo>
                  <a:pt x="98996" y="634484"/>
                </a:lnTo>
                <a:lnTo>
                  <a:pt x="94424" y="592955"/>
                </a:lnTo>
                <a:lnTo>
                  <a:pt x="93852" y="569975"/>
                </a:lnTo>
                <a:lnTo>
                  <a:pt x="95851" y="525277"/>
                </a:lnTo>
                <a:lnTo>
                  <a:pt x="102219" y="486235"/>
                </a:lnTo>
                <a:lnTo>
                  <a:pt x="128016" y="425068"/>
                </a:lnTo>
                <a:lnTo>
                  <a:pt x="170211" y="387508"/>
                </a:lnTo>
                <a:lnTo>
                  <a:pt x="227457" y="374903"/>
                </a:lnTo>
                <a:lnTo>
                  <a:pt x="383799" y="374903"/>
                </a:lnTo>
                <a:lnTo>
                  <a:pt x="383667" y="373379"/>
                </a:lnTo>
                <a:lnTo>
                  <a:pt x="360140" y="339455"/>
                </a:lnTo>
                <a:lnTo>
                  <a:pt x="323631" y="318246"/>
                </a:lnTo>
                <a:lnTo>
                  <a:pt x="284771" y="305613"/>
                </a:lnTo>
                <a:lnTo>
                  <a:pt x="239988" y="299275"/>
                </a:lnTo>
                <a:lnTo>
                  <a:pt x="228346" y="299084"/>
                </a:lnTo>
                <a:close/>
              </a:path>
              <a:path w="1464309" h="838200">
                <a:moveTo>
                  <a:pt x="375412" y="697356"/>
                </a:moveTo>
                <a:lnTo>
                  <a:pt x="368553" y="697356"/>
                </a:lnTo>
                <a:lnTo>
                  <a:pt x="362458" y="700658"/>
                </a:lnTo>
                <a:lnTo>
                  <a:pt x="354584" y="707008"/>
                </a:lnTo>
                <a:lnTo>
                  <a:pt x="348418" y="711914"/>
                </a:lnTo>
                <a:lnTo>
                  <a:pt x="316799" y="734129"/>
                </a:lnTo>
                <a:lnTo>
                  <a:pt x="273030" y="754270"/>
                </a:lnTo>
                <a:lnTo>
                  <a:pt x="230632" y="759967"/>
                </a:lnTo>
                <a:lnTo>
                  <a:pt x="386757" y="759967"/>
                </a:lnTo>
                <a:lnTo>
                  <a:pt x="386859" y="759251"/>
                </a:lnTo>
                <a:lnTo>
                  <a:pt x="387603" y="750315"/>
                </a:lnTo>
                <a:lnTo>
                  <a:pt x="387649" y="748410"/>
                </a:lnTo>
                <a:lnTo>
                  <a:pt x="387731" y="731519"/>
                </a:lnTo>
                <a:lnTo>
                  <a:pt x="387350" y="725296"/>
                </a:lnTo>
                <a:lnTo>
                  <a:pt x="377571" y="698118"/>
                </a:lnTo>
                <a:lnTo>
                  <a:pt x="375412" y="697356"/>
                </a:lnTo>
                <a:close/>
              </a:path>
              <a:path w="1464309" h="838200">
                <a:moveTo>
                  <a:pt x="383799" y="374903"/>
                </a:moveTo>
                <a:lnTo>
                  <a:pt x="227457" y="374903"/>
                </a:lnTo>
                <a:lnTo>
                  <a:pt x="242744" y="375380"/>
                </a:lnTo>
                <a:lnTo>
                  <a:pt x="256984" y="376999"/>
                </a:lnTo>
                <a:lnTo>
                  <a:pt x="293512" y="388262"/>
                </a:lnTo>
                <a:lnTo>
                  <a:pt x="329779" y="408791"/>
                </a:lnTo>
                <a:lnTo>
                  <a:pt x="356108" y="429386"/>
                </a:lnTo>
                <a:lnTo>
                  <a:pt x="362331" y="432307"/>
                </a:lnTo>
                <a:lnTo>
                  <a:pt x="372491" y="432307"/>
                </a:lnTo>
                <a:lnTo>
                  <a:pt x="376555" y="429513"/>
                </a:lnTo>
                <a:lnTo>
                  <a:pt x="384683" y="394080"/>
                </a:lnTo>
                <a:lnTo>
                  <a:pt x="384428" y="382142"/>
                </a:lnTo>
                <a:lnTo>
                  <a:pt x="383799" y="374903"/>
                </a:lnTo>
                <a:close/>
              </a:path>
              <a:path w="1464309" h="838200">
                <a:moveTo>
                  <a:pt x="557402" y="305307"/>
                </a:moveTo>
                <a:lnTo>
                  <a:pt x="539876" y="305307"/>
                </a:lnTo>
                <a:lnTo>
                  <a:pt x="532638" y="305561"/>
                </a:lnTo>
                <a:lnTo>
                  <a:pt x="526796" y="306196"/>
                </a:lnTo>
                <a:lnTo>
                  <a:pt x="521081" y="306704"/>
                </a:lnTo>
                <a:lnTo>
                  <a:pt x="516255" y="307847"/>
                </a:lnTo>
                <a:lnTo>
                  <a:pt x="512699" y="309498"/>
                </a:lnTo>
                <a:lnTo>
                  <a:pt x="509016" y="311149"/>
                </a:lnTo>
                <a:lnTo>
                  <a:pt x="506602" y="312927"/>
                </a:lnTo>
                <a:lnTo>
                  <a:pt x="504063" y="316991"/>
                </a:lnTo>
                <a:lnTo>
                  <a:pt x="503494" y="319150"/>
                </a:lnTo>
                <a:lnTo>
                  <a:pt x="503427" y="322325"/>
                </a:lnTo>
                <a:lnTo>
                  <a:pt x="504190" y="620140"/>
                </a:lnTo>
                <a:lnTo>
                  <a:pt x="506587" y="669591"/>
                </a:lnTo>
                <a:lnTo>
                  <a:pt x="513461" y="710945"/>
                </a:lnTo>
                <a:lnTo>
                  <a:pt x="533659" y="761755"/>
                </a:lnTo>
                <a:lnTo>
                  <a:pt x="567293" y="801417"/>
                </a:lnTo>
                <a:lnTo>
                  <a:pt x="615473" y="827766"/>
                </a:lnTo>
                <a:lnTo>
                  <a:pt x="656812" y="835854"/>
                </a:lnTo>
                <a:lnTo>
                  <a:pt x="680339" y="836802"/>
                </a:lnTo>
                <a:lnTo>
                  <a:pt x="701297" y="835396"/>
                </a:lnTo>
                <a:lnTo>
                  <a:pt x="742739" y="824676"/>
                </a:lnTo>
                <a:lnTo>
                  <a:pt x="783724" y="803026"/>
                </a:lnTo>
                <a:lnTo>
                  <a:pt x="825063" y="769066"/>
                </a:lnTo>
                <a:lnTo>
                  <a:pt x="834442" y="759332"/>
                </a:lnTo>
                <a:lnTo>
                  <a:pt x="698753" y="759332"/>
                </a:lnTo>
                <a:lnTo>
                  <a:pt x="686036" y="758711"/>
                </a:lnTo>
                <a:lnTo>
                  <a:pt x="643505" y="743749"/>
                </a:lnTo>
                <a:lnTo>
                  <a:pt x="614344" y="711432"/>
                </a:lnTo>
                <a:lnTo>
                  <a:pt x="598384" y="662884"/>
                </a:lnTo>
                <a:lnTo>
                  <a:pt x="594741" y="607948"/>
                </a:lnTo>
                <a:lnTo>
                  <a:pt x="593978" y="319150"/>
                </a:lnTo>
                <a:lnTo>
                  <a:pt x="593217" y="316737"/>
                </a:lnTo>
                <a:lnTo>
                  <a:pt x="564642" y="305561"/>
                </a:lnTo>
                <a:lnTo>
                  <a:pt x="557402" y="305307"/>
                </a:lnTo>
                <a:close/>
              </a:path>
              <a:path w="1464309" h="838200">
                <a:moveTo>
                  <a:pt x="927822" y="747394"/>
                </a:moveTo>
                <a:lnTo>
                  <a:pt x="845947" y="747394"/>
                </a:lnTo>
                <a:lnTo>
                  <a:pt x="846105" y="789616"/>
                </a:lnTo>
                <a:lnTo>
                  <a:pt x="846226" y="815339"/>
                </a:lnTo>
                <a:lnTo>
                  <a:pt x="846709" y="817752"/>
                </a:lnTo>
                <a:lnTo>
                  <a:pt x="847851" y="819657"/>
                </a:lnTo>
                <a:lnTo>
                  <a:pt x="848868" y="821689"/>
                </a:lnTo>
                <a:lnTo>
                  <a:pt x="851026" y="823467"/>
                </a:lnTo>
                <a:lnTo>
                  <a:pt x="854075" y="824864"/>
                </a:lnTo>
                <a:lnTo>
                  <a:pt x="857123" y="826388"/>
                </a:lnTo>
                <a:lnTo>
                  <a:pt x="861314" y="827404"/>
                </a:lnTo>
                <a:lnTo>
                  <a:pt x="866648" y="828166"/>
                </a:lnTo>
                <a:lnTo>
                  <a:pt x="871982" y="828801"/>
                </a:lnTo>
                <a:lnTo>
                  <a:pt x="878713" y="829182"/>
                </a:lnTo>
                <a:lnTo>
                  <a:pt x="894715" y="829182"/>
                </a:lnTo>
                <a:lnTo>
                  <a:pt x="927922" y="815339"/>
                </a:lnTo>
                <a:lnTo>
                  <a:pt x="927822" y="747394"/>
                </a:lnTo>
                <a:close/>
              </a:path>
              <a:path w="1464309" h="838200">
                <a:moveTo>
                  <a:pt x="890143" y="304418"/>
                </a:moveTo>
                <a:lnTo>
                  <a:pt x="872236" y="304418"/>
                </a:lnTo>
                <a:lnTo>
                  <a:pt x="864997" y="304799"/>
                </a:lnTo>
                <a:lnTo>
                  <a:pt x="859282" y="305307"/>
                </a:lnTo>
                <a:lnTo>
                  <a:pt x="853694" y="305942"/>
                </a:lnTo>
                <a:lnTo>
                  <a:pt x="848995" y="306958"/>
                </a:lnTo>
                <a:lnTo>
                  <a:pt x="845439" y="308609"/>
                </a:lnTo>
                <a:lnTo>
                  <a:pt x="841756" y="310260"/>
                </a:lnTo>
                <a:lnTo>
                  <a:pt x="836170" y="322325"/>
                </a:lnTo>
                <a:lnTo>
                  <a:pt x="837057" y="664590"/>
                </a:lnTo>
                <a:lnTo>
                  <a:pt x="818552" y="686427"/>
                </a:lnTo>
                <a:lnTo>
                  <a:pt x="783068" y="721669"/>
                </a:lnTo>
                <a:lnTo>
                  <a:pt x="749278" y="745652"/>
                </a:lnTo>
                <a:lnTo>
                  <a:pt x="698753" y="759332"/>
                </a:lnTo>
                <a:lnTo>
                  <a:pt x="834442" y="759332"/>
                </a:lnTo>
                <a:lnTo>
                  <a:pt x="845947" y="747394"/>
                </a:lnTo>
                <a:lnTo>
                  <a:pt x="927822" y="747394"/>
                </a:lnTo>
                <a:lnTo>
                  <a:pt x="926719" y="318388"/>
                </a:lnTo>
                <a:lnTo>
                  <a:pt x="925830" y="315848"/>
                </a:lnTo>
                <a:lnTo>
                  <a:pt x="924178" y="313943"/>
                </a:lnTo>
                <a:lnTo>
                  <a:pt x="922527" y="311911"/>
                </a:lnTo>
                <a:lnTo>
                  <a:pt x="920115" y="310133"/>
                </a:lnTo>
                <a:lnTo>
                  <a:pt x="916813" y="308482"/>
                </a:lnTo>
                <a:lnTo>
                  <a:pt x="913638" y="306831"/>
                </a:lnTo>
                <a:lnTo>
                  <a:pt x="909066" y="305688"/>
                </a:lnTo>
                <a:lnTo>
                  <a:pt x="897382" y="304672"/>
                </a:lnTo>
                <a:lnTo>
                  <a:pt x="890143" y="304418"/>
                </a:lnTo>
                <a:close/>
              </a:path>
              <a:path w="1464309" h="838200">
                <a:moveTo>
                  <a:pt x="798355" y="50164"/>
                </a:moveTo>
                <a:lnTo>
                  <a:pt x="700786" y="50164"/>
                </a:lnTo>
                <a:lnTo>
                  <a:pt x="709951" y="50926"/>
                </a:lnTo>
                <a:lnTo>
                  <a:pt x="717819" y="53212"/>
                </a:lnTo>
                <a:lnTo>
                  <a:pt x="739013" y="93725"/>
                </a:lnTo>
                <a:lnTo>
                  <a:pt x="738556" y="101919"/>
                </a:lnTo>
                <a:lnTo>
                  <a:pt x="713607" y="134977"/>
                </a:lnTo>
                <a:lnTo>
                  <a:pt x="704723" y="135762"/>
                </a:lnTo>
                <a:lnTo>
                  <a:pt x="699897" y="135762"/>
                </a:lnTo>
                <a:lnTo>
                  <a:pt x="689991" y="135889"/>
                </a:lnTo>
                <a:lnTo>
                  <a:pt x="682498" y="137667"/>
                </a:lnTo>
                <a:lnTo>
                  <a:pt x="677291" y="141350"/>
                </a:lnTo>
                <a:lnTo>
                  <a:pt x="671957" y="145033"/>
                </a:lnTo>
                <a:lnTo>
                  <a:pt x="669544" y="152145"/>
                </a:lnTo>
                <a:lnTo>
                  <a:pt x="669925" y="162686"/>
                </a:lnTo>
                <a:lnTo>
                  <a:pt x="671195" y="215010"/>
                </a:lnTo>
                <a:lnTo>
                  <a:pt x="671195" y="221233"/>
                </a:lnTo>
                <a:lnTo>
                  <a:pt x="673608" y="225551"/>
                </a:lnTo>
                <a:lnTo>
                  <a:pt x="683006" y="230631"/>
                </a:lnTo>
                <a:lnTo>
                  <a:pt x="691261" y="231901"/>
                </a:lnTo>
                <a:lnTo>
                  <a:pt x="702818" y="231775"/>
                </a:lnTo>
                <a:lnTo>
                  <a:pt x="713740" y="231775"/>
                </a:lnTo>
                <a:lnTo>
                  <a:pt x="734822" y="179324"/>
                </a:lnTo>
                <a:lnTo>
                  <a:pt x="750373" y="175271"/>
                </a:lnTo>
                <a:lnTo>
                  <a:pt x="787146" y="150875"/>
                </a:lnTo>
                <a:lnTo>
                  <a:pt x="805487" y="108370"/>
                </a:lnTo>
                <a:lnTo>
                  <a:pt x="806703" y="90296"/>
                </a:lnTo>
                <a:lnTo>
                  <a:pt x="806251" y="81178"/>
                </a:lnTo>
                <a:lnTo>
                  <a:pt x="805084" y="72310"/>
                </a:lnTo>
                <a:lnTo>
                  <a:pt x="803203" y="63704"/>
                </a:lnTo>
                <a:lnTo>
                  <a:pt x="800608" y="55371"/>
                </a:lnTo>
                <a:lnTo>
                  <a:pt x="798355" y="50164"/>
                </a:lnTo>
                <a:close/>
              </a:path>
              <a:path w="1464309" h="838200">
                <a:moveTo>
                  <a:pt x="705485" y="0"/>
                </a:moveTo>
                <a:lnTo>
                  <a:pt x="662402" y="7082"/>
                </a:lnTo>
                <a:lnTo>
                  <a:pt x="628015" y="24510"/>
                </a:lnTo>
                <a:lnTo>
                  <a:pt x="626745" y="26415"/>
                </a:lnTo>
                <a:lnTo>
                  <a:pt x="625475" y="28193"/>
                </a:lnTo>
                <a:lnTo>
                  <a:pt x="624713" y="30225"/>
                </a:lnTo>
                <a:lnTo>
                  <a:pt x="624459" y="34543"/>
                </a:lnTo>
                <a:lnTo>
                  <a:pt x="624332" y="40512"/>
                </a:lnTo>
                <a:lnTo>
                  <a:pt x="625357" y="54161"/>
                </a:lnTo>
                <a:lnTo>
                  <a:pt x="628253" y="63880"/>
                </a:lnTo>
                <a:lnTo>
                  <a:pt x="633029" y="69695"/>
                </a:lnTo>
                <a:lnTo>
                  <a:pt x="639699" y="71627"/>
                </a:lnTo>
                <a:lnTo>
                  <a:pt x="644398" y="71627"/>
                </a:lnTo>
                <a:lnTo>
                  <a:pt x="648589" y="70357"/>
                </a:lnTo>
                <a:lnTo>
                  <a:pt x="652272" y="68071"/>
                </a:lnTo>
                <a:lnTo>
                  <a:pt x="655827" y="65658"/>
                </a:lnTo>
                <a:lnTo>
                  <a:pt x="658749" y="63880"/>
                </a:lnTo>
                <a:lnTo>
                  <a:pt x="660908" y="62864"/>
                </a:lnTo>
                <a:lnTo>
                  <a:pt x="665352" y="60578"/>
                </a:lnTo>
                <a:lnTo>
                  <a:pt x="677799" y="54863"/>
                </a:lnTo>
                <a:lnTo>
                  <a:pt x="684784" y="51815"/>
                </a:lnTo>
                <a:lnTo>
                  <a:pt x="692403" y="50164"/>
                </a:lnTo>
                <a:lnTo>
                  <a:pt x="798355" y="50164"/>
                </a:lnTo>
                <a:lnTo>
                  <a:pt x="797177" y="47442"/>
                </a:lnTo>
                <a:lnTo>
                  <a:pt x="768223" y="15779"/>
                </a:lnTo>
                <a:lnTo>
                  <a:pt x="729964" y="1809"/>
                </a:lnTo>
                <a:lnTo>
                  <a:pt x="718177" y="452"/>
                </a:lnTo>
                <a:lnTo>
                  <a:pt x="705485" y="0"/>
                </a:lnTo>
                <a:close/>
              </a:path>
              <a:path w="1464309" h="838200">
                <a:moveTo>
                  <a:pt x="1439188" y="368934"/>
                </a:moveTo>
                <a:lnTo>
                  <a:pt x="1260983" y="368934"/>
                </a:lnTo>
                <a:lnTo>
                  <a:pt x="1275965" y="369369"/>
                </a:lnTo>
                <a:lnTo>
                  <a:pt x="1289685" y="370697"/>
                </a:lnTo>
                <a:lnTo>
                  <a:pt x="1332769" y="385222"/>
                </a:lnTo>
                <a:lnTo>
                  <a:pt x="1359674" y="414273"/>
                </a:lnTo>
                <a:lnTo>
                  <a:pt x="1372108" y="457549"/>
                </a:lnTo>
                <a:lnTo>
                  <a:pt x="1373759" y="522477"/>
                </a:lnTo>
                <a:lnTo>
                  <a:pt x="1306195" y="522604"/>
                </a:lnTo>
                <a:lnTo>
                  <a:pt x="1278241" y="523321"/>
                </a:lnTo>
                <a:lnTo>
                  <a:pt x="1226667" y="528516"/>
                </a:lnTo>
                <a:lnTo>
                  <a:pt x="1181092" y="538710"/>
                </a:lnTo>
                <a:lnTo>
                  <a:pt x="1142420" y="553950"/>
                </a:lnTo>
                <a:lnTo>
                  <a:pt x="1097819" y="586327"/>
                </a:lnTo>
                <a:lnTo>
                  <a:pt x="1069935" y="630300"/>
                </a:lnTo>
                <a:lnTo>
                  <a:pt x="1060577" y="686307"/>
                </a:lnTo>
                <a:lnTo>
                  <a:pt x="1061360" y="703548"/>
                </a:lnTo>
                <a:lnTo>
                  <a:pt x="1073023" y="749553"/>
                </a:lnTo>
                <a:lnTo>
                  <a:pt x="1097008" y="786344"/>
                </a:lnTo>
                <a:lnTo>
                  <a:pt x="1131951" y="813196"/>
                </a:lnTo>
                <a:lnTo>
                  <a:pt x="1177202" y="829833"/>
                </a:lnTo>
                <a:lnTo>
                  <a:pt x="1231138" y="835405"/>
                </a:lnTo>
                <a:lnTo>
                  <a:pt x="1252948" y="834122"/>
                </a:lnTo>
                <a:lnTo>
                  <a:pt x="1294806" y="824458"/>
                </a:lnTo>
                <a:lnTo>
                  <a:pt x="1334095" y="805529"/>
                </a:lnTo>
                <a:lnTo>
                  <a:pt x="1369909" y="778668"/>
                </a:lnTo>
                <a:lnTo>
                  <a:pt x="1383878" y="764920"/>
                </a:lnTo>
                <a:lnTo>
                  <a:pt x="1245108" y="764920"/>
                </a:lnTo>
                <a:lnTo>
                  <a:pt x="1224508" y="763589"/>
                </a:lnTo>
                <a:lnTo>
                  <a:pt x="1177163" y="742568"/>
                </a:lnTo>
                <a:lnTo>
                  <a:pt x="1154302" y="699885"/>
                </a:lnTo>
                <a:lnTo>
                  <a:pt x="1152778" y="681735"/>
                </a:lnTo>
                <a:lnTo>
                  <a:pt x="1153229" y="670903"/>
                </a:lnTo>
                <a:lnTo>
                  <a:pt x="1165893" y="633900"/>
                </a:lnTo>
                <a:lnTo>
                  <a:pt x="1196996" y="606837"/>
                </a:lnTo>
                <a:lnTo>
                  <a:pt x="1246901" y="591216"/>
                </a:lnTo>
                <a:lnTo>
                  <a:pt x="1297051" y="587501"/>
                </a:lnTo>
                <a:lnTo>
                  <a:pt x="1463413" y="587374"/>
                </a:lnTo>
                <a:lnTo>
                  <a:pt x="1463167" y="480186"/>
                </a:lnTo>
                <a:lnTo>
                  <a:pt x="1460404" y="437261"/>
                </a:lnTo>
                <a:lnTo>
                  <a:pt x="1446547" y="383597"/>
                </a:lnTo>
                <a:lnTo>
                  <a:pt x="1439188" y="368934"/>
                </a:lnTo>
                <a:close/>
              </a:path>
              <a:path w="1464309" h="838200">
                <a:moveTo>
                  <a:pt x="1463816" y="762380"/>
                </a:moveTo>
                <a:lnTo>
                  <a:pt x="1386459" y="762380"/>
                </a:lnTo>
                <a:lnTo>
                  <a:pt x="1386561" y="805372"/>
                </a:lnTo>
                <a:lnTo>
                  <a:pt x="1415796" y="827785"/>
                </a:lnTo>
                <a:lnTo>
                  <a:pt x="1435100" y="827785"/>
                </a:lnTo>
                <a:lnTo>
                  <a:pt x="1463873" y="815847"/>
                </a:lnTo>
                <a:lnTo>
                  <a:pt x="1463816" y="762380"/>
                </a:lnTo>
                <a:close/>
              </a:path>
              <a:path w="1464309" h="838200">
                <a:moveTo>
                  <a:pt x="1463413" y="587374"/>
                </a:moveTo>
                <a:lnTo>
                  <a:pt x="1373886" y="587374"/>
                </a:lnTo>
                <a:lnTo>
                  <a:pt x="1374267" y="691514"/>
                </a:lnTo>
                <a:lnTo>
                  <a:pt x="1357808" y="708898"/>
                </a:lnTo>
                <a:lnTo>
                  <a:pt x="1326082" y="736520"/>
                </a:lnTo>
                <a:lnTo>
                  <a:pt x="1279271" y="760364"/>
                </a:lnTo>
                <a:lnTo>
                  <a:pt x="1245108" y="764920"/>
                </a:lnTo>
                <a:lnTo>
                  <a:pt x="1383878" y="764920"/>
                </a:lnTo>
                <a:lnTo>
                  <a:pt x="1386459" y="762380"/>
                </a:lnTo>
                <a:lnTo>
                  <a:pt x="1463816" y="762380"/>
                </a:lnTo>
                <a:lnTo>
                  <a:pt x="1463413" y="587374"/>
                </a:lnTo>
                <a:close/>
              </a:path>
              <a:path w="1464309" h="838200">
                <a:moveTo>
                  <a:pt x="1268984" y="295782"/>
                </a:moveTo>
                <a:lnTo>
                  <a:pt x="1226782" y="298854"/>
                </a:lnTo>
                <a:lnTo>
                  <a:pt x="1186164" y="307054"/>
                </a:lnTo>
                <a:lnTo>
                  <a:pt x="1139571" y="322722"/>
                </a:lnTo>
                <a:lnTo>
                  <a:pt x="1104884" y="340915"/>
                </a:lnTo>
                <a:lnTo>
                  <a:pt x="1083818" y="376173"/>
                </a:lnTo>
                <a:lnTo>
                  <a:pt x="1083852" y="391104"/>
                </a:lnTo>
                <a:lnTo>
                  <a:pt x="1098931" y="420115"/>
                </a:lnTo>
                <a:lnTo>
                  <a:pt x="1106297" y="420115"/>
                </a:lnTo>
                <a:lnTo>
                  <a:pt x="1112901" y="417448"/>
                </a:lnTo>
                <a:lnTo>
                  <a:pt x="1121791" y="412114"/>
                </a:lnTo>
                <a:lnTo>
                  <a:pt x="1128863" y="408019"/>
                </a:lnTo>
                <a:lnTo>
                  <a:pt x="1165324" y="389848"/>
                </a:lnTo>
                <a:lnTo>
                  <a:pt x="1201293" y="376935"/>
                </a:lnTo>
                <a:lnTo>
                  <a:pt x="1244816" y="369452"/>
                </a:lnTo>
                <a:lnTo>
                  <a:pt x="1260983" y="368934"/>
                </a:lnTo>
                <a:lnTo>
                  <a:pt x="1439188" y="368934"/>
                </a:lnTo>
                <a:lnTo>
                  <a:pt x="1438989" y="368538"/>
                </a:lnTo>
                <a:lnTo>
                  <a:pt x="1406765" y="331739"/>
                </a:lnTo>
                <a:lnTo>
                  <a:pt x="1359027" y="307593"/>
                </a:lnTo>
                <a:lnTo>
                  <a:pt x="1317958" y="298688"/>
                </a:lnTo>
                <a:lnTo>
                  <a:pt x="1294465" y="296503"/>
                </a:lnTo>
                <a:lnTo>
                  <a:pt x="1268984" y="295782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7" name="object 7" descr=""/>
          <p:cNvGrpSpPr/>
          <p:nvPr/>
        </p:nvGrpSpPr>
        <p:grpSpPr>
          <a:xfrm>
            <a:off x="152400" y="1496571"/>
            <a:ext cx="11763375" cy="5331460"/>
            <a:chOff x="152400" y="1496571"/>
            <a:chExt cx="11763375" cy="5331460"/>
          </a:xfrm>
        </p:grpSpPr>
        <p:pic>
          <p:nvPicPr>
            <p:cNvPr id="8" name="object 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82193" y="1503807"/>
              <a:ext cx="11133582" cy="5047488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2400" y="1496571"/>
              <a:ext cx="3136392" cy="5330952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94131" y="1638300"/>
              <a:ext cx="2857500" cy="5052060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3499230" y="2447620"/>
            <a:ext cx="7537450" cy="3380104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algn="just" marL="12700" marR="5080">
              <a:lnSpc>
                <a:spcPct val="100000"/>
              </a:lnSpc>
              <a:spcBef>
                <a:spcPts val="105"/>
              </a:spcBef>
            </a:pPr>
            <a:r>
              <a:rPr dirty="0" sz="4400" spc="-355"/>
              <a:t>Chương</a:t>
            </a:r>
            <a:r>
              <a:rPr dirty="0" sz="4400" spc="445"/>
              <a:t> </a:t>
            </a:r>
            <a:r>
              <a:rPr dirty="0" sz="4400"/>
              <a:t>trình</a:t>
            </a:r>
            <a:r>
              <a:rPr dirty="0" sz="4400" spc="459"/>
              <a:t> </a:t>
            </a:r>
            <a:r>
              <a:rPr dirty="0" sz="4400"/>
              <a:t>“Tuần</a:t>
            </a:r>
            <a:r>
              <a:rPr dirty="0" sz="4400" spc="450"/>
              <a:t> </a:t>
            </a:r>
            <a:r>
              <a:rPr dirty="0" sz="4400"/>
              <a:t>phim</a:t>
            </a:r>
            <a:r>
              <a:rPr dirty="0" sz="4400" spc="450"/>
              <a:t> </a:t>
            </a:r>
            <a:r>
              <a:rPr dirty="0" sz="4400" spc="-70"/>
              <a:t>hoạt </a:t>
            </a:r>
            <a:r>
              <a:rPr dirty="0" sz="4400"/>
              <a:t>hình</a:t>
            </a:r>
            <a:r>
              <a:rPr dirty="0" sz="4400" spc="380"/>
              <a:t> </a:t>
            </a:r>
            <a:r>
              <a:rPr dirty="0" sz="4400"/>
              <a:t>Việt”</a:t>
            </a:r>
            <a:r>
              <a:rPr dirty="0" sz="4400" spc="370"/>
              <a:t> </a:t>
            </a:r>
            <a:r>
              <a:rPr dirty="0" sz="4400"/>
              <a:t>trên</a:t>
            </a:r>
            <a:r>
              <a:rPr dirty="0" sz="4400" spc="395"/>
              <a:t> </a:t>
            </a:r>
            <a:r>
              <a:rPr dirty="0" sz="4400" spc="-490"/>
              <a:t>VTV</a:t>
            </a:r>
            <a:r>
              <a:rPr dirty="0" sz="4400" spc="365"/>
              <a:t> </a:t>
            </a:r>
            <a:r>
              <a:rPr dirty="0" sz="4400" spc="-415"/>
              <a:t>Go</a:t>
            </a:r>
            <a:r>
              <a:rPr dirty="0" sz="4400" spc="375"/>
              <a:t> </a:t>
            </a:r>
            <a:r>
              <a:rPr dirty="0" sz="4400"/>
              <a:t>với</a:t>
            </a:r>
            <a:r>
              <a:rPr dirty="0" sz="4400" spc="370"/>
              <a:t> </a:t>
            </a:r>
            <a:r>
              <a:rPr dirty="0" sz="4400" spc="-370"/>
              <a:t>các </a:t>
            </a:r>
            <a:r>
              <a:rPr dirty="0" sz="4400"/>
              <a:t>thể</a:t>
            </a:r>
            <a:r>
              <a:rPr dirty="0" sz="4400" spc="-55"/>
              <a:t> </a:t>
            </a:r>
            <a:r>
              <a:rPr dirty="0" sz="4400"/>
              <a:t>loại</a:t>
            </a:r>
            <a:r>
              <a:rPr dirty="0" sz="4400" spc="-65"/>
              <a:t> </a:t>
            </a:r>
            <a:r>
              <a:rPr dirty="0" sz="4400"/>
              <a:t>phim</a:t>
            </a:r>
            <a:r>
              <a:rPr dirty="0" sz="4400" spc="-50"/>
              <a:t> </a:t>
            </a:r>
            <a:r>
              <a:rPr dirty="0" sz="4400"/>
              <a:t>đa</a:t>
            </a:r>
            <a:r>
              <a:rPr dirty="0" sz="4400" spc="-55"/>
              <a:t> </a:t>
            </a:r>
            <a:r>
              <a:rPr dirty="0" sz="4400" spc="-135"/>
              <a:t>dạng,</a:t>
            </a:r>
            <a:r>
              <a:rPr dirty="0" sz="4400" spc="-55"/>
              <a:t> </a:t>
            </a:r>
            <a:r>
              <a:rPr dirty="0" sz="4400"/>
              <a:t>hấp</a:t>
            </a:r>
            <a:r>
              <a:rPr dirty="0" sz="4400" spc="-50"/>
              <a:t> </a:t>
            </a:r>
            <a:r>
              <a:rPr dirty="0" sz="4400" spc="-125"/>
              <a:t>dẫn </a:t>
            </a:r>
            <a:r>
              <a:rPr dirty="0" sz="4400"/>
              <a:t>là</a:t>
            </a:r>
            <a:r>
              <a:rPr dirty="0" sz="4400" spc="785"/>
              <a:t> </a:t>
            </a:r>
            <a:r>
              <a:rPr dirty="0" sz="4400"/>
              <a:t>món</a:t>
            </a:r>
            <a:r>
              <a:rPr dirty="0" sz="4400" spc="790"/>
              <a:t> </a:t>
            </a:r>
            <a:r>
              <a:rPr dirty="0" sz="4400"/>
              <a:t>quà</a:t>
            </a:r>
            <a:r>
              <a:rPr dirty="0" sz="4400" spc="770"/>
              <a:t> </a:t>
            </a:r>
            <a:r>
              <a:rPr dirty="0" sz="4400"/>
              <a:t>mùa</a:t>
            </a:r>
            <a:r>
              <a:rPr dirty="0" sz="4400" spc="785"/>
              <a:t> </a:t>
            </a:r>
            <a:r>
              <a:rPr dirty="0" sz="4400"/>
              <a:t>hè</a:t>
            </a:r>
            <a:r>
              <a:rPr dirty="0" sz="4400" spc="785"/>
              <a:t> </a:t>
            </a:r>
            <a:r>
              <a:rPr dirty="0" sz="4400"/>
              <a:t>đặc</a:t>
            </a:r>
            <a:r>
              <a:rPr dirty="0" sz="4400" spc="775"/>
              <a:t> </a:t>
            </a:r>
            <a:r>
              <a:rPr dirty="0" sz="4400" spc="-20"/>
              <a:t>biệt </a:t>
            </a:r>
            <a:r>
              <a:rPr dirty="0" sz="4400" spc="-204"/>
              <a:t>dành</a:t>
            </a:r>
            <a:r>
              <a:rPr dirty="0" sz="4400" spc="-210"/>
              <a:t> </a:t>
            </a:r>
            <a:r>
              <a:rPr dirty="0" sz="4400" spc="-160"/>
              <a:t>tặng</a:t>
            </a:r>
            <a:r>
              <a:rPr dirty="0" sz="4400" spc="-210"/>
              <a:t> </a:t>
            </a:r>
            <a:r>
              <a:rPr dirty="0" sz="4400" spc="-225"/>
              <a:t>cho</a:t>
            </a:r>
            <a:r>
              <a:rPr dirty="0" sz="4400" spc="-200"/>
              <a:t> </a:t>
            </a:r>
            <a:r>
              <a:rPr dirty="0" sz="4400" spc="-345"/>
              <a:t>các</a:t>
            </a:r>
            <a:r>
              <a:rPr dirty="0" sz="4400" spc="-200"/>
              <a:t> </a:t>
            </a:r>
            <a:r>
              <a:rPr dirty="0" sz="4400" spc="-220"/>
              <a:t>em</a:t>
            </a:r>
            <a:r>
              <a:rPr dirty="0" sz="4400" spc="-210"/>
              <a:t> </a:t>
            </a:r>
            <a:r>
              <a:rPr dirty="0" sz="4400" spc="-20"/>
              <a:t>nhỏ.</a:t>
            </a:r>
            <a:endParaRPr sz="4400"/>
          </a:p>
        </p:txBody>
      </p:sp>
      <p:pic>
        <p:nvPicPr>
          <p:cNvPr id="12" name="object 12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0859134" y="5659399"/>
            <a:ext cx="1219911" cy="1198598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2164060" cy="6858000"/>
            <a:chOff x="0" y="0"/>
            <a:chExt cx="12164060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63864" cy="6857996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12569" y="1756155"/>
              <a:ext cx="1164590" cy="486410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80411" y="2156332"/>
              <a:ext cx="105282" cy="97662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265171" y="2008758"/>
              <a:ext cx="118745" cy="99694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941702" y="1898269"/>
              <a:ext cx="153289" cy="203326"/>
            </a:xfrm>
            <a:prstGeom prst="rect">
              <a:avLst/>
            </a:prstGeom>
          </p:spPr>
        </p:pic>
        <p:sp>
          <p:nvSpPr>
            <p:cNvPr id="8" name="object 8" descr=""/>
            <p:cNvSpPr/>
            <p:nvPr/>
          </p:nvSpPr>
          <p:spPr>
            <a:xfrm>
              <a:off x="1512569" y="1756155"/>
              <a:ext cx="1164590" cy="394335"/>
            </a:xfrm>
            <a:custGeom>
              <a:avLst/>
              <a:gdLst/>
              <a:ahLst/>
              <a:cxnLst/>
              <a:rect l="l" t="t" r="r" b="b"/>
              <a:pathLst>
                <a:path w="1164589" h="394335">
                  <a:moveTo>
                    <a:pt x="816102" y="94361"/>
                  </a:moveTo>
                  <a:lnTo>
                    <a:pt x="857946" y="97790"/>
                  </a:lnTo>
                  <a:lnTo>
                    <a:pt x="898394" y="113297"/>
                  </a:lnTo>
                  <a:lnTo>
                    <a:pt x="926846" y="151765"/>
                  </a:lnTo>
                  <a:lnTo>
                    <a:pt x="933450" y="199136"/>
                  </a:lnTo>
                  <a:lnTo>
                    <a:pt x="933450" y="377698"/>
                  </a:lnTo>
                  <a:lnTo>
                    <a:pt x="933450" y="380492"/>
                  </a:lnTo>
                  <a:lnTo>
                    <a:pt x="910463" y="388747"/>
                  </a:lnTo>
                  <a:lnTo>
                    <a:pt x="902207" y="388747"/>
                  </a:lnTo>
                  <a:lnTo>
                    <a:pt x="893318" y="388747"/>
                  </a:lnTo>
                  <a:lnTo>
                    <a:pt x="871474" y="380492"/>
                  </a:lnTo>
                  <a:lnTo>
                    <a:pt x="871474" y="377698"/>
                  </a:lnTo>
                  <a:lnTo>
                    <a:pt x="871474" y="356616"/>
                  </a:lnTo>
                  <a:lnTo>
                    <a:pt x="834136" y="383921"/>
                  </a:lnTo>
                  <a:lnTo>
                    <a:pt x="787527" y="393827"/>
                  </a:lnTo>
                  <a:lnTo>
                    <a:pt x="777241" y="393471"/>
                  </a:lnTo>
                  <a:lnTo>
                    <a:pt x="732234" y="381381"/>
                  </a:lnTo>
                  <a:lnTo>
                    <a:pt x="701948" y="352675"/>
                  </a:lnTo>
                  <a:lnTo>
                    <a:pt x="690880" y="307467"/>
                  </a:lnTo>
                  <a:lnTo>
                    <a:pt x="691449" y="296227"/>
                  </a:lnTo>
                  <a:lnTo>
                    <a:pt x="705018" y="258943"/>
                  </a:lnTo>
                  <a:lnTo>
                    <a:pt x="736596" y="233646"/>
                  </a:lnTo>
                  <a:lnTo>
                    <a:pt x="785735" y="220043"/>
                  </a:lnTo>
                  <a:lnTo>
                    <a:pt x="834009" y="217043"/>
                  </a:lnTo>
                  <a:lnTo>
                    <a:pt x="859917" y="217043"/>
                  </a:lnTo>
                  <a:lnTo>
                    <a:pt x="859917" y="200914"/>
                  </a:lnTo>
                  <a:lnTo>
                    <a:pt x="859917" y="192532"/>
                  </a:lnTo>
                  <a:lnTo>
                    <a:pt x="859028" y="185293"/>
                  </a:lnTo>
                  <a:lnTo>
                    <a:pt x="857377" y="179070"/>
                  </a:lnTo>
                  <a:lnTo>
                    <a:pt x="855726" y="172720"/>
                  </a:lnTo>
                  <a:lnTo>
                    <a:pt x="852932" y="167513"/>
                  </a:lnTo>
                  <a:lnTo>
                    <a:pt x="848994" y="163449"/>
                  </a:lnTo>
                  <a:lnTo>
                    <a:pt x="845185" y="159258"/>
                  </a:lnTo>
                  <a:lnTo>
                    <a:pt x="839978" y="156210"/>
                  </a:lnTo>
                  <a:lnTo>
                    <a:pt x="833628" y="154178"/>
                  </a:lnTo>
                  <a:lnTo>
                    <a:pt x="827151" y="152146"/>
                  </a:lnTo>
                  <a:lnTo>
                    <a:pt x="819150" y="151257"/>
                  </a:lnTo>
                  <a:lnTo>
                    <a:pt x="809625" y="151257"/>
                  </a:lnTo>
                  <a:lnTo>
                    <a:pt x="768975" y="157466"/>
                  </a:lnTo>
                  <a:lnTo>
                    <a:pt x="731138" y="173863"/>
                  </a:lnTo>
                  <a:lnTo>
                    <a:pt x="726186" y="176657"/>
                  </a:lnTo>
                  <a:lnTo>
                    <a:pt x="721994" y="177927"/>
                  </a:lnTo>
                  <a:lnTo>
                    <a:pt x="718819" y="177927"/>
                  </a:lnTo>
                  <a:lnTo>
                    <a:pt x="716661" y="177927"/>
                  </a:lnTo>
                  <a:lnTo>
                    <a:pt x="714756" y="177292"/>
                  </a:lnTo>
                  <a:lnTo>
                    <a:pt x="712978" y="175895"/>
                  </a:lnTo>
                  <a:lnTo>
                    <a:pt x="711327" y="174498"/>
                  </a:lnTo>
                  <a:lnTo>
                    <a:pt x="709930" y="172593"/>
                  </a:lnTo>
                  <a:lnTo>
                    <a:pt x="708913" y="169926"/>
                  </a:lnTo>
                  <a:lnTo>
                    <a:pt x="707771" y="167386"/>
                  </a:lnTo>
                  <a:lnTo>
                    <a:pt x="706882" y="164211"/>
                  </a:lnTo>
                  <a:lnTo>
                    <a:pt x="706374" y="160401"/>
                  </a:lnTo>
                  <a:lnTo>
                    <a:pt x="705738" y="156718"/>
                  </a:lnTo>
                  <a:lnTo>
                    <a:pt x="705485" y="152527"/>
                  </a:lnTo>
                  <a:lnTo>
                    <a:pt x="705485" y="147955"/>
                  </a:lnTo>
                  <a:lnTo>
                    <a:pt x="705485" y="141732"/>
                  </a:lnTo>
                  <a:lnTo>
                    <a:pt x="712597" y="123698"/>
                  </a:lnTo>
                  <a:lnTo>
                    <a:pt x="715391" y="120777"/>
                  </a:lnTo>
                  <a:lnTo>
                    <a:pt x="751586" y="104521"/>
                  </a:lnTo>
                  <a:lnTo>
                    <a:pt x="790402" y="95914"/>
                  </a:lnTo>
                  <a:lnTo>
                    <a:pt x="807408" y="94529"/>
                  </a:lnTo>
                  <a:lnTo>
                    <a:pt x="816102" y="94361"/>
                  </a:lnTo>
                  <a:close/>
                </a:path>
                <a:path w="1164589" h="394335">
                  <a:moveTo>
                    <a:pt x="509016" y="94361"/>
                  </a:moveTo>
                  <a:lnTo>
                    <a:pt x="557272" y="99772"/>
                  </a:lnTo>
                  <a:lnTo>
                    <a:pt x="594883" y="115951"/>
                  </a:lnTo>
                  <a:lnTo>
                    <a:pt x="629189" y="153320"/>
                  </a:lnTo>
                  <a:lnTo>
                    <a:pt x="643366" y="192778"/>
                  </a:lnTo>
                  <a:lnTo>
                    <a:pt x="648081" y="241427"/>
                  </a:lnTo>
                  <a:lnTo>
                    <a:pt x="647511" y="258002"/>
                  </a:lnTo>
                  <a:lnTo>
                    <a:pt x="639063" y="303276"/>
                  </a:lnTo>
                  <a:lnTo>
                    <a:pt x="620508" y="340941"/>
                  </a:lnTo>
                  <a:lnTo>
                    <a:pt x="591566" y="369443"/>
                  </a:lnTo>
                  <a:lnTo>
                    <a:pt x="552259" y="387611"/>
                  </a:lnTo>
                  <a:lnTo>
                    <a:pt x="502538" y="393827"/>
                  </a:lnTo>
                  <a:lnTo>
                    <a:pt x="485394" y="393207"/>
                  </a:lnTo>
                  <a:lnTo>
                    <a:pt x="440817" y="383921"/>
                  </a:lnTo>
                  <a:lnTo>
                    <a:pt x="406598" y="364204"/>
                  </a:lnTo>
                  <a:lnTo>
                    <a:pt x="382381" y="334486"/>
                  </a:lnTo>
                  <a:lnTo>
                    <a:pt x="368188" y="295052"/>
                  </a:lnTo>
                  <a:lnTo>
                    <a:pt x="363474" y="246761"/>
                  </a:lnTo>
                  <a:lnTo>
                    <a:pt x="364045" y="230163"/>
                  </a:lnTo>
                  <a:lnTo>
                    <a:pt x="372618" y="184658"/>
                  </a:lnTo>
                  <a:lnTo>
                    <a:pt x="391298" y="147046"/>
                  </a:lnTo>
                  <a:lnTo>
                    <a:pt x="420227" y="118633"/>
                  </a:lnTo>
                  <a:lnTo>
                    <a:pt x="459349" y="100576"/>
                  </a:lnTo>
                  <a:lnTo>
                    <a:pt x="509016" y="94361"/>
                  </a:lnTo>
                  <a:close/>
                </a:path>
                <a:path w="1164589" h="394335">
                  <a:moveTo>
                    <a:pt x="1057402" y="29464"/>
                  </a:moveTo>
                  <a:lnTo>
                    <a:pt x="1064768" y="29464"/>
                  </a:lnTo>
                  <a:lnTo>
                    <a:pt x="1070864" y="29718"/>
                  </a:lnTo>
                  <a:lnTo>
                    <a:pt x="1075817" y="30226"/>
                  </a:lnTo>
                  <a:lnTo>
                    <a:pt x="1080643" y="30734"/>
                  </a:lnTo>
                  <a:lnTo>
                    <a:pt x="1084453" y="31496"/>
                  </a:lnTo>
                  <a:lnTo>
                    <a:pt x="1087247" y="32639"/>
                  </a:lnTo>
                  <a:lnTo>
                    <a:pt x="1090041" y="33655"/>
                  </a:lnTo>
                  <a:lnTo>
                    <a:pt x="1091946" y="35052"/>
                  </a:lnTo>
                  <a:lnTo>
                    <a:pt x="1093216" y="36576"/>
                  </a:lnTo>
                  <a:lnTo>
                    <a:pt x="1094359" y="38227"/>
                  </a:lnTo>
                  <a:lnTo>
                    <a:pt x="1094994" y="40005"/>
                  </a:lnTo>
                  <a:lnTo>
                    <a:pt x="1094994" y="41910"/>
                  </a:lnTo>
                  <a:lnTo>
                    <a:pt x="1094994" y="101219"/>
                  </a:lnTo>
                  <a:lnTo>
                    <a:pt x="1152652" y="101219"/>
                  </a:lnTo>
                  <a:lnTo>
                    <a:pt x="1154684" y="101219"/>
                  </a:lnTo>
                  <a:lnTo>
                    <a:pt x="1156462" y="101727"/>
                  </a:lnTo>
                  <a:lnTo>
                    <a:pt x="1157859" y="102743"/>
                  </a:lnTo>
                  <a:lnTo>
                    <a:pt x="1159383" y="103632"/>
                  </a:lnTo>
                  <a:lnTo>
                    <a:pt x="1160653" y="105283"/>
                  </a:lnTo>
                  <a:lnTo>
                    <a:pt x="1161669" y="107569"/>
                  </a:lnTo>
                  <a:lnTo>
                    <a:pt x="1162685" y="109855"/>
                  </a:lnTo>
                  <a:lnTo>
                    <a:pt x="1163320" y="113030"/>
                  </a:lnTo>
                  <a:lnTo>
                    <a:pt x="1163828" y="116967"/>
                  </a:lnTo>
                  <a:lnTo>
                    <a:pt x="1164336" y="120904"/>
                  </a:lnTo>
                  <a:lnTo>
                    <a:pt x="1164590" y="125857"/>
                  </a:lnTo>
                  <a:lnTo>
                    <a:pt x="1164590" y="131572"/>
                  </a:lnTo>
                  <a:lnTo>
                    <a:pt x="1164590" y="142494"/>
                  </a:lnTo>
                  <a:lnTo>
                    <a:pt x="1163574" y="150241"/>
                  </a:lnTo>
                  <a:lnTo>
                    <a:pt x="1161669" y="154940"/>
                  </a:lnTo>
                  <a:lnTo>
                    <a:pt x="1159637" y="159639"/>
                  </a:lnTo>
                  <a:lnTo>
                    <a:pt x="1156716" y="161925"/>
                  </a:lnTo>
                  <a:lnTo>
                    <a:pt x="1153033" y="161925"/>
                  </a:lnTo>
                  <a:lnTo>
                    <a:pt x="1094994" y="161925"/>
                  </a:lnTo>
                  <a:lnTo>
                    <a:pt x="1094994" y="286639"/>
                  </a:lnTo>
                  <a:lnTo>
                    <a:pt x="1095422" y="296828"/>
                  </a:lnTo>
                  <a:lnTo>
                    <a:pt x="1118139" y="329404"/>
                  </a:lnTo>
                  <a:lnTo>
                    <a:pt x="1126236" y="330073"/>
                  </a:lnTo>
                  <a:lnTo>
                    <a:pt x="1130173" y="330073"/>
                  </a:lnTo>
                  <a:lnTo>
                    <a:pt x="1145413" y="326644"/>
                  </a:lnTo>
                  <a:lnTo>
                    <a:pt x="1147953" y="325755"/>
                  </a:lnTo>
                  <a:lnTo>
                    <a:pt x="1149985" y="324993"/>
                  </a:lnTo>
                  <a:lnTo>
                    <a:pt x="1151636" y="324231"/>
                  </a:lnTo>
                  <a:lnTo>
                    <a:pt x="1153414" y="323596"/>
                  </a:lnTo>
                  <a:lnTo>
                    <a:pt x="1154938" y="323215"/>
                  </a:lnTo>
                  <a:lnTo>
                    <a:pt x="1156335" y="323215"/>
                  </a:lnTo>
                  <a:lnTo>
                    <a:pt x="1157478" y="323215"/>
                  </a:lnTo>
                  <a:lnTo>
                    <a:pt x="1162177" y="328422"/>
                  </a:lnTo>
                  <a:lnTo>
                    <a:pt x="1162812" y="330581"/>
                  </a:lnTo>
                  <a:lnTo>
                    <a:pt x="1163320" y="333375"/>
                  </a:lnTo>
                  <a:lnTo>
                    <a:pt x="1163828" y="336931"/>
                  </a:lnTo>
                  <a:lnTo>
                    <a:pt x="1164336" y="340487"/>
                  </a:lnTo>
                  <a:lnTo>
                    <a:pt x="1164590" y="345059"/>
                  </a:lnTo>
                  <a:lnTo>
                    <a:pt x="1164590" y="350647"/>
                  </a:lnTo>
                  <a:lnTo>
                    <a:pt x="1164590" y="359410"/>
                  </a:lnTo>
                  <a:lnTo>
                    <a:pt x="1164082" y="366014"/>
                  </a:lnTo>
                  <a:lnTo>
                    <a:pt x="1162939" y="370713"/>
                  </a:lnTo>
                  <a:lnTo>
                    <a:pt x="1161923" y="375412"/>
                  </a:lnTo>
                  <a:lnTo>
                    <a:pt x="1160399" y="378714"/>
                  </a:lnTo>
                  <a:lnTo>
                    <a:pt x="1158621" y="380492"/>
                  </a:lnTo>
                  <a:lnTo>
                    <a:pt x="1156843" y="382397"/>
                  </a:lnTo>
                  <a:lnTo>
                    <a:pt x="1154303" y="384175"/>
                  </a:lnTo>
                  <a:lnTo>
                    <a:pt x="1150747" y="385572"/>
                  </a:lnTo>
                  <a:lnTo>
                    <a:pt x="1147318" y="387096"/>
                  </a:lnTo>
                  <a:lnTo>
                    <a:pt x="1112393" y="392938"/>
                  </a:lnTo>
                  <a:lnTo>
                    <a:pt x="1106805" y="392938"/>
                  </a:lnTo>
                  <a:lnTo>
                    <a:pt x="1068197" y="387223"/>
                  </a:lnTo>
                  <a:lnTo>
                    <a:pt x="1036093" y="363557"/>
                  </a:lnTo>
                  <a:lnTo>
                    <a:pt x="1021492" y="320706"/>
                  </a:lnTo>
                  <a:lnTo>
                    <a:pt x="1020191" y="297942"/>
                  </a:lnTo>
                  <a:lnTo>
                    <a:pt x="1020191" y="161925"/>
                  </a:lnTo>
                  <a:lnTo>
                    <a:pt x="988441" y="161925"/>
                  </a:lnTo>
                  <a:lnTo>
                    <a:pt x="984631" y="161925"/>
                  </a:lnTo>
                  <a:lnTo>
                    <a:pt x="981710" y="159639"/>
                  </a:lnTo>
                  <a:lnTo>
                    <a:pt x="979805" y="154940"/>
                  </a:lnTo>
                  <a:lnTo>
                    <a:pt x="977773" y="150241"/>
                  </a:lnTo>
                  <a:lnTo>
                    <a:pt x="976757" y="142494"/>
                  </a:lnTo>
                  <a:lnTo>
                    <a:pt x="976757" y="131572"/>
                  </a:lnTo>
                  <a:lnTo>
                    <a:pt x="976757" y="125857"/>
                  </a:lnTo>
                  <a:lnTo>
                    <a:pt x="979805" y="107569"/>
                  </a:lnTo>
                  <a:lnTo>
                    <a:pt x="980821" y="105283"/>
                  </a:lnTo>
                  <a:lnTo>
                    <a:pt x="981963" y="103632"/>
                  </a:lnTo>
                  <a:lnTo>
                    <a:pt x="983488" y="102743"/>
                  </a:lnTo>
                  <a:lnTo>
                    <a:pt x="985012" y="101727"/>
                  </a:lnTo>
                  <a:lnTo>
                    <a:pt x="986663" y="101219"/>
                  </a:lnTo>
                  <a:lnTo>
                    <a:pt x="988694" y="101219"/>
                  </a:lnTo>
                  <a:lnTo>
                    <a:pt x="1020191" y="101219"/>
                  </a:lnTo>
                  <a:lnTo>
                    <a:pt x="1020191" y="41910"/>
                  </a:lnTo>
                  <a:lnTo>
                    <a:pt x="1020191" y="40005"/>
                  </a:lnTo>
                  <a:lnTo>
                    <a:pt x="1020826" y="38227"/>
                  </a:lnTo>
                  <a:lnTo>
                    <a:pt x="1021842" y="36576"/>
                  </a:lnTo>
                  <a:lnTo>
                    <a:pt x="1022985" y="35052"/>
                  </a:lnTo>
                  <a:lnTo>
                    <a:pt x="1025017" y="33655"/>
                  </a:lnTo>
                  <a:lnTo>
                    <a:pt x="1027811" y="32639"/>
                  </a:lnTo>
                  <a:lnTo>
                    <a:pt x="1030732" y="31496"/>
                  </a:lnTo>
                  <a:lnTo>
                    <a:pt x="1034542" y="30734"/>
                  </a:lnTo>
                  <a:lnTo>
                    <a:pt x="1039494" y="30226"/>
                  </a:lnTo>
                  <a:lnTo>
                    <a:pt x="1044321" y="29718"/>
                  </a:lnTo>
                  <a:lnTo>
                    <a:pt x="1050290" y="29464"/>
                  </a:lnTo>
                  <a:lnTo>
                    <a:pt x="1057402" y="29464"/>
                  </a:lnTo>
                  <a:close/>
                </a:path>
                <a:path w="1164589" h="394335">
                  <a:moveTo>
                    <a:pt x="39243" y="0"/>
                  </a:moveTo>
                  <a:lnTo>
                    <a:pt x="46990" y="0"/>
                  </a:lnTo>
                  <a:lnTo>
                    <a:pt x="53340" y="254"/>
                  </a:lnTo>
                  <a:lnTo>
                    <a:pt x="58293" y="889"/>
                  </a:lnTo>
                  <a:lnTo>
                    <a:pt x="63246" y="1524"/>
                  </a:lnTo>
                  <a:lnTo>
                    <a:pt x="67310" y="2286"/>
                  </a:lnTo>
                  <a:lnTo>
                    <a:pt x="70231" y="3302"/>
                  </a:lnTo>
                  <a:lnTo>
                    <a:pt x="73152" y="4318"/>
                  </a:lnTo>
                  <a:lnTo>
                    <a:pt x="75311" y="5588"/>
                  </a:lnTo>
                  <a:lnTo>
                    <a:pt x="76454" y="7112"/>
                  </a:lnTo>
                  <a:lnTo>
                    <a:pt x="77724" y="8763"/>
                  </a:lnTo>
                  <a:lnTo>
                    <a:pt x="78232" y="10541"/>
                  </a:lnTo>
                  <a:lnTo>
                    <a:pt x="78232" y="12446"/>
                  </a:lnTo>
                  <a:lnTo>
                    <a:pt x="78232" y="153924"/>
                  </a:lnTo>
                  <a:lnTo>
                    <a:pt x="222377" y="153924"/>
                  </a:lnTo>
                  <a:lnTo>
                    <a:pt x="222377" y="12446"/>
                  </a:lnTo>
                  <a:lnTo>
                    <a:pt x="222377" y="10541"/>
                  </a:lnTo>
                  <a:lnTo>
                    <a:pt x="230505" y="3302"/>
                  </a:lnTo>
                  <a:lnTo>
                    <a:pt x="233425" y="2286"/>
                  </a:lnTo>
                  <a:lnTo>
                    <a:pt x="237362" y="1524"/>
                  </a:lnTo>
                  <a:lnTo>
                    <a:pt x="242443" y="889"/>
                  </a:lnTo>
                  <a:lnTo>
                    <a:pt x="247523" y="254"/>
                  </a:lnTo>
                  <a:lnTo>
                    <a:pt x="253873" y="0"/>
                  </a:lnTo>
                  <a:lnTo>
                    <a:pt x="261619" y="0"/>
                  </a:lnTo>
                  <a:lnTo>
                    <a:pt x="269113" y="0"/>
                  </a:lnTo>
                  <a:lnTo>
                    <a:pt x="275463" y="254"/>
                  </a:lnTo>
                  <a:lnTo>
                    <a:pt x="280416" y="889"/>
                  </a:lnTo>
                  <a:lnTo>
                    <a:pt x="285369" y="1524"/>
                  </a:lnTo>
                  <a:lnTo>
                    <a:pt x="289306" y="2286"/>
                  </a:lnTo>
                  <a:lnTo>
                    <a:pt x="292227" y="3302"/>
                  </a:lnTo>
                  <a:lnTo>
                    <a:pt x="295275" y="4318"/>
                  </a:lnTo>
                  <a:lnTo>
                    <a:pt x="297434" y="5588"/>
                  </a:lnTo>
                  <a:lnTo>
                    <a:pt x="298704" y="7112"/>
                  </a:lnTo>
                  <a:lnTo>
                    <a:pt x="299974" y="8763"/>
                  </a:lnTo>
                  <a:lnTo>
                    <a:pt x="300609" y="10541"/>
                  </a:lnTo>
                  <a:lnTo>
                    <a:pt x="300609" y="12446"/>
                  </a:lnTo>
                  <a:lnTo>
                    <a:pt x="300609" y="376174"/>
                  </a:lnTo>
                  <a:lnTo>
                    <a:pt x="300609" y="378206"/>
                  </a:lnTo>
                  <a:lnTo>
                    <a:pt x="299974" y="379984"/>
                  </a:lnTo>
                  <a:lnTo>
                    <a:pt x="298704" y="381635"/>
                  </a:lnTo>
                  <a:lnTo>
                    <a:pt x="297434" y="383159"/>
                  </a:lnTo>
                  <a:lnTo>
                    <a:pt x="295275" y="384429"/>
                  </a:lnTo>
                  <a:lnTo>
                    <a:pt x="292227" y="385445"/>
                  </a:lnTo>
                  <a:lnTo>
                    <a:pt x="289306" y="386461"/>
                  </a:lnTo>
                  <a:lnTo>
                    <a:pt x="285369" y="387223"/>
                  </a:lnTo>
                  <a:lnTo>
                    <a:pt x="280416" y="387858"/>
                  </a:lnTo>
                  <a:lnTo>
                    <a:pt x="275463" y="388493"/>
                  </a:lnTo>
                  <a:lnTo>
                    <a:pt x="269113" y="388747"/>
                  </a:lnTo>
                  <a:lnTo>
                    <a:pt x="261619" y="388747"/>
                  </a:lnTo>
                  <a:lnTo>
                    <a:pt x="253873" y="388747"/>
                  </a:lnTo>
                  <a:lnTo>
                    <a:pt x="247523" y="388493"/>
                  </a:lnTo>
                  <a:lnTo>
                    <a:pt x="242443" y="387858"/>
                  </a:lnTo>
                  <a:lnTo>
                    <a:pt x="237362" y="387223"/>
                  </a:lnTo>
                  <a:lnTo>
                    <a:pt x="233425" y="386461"/>
                  </a:lnTo>
                  <a:lnTo>
                    <a:pt x="230505" y="385445"/>
                  </a:lnTo>
                  <a:lnTo>
                    <a:pt x="227584" y="384429"/>
                  </a:lnTo>
                  <a:lnTo>
                    <a:pt x="225552" y="383159"/>
                  </a:lnTo>
                  <a:lnTo>
                    <a:pt x="224281" y="381635"/>
                  </a:lnTo>
                  <a:lnTo>
                    <a:pt x="223012" y="379984"/>
                  </a:lnTo>
                  <a:lnTo>
                    <a:pt x="222377" y="378206"/>
                  </a:lnTo>
                  <a:lnTo>
                    <a:pt x="222377" y="376174"/>
                  </a:lnTo>
                  <a:lnTo>
                    <a:pt x="222377" y="220599"/>
                  </a:lnTo>
                  <a:lnTo>
                    <a:pt x="78232" y="220599"/>
                  </a:lnTo>
                  <a:lnTo>
                    <a:pt x="78232" y="376174"/>
                  </a:lnTo>
                  <a:lnTo>
                    <a:pt x="78232" y="378206"/>
                  </a:lnTo>
                  <a:lnTo>
                    <a:pt x="77724" y="379984"/>
                  </a:lnTo>
                  <a:lnTo>
                    <a:pt x="76454" y="381635"/>
                  </a:lnTo>
                  <a:lnTo>
                    <a:pt x="75311" y="383159"/>
                  </a:lnTo>
                  <a:lnTo>
                    <a:pt x="73152" y="384429"/>
                  </a:lnTo>
                  <a:lnTo>
                    <a:pt x="70231" y="385445"/>
                  </a:lnTo>
                  <a:lnTo>
                    <a:pt x="67310" y="386461"/>
                  </a:lnTo>
                  <a:lnTo>
                    <a:pt x="63246" y="387223"/>
                  </a:lnTo>
                  <a:lnTo>
                    <a:pt x="58293" y="387858"/>
                  </a:lnTo>
                  <a:lnTo>
                    <a:pt x="53340" y="388493"/>
                  </a:lnTo>
                  <a:lnTo>
                    <a:pt x="46990" y="388747"/>
                  </a:lnTo>
                  <a:lnTo>
                    <a:pt x="39243" y="388747"/>
                  </a:lnTo>
                  <a:lnTo>
                    <a:pt x="31750" y="388747"/>
                  </a:lnTo>
                  <a:lnTo>
                    <a:pt x="0" y="378206"/>
                  </a:lnTo>
                  <a:lnTo>
                    <a:pt x="0" y="376174"/>
                  </a:lnTo>
                  <a:lnTo>
                    <a:pt x="0" y="12446"/>
                  </a:lnTo>
                  <a:lnTo>
                    <a:pt x="0" y="10541"/>
                  </a:lnTo>
                  <a:lnTo>
                    <a:pt x="635" y="8763"/>
                  </a:lnTo>
                  <a:lnTo>
                    <a:pt x="31750" y="0"/>
                  </a:lnTo>
                  <a:lnTo>
                    <a:pt x="39243" y="0"/>
                  </a:lnTo>
                  <a:close/>
                </a:path>
              </a:pathLst>
            </a:custGeom>
            <a:ln w="22860">
              <a:solidFill>
                <a:srgbClr val="0D0D0D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855415" y="1725167"/>
              <a:ext cx="1257225" cy="526542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291967" y="2156332"/>
              <a:ext cx="105409" cy="97662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904742" y="2119502"/>
              <a:ext cx="140715" cy="92455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920111" y="1903983"/>
              <a:ext cx="139319" cy="193928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267582" y="1898269"/>
              <a:ext cx="153288" cy="203326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915537" y="1892045"/>
              <a:ext cx="112394" cy="113029"/>
            </a:xfrm>
            <a:prstGeom prst="rect">
              <a:avLst/>
            </a:prstGeom>
          </p:spPr>
        </p:pic>
        <p:sp>
          <p:nvSpPr>
            <p:cNvPr id="15" name="object 15" descr=""/>
            <p:cNvSpPr/>
            <p:nvPr/>
          </p:nvSpPr>
          <p:spPr>
            <a:xfrm>
              <a:off x="2855341" y="1729613"/>
              <a:ext cx="1257300" cy="522605"/>
            </a:xfrm>
            <a:custGeom>
              <a:avLst/>
              <a:gdLst/>
              <a:ahLst/>
              <a:cxnLst/>
              <a:rect l="l" t="t" r="r" b="b"/>
              <a:pathLst>
                <a:path w="1257300" h="522605">
                  <a:moveTo>
                    <a:pt x="1116457" y="122047"/>
                  </a:moveTo>
                  <a:lnTo>
                    <a:pt x="1124838" y="122047"/>
                  </a:lnTo>
                  <a:lnTo>
                    <a:pt x="1132839" y="122554"/>
                  </a:lnTo>
                  <a:lnTo>
                    <a:pt x="1140459" y="123571"/>
                  </a:lnTo>
                  <a:lnTo>
                    <a:pt x="1148080" y="124587"/>
                  </a:lnTo>
                  <a:lnTo>
                    <a:pt x="1155192" y="125984"/>
                  </a:lnTo>
                  <a:lnTo>
                    <a:pt x="1161795" y="127762"/>
                  </a:lnTo>
                  <a:lnTo>
                    <a:pt x="1245996" y="127762"/>
                  </a:lnTo>
                  <a:lnTo>
                    <a:pt x="1249425" y="127762"/>
                  </a:lnTo>
                  <a:lnTo>
                    <a:pt x="1252093" y="129921"/>
                  </a:lnTo>
                  <a:lnTo>
                    <a:pt x="1254124" y="134238"/>
                  </a:lnTo>
                  <a:lnTo>
                    <a:pt x="1256283" y="138684"/>
                  </a:lnTo>
                  <a:lnTo>
                    <a:pt x="1257299" y="146050"/>
                  </a:lnTo>
                  <a:lnTo>
                    <a:pt x="1257299" y="156337"/>
                  </a:lnTo>
                  <a:lnTo>
                    <a:pt x="1257299" y="165862"/>
                  </a:lnTo>
                  <a:lnTo>
                    <a:pt x="1256157" y="172847"/>
                  </a:lnTo>
                  <a:lnTo>
                    <a:pt x="1253997" y="177419"/>
                  </a:lnTo>
                  <a:lnTo>
                    <a:pt x="1251838" y="181990"/>
                  </a:lnTo>
                  <a:lnTo>
                    <a:pt x="1249171" y="184276"/>
                  </a:lnTo>
                  <a:lnTo>
                    <a:pt x="1245996" y="184276"/>
                  </a:lnTo>
                  <a:lnTo>
                    <a:pt x="1214755" y="184276"/>
                  </a:lnTo>
                  <a:lnTo>
                    <a:pt x="1226946" y="212851"/>
                  </a:lnTo>
                  <a:lnTo>
                    <a:pt x="1226946" y="219456"/>
                  </a:lnTo>
                  <a:lnTo>
                    <a:pt x="1219199" y="260603"/>
                  </a:lnTo>
                  <a:lnTo>
                    <a:pt x="1189430" y="296769"/>
                  </a:lnTo>
                  <a:lnTo>
                    <a:pt x="1151699" y="312566"/>
                  </a:lnTo>
                  <a:lnTo>
                    <a:pt x="1116837" y="316102"/>
                  </a:lnTo>
                  <a:lnTo>
                    <a:pt x="1108329" y="316102"/>
                  </a:lnTo>
                  <a:lnTo>
                    <a:pt x="1074546" y="305688"/>
                  </a:lnTo>
                  <a:lnTo>
                    <a:pt x="1072133" y="308356"/>
                  </a:lnTo>
                  <a:lnTo>
                    <a:pt x="1069974" y="311403"/>
                  </a:lnTo>
                  <a:lnTo>
                    <a:pt x="1068196" y="314960"/>
                  </a:lnTo>
                  <a:lnTo>
                    <a:pt x="1066292" y="318515"/>
                  </a:lnTo>
                  <a:lnTo>
                    <a:pt x="1065275" y="322452"/>
                  </a:lnTo>
                  <a:lnTo>
                    <a:pt x="1065275" y="326898"/>
                  </a:lnTo>
                  <a:lnTo>
                    <a:pt x="1065275" y="332613"/>
                  </a:lnTo>
                  <a:lnTo>
                    <a:pt x="1158747" y="349503"/>
                  </a:lnTo>
                  <a:lnTo>
                    <a:pt x="1169773" y="350246"/>
                  </a:lnTo>
                  <a:lnTo>
                    <a:pt x="1207635" y="358900"/>
                  </a:lnTo>
                  <a:lnTo>
                    <a:pt x="1239551" y="382349"/>
                  </a:lnTo>
                  <a:lnTo>
                    <a:pt x="1253341" y="418514"/>
                  </a:lnTo>
                  <a:lnTo>
                    <a:pt x="1253744" y="427227"/>
                  </a:lnTo>
                  <a:lnTo>
                    <a:pt x="1253198" y="436895"/>
                  </a:lnTo>
                  <a:lnTo>
                    <a:pt x="1234344" y="480488"/>
                  </a:lnTo>
                  <a:lnTo>
                    <a:pt x="1199737" y="505904"/>
                  </a:lnTo>
                  <a:lnTo>
                    <a:pt x="1162315" y="517971"/>
                  </a:lnTo>
                  <a:lnTo>
                    <a:pt x="1115059" y="522097"/>
                  </a:lnTo>
                  <a:lnTo>
                    <a:pt x="1098724" y="521763"/>
                  </a:lnTo>
                  <a:lnTo>
                    <a:pt x="1057147" y="516763"/>
                  </a:lnTo>
                  <a:lnTo>
                    <a:pt x="1017905" y="501903"/>
                  </a:lnTo>
                  <a:lnTo>
                    <a:pt x="992479" y="472358"/>
                  </a:lnTo>
                  <a:lnTo>
                    <a:pt x="988568" y="450088"/>
                  </a:lnTo>
                  <a:lnTo>
                    <a:pt x="988568" y="443611"/>
                  </a:lnTo>
                  <a:lnTo>
                    <a:pt x="989330" y="437261"/>
                  </a:lnTo>
                  <a:lnTo>
                    <a:pt x="991107" y="431291"/>
                  </a:lnTo>
                  <a:lnTo>
                    <a:pt x="992758" y="425450"/>
                  </a:lnTo>
                  <a:lnTo>
                    <a:pt x="995171" y="419735"/>
                  </a:lnTo>
                  <a:lnTo>
                    <a:pt x="998473" y="414274"/>
                  </a:lnTo>
                  <a:lnTo>
                    <a:pt x="1001775" y="408813"/>
                  </a:lnTo>
                  <a:lnTo>
                    <a:pt x="1026921" y="384301"/>
                  </a:lnTo>
                  <a:lnTo>
                    <a:pt x="1020897" y="380565"/>
                  </a:lnTo>
                  <a:lnTo>
                    <a:pt x="1000555" y="346811"/>
                  </a:lnTo>
                  <a:lnTo>
                    <a:pt x="1000124" y="339978"/>
                  </a:lnTo>
                  <a:lnTo>
                    <a:pt x="1000625" y="331406"/>
                  </a:lnTo>
                  <a:lnTo>
                    <a:pt x="1017396" y="294243"/>
                  </a:lnTo>
                  <a:lnTo>
                    <a:pt x="1028954" y="281939"/>
                  </a:lnTo>
                  <a:lnTo>
                    <a:pt x="1024050" y="276459"/>
                  </a:lnTo>
                  <a:lnTo>
                    <a:pt x="1007633" y="240522"/>
                  </a:lnTo>
                  <a:lnTo>
                    <a:pt x="1006094" y="220599"/>
                  </a:lnTo>
                  <a:lnTo>
                    <a:pt x="1006596" y="209288"/>
                  </a:lnTo>
                  <a:lnTo>
                    <a:pt x="1018722" y="170281"/>
                  </a:lnTo>
                  <a:lnTo>
                    <a:pt x="1044698" y="142154"/>
                  </a:lnTo>
                  <a:lnTo>
                    <a:pt x="1082238" y="125851"/>
                  </a:lnTo>
                  <a:lnTo>
                    <a:pt x="1104526" y="122473"/>
                  </a:lnTo>
                  <a:lnTo>
                    <a:pt x="1116457" y="122047"/>
                  </a:lnTo>
                  <a:close/>
                </a:path>
                <a:path w="1257300" h="522605">
                  <a:moveTo>
                    <a:pt x="846582" y="120903"/>
                  </a:moveTo>
                  <a:lnTo>
                    <a:pt x="892301" y="129794"/>
                  </a:lnTo>
                  <a:lnTo>
                    <a:pt x="922400" y="154050"/>
                  </a:lnTo>
                  <a:lnTo>
                    <a:pt x="938910" y="189991"/>
                  </a:lnTo>
                  <a:lnTo>
                    <a:pt x="943991" y="239395"/>
                  </a:lnTo>
                  <a:lnTo>
                    <a:pt x="943991" y="403351"/>
                  </a:lnTo>
                  <a:lnTo>
                    <a:pt x="943991" y="405384"/>
                  </a:lnTo>
                  <a:lnTo>
                    <a:pt x="943356" y="407035"/>
                  </a:lnTo>
                  <a:lnTo>
                    <a:pt x="942085" y="408559"/>
                  </a:lnTo>
                  <a:lnTo>
                    <a:pt x="940943" y="410083"/>
                  </a:lnTo>
                  <a:lnTo>
                    <a:pt x="938910" y="411352"/>
                  </a:lnTo>
                  <a:lnTo>
                    <a:pt x="936244" y="412241"/>
                  </a:lnTo>
                  <a:lnTo>
                    <a:pt x="933449" y="413258"/>
                  </a:lnTo>
                  <a:lnTo>
                    <a:pt x="929639" y="414020"/>
                  </a:lnTo>
                  <a:lnTo>
                    <a:pt x="924686" y="414527"/>
                  </a:lnTo>
                  <a:lnTo>
                    <a:pt x="919860" y="415036"/>
                  </a:lnTo>
                  <a:lnTo>
                    <a:pt x="913892" y="415289"/>
                  </a:lnTo>
                  <a:lnTo>
                    <a:pt x="906780" y="415289"/>
                  </a:lnTo>
                  <a:lnTo>
                    <a:pt x="899413" y="415289"/>
                  </a:lnTo>
                  <a:lnTo>
                    <a:pt x="876934" y="412241"/>
                  </a:lnTo>
                  <a:lnTo>
                    <a:pt x="874141" y="411352"/>
                  </a:lnTo>
                  <a:lnTo>
                    <a:pt x="872235" y="410083"/>
                  </a:lnTo>
                  <a:lnTo>
                    <a:pt x="870966" y="408559"/>
                  </a:lnTo>
                  <a:lnTo>
                    <a:pt x="869822" y="407035"/>
                  </a:lnTo>
                  <a:lnTo>
                    <a:pt x="869187" y="405384"/>
                  </a:lnTo>
                  <a:lnTo>
                    <a:pt x="869187" y="403351"/>
                  </a:lnTo>
                  <a:lnTo>
                    <a:pt x="869187" y="251840"/>
                  </a:lnTo>
                  <a:lnTo>
                    <a:pt x="861821" y="207899"/>
                  </a:lnTo>
                  <a:lnTo>
                    <a:pt x="832104" y="186054"/>
                  </a:lnTo>
                  <a:lnTo>
                    <a:pt x="824610" y="186054"/>
                  </a:lnTo>
                  <a:lnTo>
                    <a:pt x="788322" y="202301"/>
                  </a:lnTo>
                  <a:lnTo>
                    <a:pt x="765301" y="226822"/>
                  </a:lnTo>
                  <a:lnTo>
                    <a:pt x="765301" y="403351"/>
                  </a:lnTo>
                  <a:lnTo>
                    <a:pt x="765301" y="405384"/>
                  </a:lnTo>
                  <a:lnTo>
                    <a:pt x="764794" y="407035"/>
                  </a:lnTo>
                  <a:lnTo>
                    <a:pt x="763523" y="408559"/>
                  </a:lnTo>
                  <a:lnTo>
                    <a:pt x="762381" y="410083"/>
                  </a:lnTo>
                  <a:lnTo>
                    <a:pt x="760348" y="411352"/>
                  </a:lnTo>
                  <a:lnTo>
                    <a:pt x="757428" y="412241"/>
                  </a:lnTo>
                  <a:lnTo>
                    <a:pt x="754633" y="413258"/>
                  </a:lnTo>
                  <a:lnTo>
                    <a:pt x="750696" y="414020"/>
                  </a:lnTo>
                  <a:lnTo>
                    <a:pt x="745997" y="414527"/>
                  </a:lnTo>
                  <a:lnTo>
                    <a:pt x="741171" y="415036"/>
                  </a:lnTo>
                  <a:lnTo>
                    <a:pt x="735203" y="415289"/>
                  </a:lnTo>
                  <a:lnTo>
                    <a:pt x="727836" y="415289"/>
                  </a:lnTo>
                  <a:lnTo>
                    <a:pt x="720470" y="415289"/>
                  </a:lnTo>
                  <a:lnTo>
                    <a:pt x="698245" y="412241"/>
                  </a:lnTo>
                  <a:lnTo>
                    <a:pt x="695324" y="411352"/>
                  </a:lnTo>
                  <a:lnTo>
                    <a:pt x="693293" y="410083"/>
                  </a:lnTo>
                  <a:lnTo>
                    <a:pt x="692149" y="408559"/>
                  </a:lnTo>
                  <a:lnTo>
                    <a:pt x="690880" y="407035"/>
                  </a:lnTo>
                  <a:lnTo>
                    <a:pt x="690371" y="405384"/>
                  </a:lnTo>
                  <a:lnTo>
                    <a:pt x="690371" y="403351"/>
                  </a:lnTo>
                  <a:lnTo>
                    <a:pt x="690371" y="137795"/>
                  </a:lnTo>
                  <a:lnTo>
                    <a:pt x="690371" y="135889"/>
                  </a:lnTo>
                  <a:lnTo>
                    <a:pt x="690880" y="134112"/>
                  </a:lnTo>
                  <a:lnTo>
                    <a:pt x="691769" y="132587"/>
                  </a:lnTo>
                  <a:lnTo>
                    <a:pt x="692784" y="131190"/>
                  </a:lnTo>
                  <a:lnTo>
                    <a:pt x="694562" y="129921"/>
                  </a:lnTo>
                  <a:lnTo>
                    <a:pt x="697230" y="128904"/>
                  </a:lnTo>
                  <a:lnTo>
                    <a:pt x="699769" y="127888"/>
                  </a:lnTo>
                  <a:lnTo>
                    <a:pt x="703071" y="127253"/>
                  </a:lnTo>
                  <a:lnTo>
                    <a:pt x="707135" y="126746"/>
                  </a:lnTo>
                  <a:lnTo>
                    <a:pt x="711199" y="126237"/>
                  </a:lnTo>
                  <a:lnTo>
                    <a:pt x="716280" y="125984"/>
                  </a:lnTo>
                  <a:lnTo>
                    <a:pt x="722503" y="125984"/>
                  </a:lnTo>
                  <a:lnTo>
                    <a:pt x="728853" y="125984"/>
                  </a:lnTo>
                  <a:lnTo>
                    <a:pt x="734059" y="126237"/>
                  </a:lnTo>
                  <a:lnTo>
                    <a:pt x="738250" y="126746"/>
                  </a:lnTo>
                  <a:lnTo>
                    <a:pt x="742442" y="127253"/>
                  </a:lnTo>
                  <a:lnTo>
                    <a:pt x="754380" y="135889"/>
                  </a:lnTo>
                  <a:lnTo>
                    <a:pt x="754380" y="137795"/>
                  </a:lnTo>
                  <a:lnTo>
                    <a:pt x="754380" y="168528"/>
                  </a:lnTo>
                  <a:lnTo>
                    <a:pt x="787777" y="139507"/>
                  </a:lnTo>
                  <a:lnTo>
                    <a:pt x="834338" y="121644"/>
                  </a:lnTo>
                  <a:lnTo>
                    <a:pt x="846582" y="120903"/>
                  </a:lnTo>
                  <a:close/>
                </a:path>
                <a:path w="1257300" h="522605">
                  <a:moveTo>
                    <a:pt x="492124" y="120903"/>
                  </a:moveTo>
                  <a:lnTo>
                    <a:pt x="540381" y="126315"/>
                  </a:lnTo>
                  <a:lnTo>
                    <a:pt x="577992" y="142494"/>
                  </a:lnTo>
                  <a:lnTo>
                    <a:pt x="612298" y="179863"/>
                  </a:lnTo>
                  <a:lnTo>
                    <a:pt x="626475" y="219321"/>
                  </a:lnTo>
                  <a:lnTo>
                    <a:pt x="631189" y="267970"/>
                  </a:lnTo>
                  <a:lnTo>
                    <a:pt x="630620" y="284545"/>
                  </a:lnTo>
                  <a:lnTo>
                    <a:pt x="622172" y="329819"/>
                  </a:lnTo>
                  <a:lnTo>
                    <a:pt x="603617" y="367484"/>
                  </a:lnTo>
                  <a:lnTo>
                    <a:pt x="574675" y="395986"/>
                  </a:lnTo>
                  <a:lnTo>
                    <a:pt x="535368" y="414154"/>
                  </a:lnTo>
                  <a:lnTo>
                    <a:pt x="485647" y="420370"/>
                  </a:lnTo>
                  <a:lnTo>
                    <a:pt x="468502" y="419750"/>
                  </a:lnTo>
                  <a:lnTo>
                    <a:pt x="423925" y="410463"/>
                  </a:lnTo>
                  <a:lnTo>
                    <a:pt x="389707" y="390747"/>
                  </a:lnTo>
                  <a:lnTo>
                    <a:pt x="365490" y="361029"/>
                  </a:lnTo>
                  <a:lnTo>
                    <a:pt x="351297" y="321595"/>
                  </a:lnTo>
                  <a:lnTo>
                    <a:pt x="346582" y="273303"/>
                  </a:lnTo>
                  <a:lnTo>
                    <a:pt x="347154" y="256706"/>
                  </a:lnTo>
                  <a:lnTo>
                    <a:pt x="355726" y="211200"/>
                  </a:lnTo>
                  <a:lnTo>
                    <a:pt x="374407" y="173589"/>
                  </a:lnTo>
                  <a:lnTo>
                    <a:pt x="403336" y="145176"/>
                  </a:lnTo>
                  <a:lnTo>
                    <a:pt x="442458" y="127119"/>
                  </a:lnTo>
                  <a:lnTo>
                    <a:pt x="492124" y="120903"/>
                  </a:lnTo>
                  <a:close/>
                </a:path>
                <a:path w="1257300" h="522605">
                  <a:moveTo>
                    <a:pt x="229869" y="0"/>
                  </a:moveTo>
                  <a:lnTo>
                    <a:pt x="237108" y="0"/>
                  </a:lnTo>
                  <a:lnTo>
                    <a:pt x="243204" y="381"/>
                  </a:lnTo>
                  <a:lnTo>
                    <a:pt x="265175" y="7492"/>
                  </a:lnTo>
                  <a:lnTo>
                    <a:pt x="266445" y="9016"/>
                  </a:lnTo>
                  <a:lnTo>
                    <a:pt x="266953" y="10795"/>
                  </a:lnTo>
                  <a:lnTo>
                    <a:pt x="266953" y="12826"/>
                  </a:lnTo>
                  <a:lnTo>
                    <a:pt x="266953" y="39370"/>
                  </a:lnTo>
                  <a:lnTo>
                    <a:pt x="300354" y="39370"/>
                  </a:lnTo>
                  <a:lnTo>
                    <a:pt x="302386" y="39370"/>
                  </a:lnTo>
                  <a:lnTo>
                    <a:pt x="304038" y="39624"/>
                  </a:lnTo>
                  <a:lnTo>
                    <a:pt x="305561" y="40386"/>
                  </a:lnTo>
                  <a:lnTo>
                    <a:pt x="307085" y="41021"/>
                  </a:lnTo>
                  <a:lnTo>
                    <a:pt x="308228" y="42417"/>
                  </a:lnTo>
                  <a:lnTo>
                    <a:pt x="309244" y="44450"/>
                  </a:lnTo>
                  <a:lnTo>
                    <a:pt x="310260" y="46354"/>
                  </a:lnTo>
                  <a:lnTo>
                    <a:pt x="311022" y="49149"/>
                  </a:lnTo>
                  <a:lnTo>
                    <a:pt x="311531" y="52704"/>
                  </a:lnTo>
                  <a:lnTo>
                    <a:pt x="312038" y="56261"/>
                  </a:lnTo>
                  <a:lnTo>
                    <a:pt x="312292" y="60833"/>
                  </a:lnTo>
                  <a:lnTo>
                    <a:pt x="312292" y="66421"/>
                  </a:lnTo>
                  <a:lnTo>
                    <a:pt x="312292" y="72009"/>
                  </a:lnTo>
                  <a:lnTo>
                    <a:pt x="309371" y="88646"/>
                  </a:lnTo>
                  <a:lnTo>
                    <a:pt x="308482" y="90677"/>
                  </a:lnTo>
                  <a:lnTo>
                    <a:pt x="307339" y="92075"/>
                  </a:lnTo>
                  <a:lnTo>
                    <a:pt x="306069" y="92963"/>
                  </a:lnTo>
                  <a:lnTo>
                    <a:pt x="304672" y="93725"/>
                  </a:lnTo>
                  <a:lnTo>
                    <a:pt x="302894" y="94107"/>
                  </a:lnTo>
                  <a:lnTo>
                    <a:pt x="300989" y="94107"/>
                  </a:lnTo>
                  <a:lnTo>
                    <a:pt x="266953" y="94107"/>
                  </a:lnTo>
                  <a:lnTo>
                    <a:pt x="266953" y="403351"/>
                  </a:lnTo>
                  <a:lnTo>
                    <a:pt x="266953" y="405511"/>
                  </a:lnTo>
                  <a:lnTo>
                    <a:pt x="266572" y="407415"/>
                  </a:lnTo>
                  <a:lnTo>
                    <a:pt x="265556" y="408813"/>
                  </a:lnTo>
                  <a:lnTo>
                    <a:pt x="264540" y="410337"/>
                  </a:lnTo>
                  <a:lnTo>
                    <a:pt x="262889" y="411607"/>
                  </a:lnTo>
                  <a:lnTo>
                    <a:pt x="260476" y="412623"/>
                  </a:lnTo>
                  <a:lnTo>
                    <a:pt x="258063" y="413638"/>
                  </a:lnTo>
                  <a:lnTo>
                    <a:pt x="254888" y="414274"/>
                  </a:lnTo>
                  <a:lnTo>
                    <a:pt x="250825" y="414654"/>
                  </a:lnTo>
                  <a:lnTo>
                    <a:pt x="246760" y="415036"/>
                  </a:lnTo>
                  <a:lnTo>
                    <a:pt x="241681" y="415289"/>
                  </a:lnTo>
                  <a:lnTo>
                    <a:pt x="235711" y="415289"/>
                  </a:lnTo>
                  <a:lnTo>
                    <a:pt x="229361" y="415289"/>
                  </a:lnTo>
                  <a:lnTo>
                    <a:pt x="224281" y="415036"/>
                  </a:lnTo>
                  <a:lnTo>
                    <a:pt x="220344" y="414654"/>
                  </a:lnTo>
                  <a:lnTo>
                    <a:pt x="216281" y="414274"/>
                  </a:lnTo>
                  <a:lnTo>
                    <a:pt x="213106" y="413638"/>
                  </a:lnTo>
                  <a:lnTo>
                    <a:pt x="203581" y="405511"/>
                  </a:lnTo>
                  <a:lnTo>
                    <a:pt x="203581" y="403351"/>
                  </a:lnTo>
                  <a:lnTo>
                    <a:pt x="203581" y="373888"/>
                  </a:lnTo>
                  <a:lnTo>
                    <a:pt x="171755" y="401462"/>
                  </a:lnTo>
                  <a:lnTo>
                    <a:pt x="136937" y="417322"/>
                  </a:lnTo>
                  <a:lnTo>
                    <a:pt x="110743" y="420370"/>
                  </a:lnTo>
                  <a:lnTo>
                    <a:pt x="96172" y="419633"/>
                  </a:lnTo>
                  <a:lnTo>
                    <a:pt x="59435" y="408686"/>
                  </a:lnTo>
                  <a:lnTo>
                    <a:pt x="25145" y="377189"/>
                  </a:lnTo>
                  <a:lnTo>
                    <a:pt x="5968" y="330708"/>
                  </a:lnTo>
                  <a:lnTo>
                    <a:pt x="379" y="289327"/>
                  </a:lnTo>
                  <a:lnTo>
                    <a:pt x="0" y="274827"/>
                  </a:lnTo>
                  <a:lnTo>
                    <a:pt x="476" y="257563"/>
                  </a:lnTo>
                  <a:lnTo>
                    <a:pt x="7619" y="211200"/>
                  </a:lnTo>
                  <a:lnTo>
                    <a:pt x="22961" y="173749"/>
                  </a:lnTo>
                  <a:lnTo>
                    <a:pt x="55633" y="138801"/>
                  </a:lnTo>
                  <a:lnTo>
                    <a:pt x="102383" y="123074"/>
                  </a:lnTo>
                  <a:lnTo>
                    <a:pt x="116077" y="122427"/>
                  </a:lnTo>
                  <a:lnTo>
                    <a:pt x="126960" y="122979"/>
                  </a:lnTo>
                  <a:lnTo>
                    <a:pt x="165441" y="136519"/>
                  </a:lnTo>
                  <a:lnTo>
                    <a:pt x="192658" y="157861"/>
                  </a:lnTo>
                  <a:lnTo>
                    <a:pt x="192658" y="94107"/>
                  </a:lnTo>
                  <a:lnTo>
                    <a:pt x="132206" y="94107"/>
                  </a:lnTo>
                  <a:lnTo>
                    <a:pt x="130428" y="94107"/>
                  </a:lnTo>
                  <a:lnTo>
                    <a:pt x="128777" y="93725"/>
                  </a:lnTo>
                  <a:lnTo>
                    <a:pt x="121284" y="80137"/>
                  </a:lnTo>
                  <a:lnTo>
                    <a:pt x="120776" y="76581"/>
                  </a:lnTo>
                  <a:lnTo>
                    <a:pt x="120522" y="72009"/>
                  </a:lnTo>
                  <a:lnTo>
                    <a:pt x="120522" y="66421"/>
                  </a:lnTo>
                  <a:lnTo>
                    <a:pt x="120522" y="60833"/>
                  </a:lnTo>
                  <a:lnTo>
                    <a:pt x="123570" y="44450"/>
                  </a:lnTo>
                  <a:lnTo>
                    <a:pt x="124586" y="42417"/>
                  </a:lnTo>
                  <a:lnTo>
                    <a:pt x="125729" y="41021"/>
                  </a:lnTo>
                  <a:lnTo>
                    <a:pt x="127253" y="40386"/>
                  </a:lnTo>
                  <a:lnTo>
                    <a:pt x="128777" y="39624"/>
                  </a:lnTo>
                  <a:lnTo>
                    <a:pt x="130428" y="39370"/>
                  </a:lnTo>
                  <a:lnTo>
                    <a:pt x="132206" y="39370"/>
                  </a:lnTo>
                  <a:lnTo>
                    <a:pt x="192658" y="39370"/>
                  </a:lnTo>
                  <a:lnTo>
                    <a:pt x="192658" y="12826"/>
                  </a:lnTo>
                  <a:lnTo>
                    <a:pt x="192658" y="10795"/>
                  </a:lnTo>
                  <a:lnTo>
                    <a:pt x="193166" y="9016"/>
                  </a:lnTo>
                  <a:lnTo>
                    <a:pt x="222503" y="0"/>
                  </a:lnTo>
                  <a:lnTo>
                    <a:pt x="229869" y="0"/>
                  </a:lnTo>
                  <a:close/>
                </a:path>
              </a:pathLst>
            </a:custGeom>
            <a:ln w="22860">
              <a:solidFill>
                <a:srgbClr val="0D0D0D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6" name="object 16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239516" y="1713738"/>
              <a:ext cx="207644" cy="118490"/>
            </a:xfrm>
            <a:prstGeom prst="rect">
              <a:avLst/>
            </a:prstGeom>
          </p:spPr>
        </p:pic>
        <p:pic>
          <p:nvPicPr>
            <p:cNvPr id="17" name="object 17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596895" y="3314700"/>
              <a:ext cx="7233666" cy="1410462"/>
            </a:xfrm>
            <a:prstGeom prst="rect">
              <a:avLst/>
            </a:prstGeom>
          </p:spPr>
        </p:pic>
        <p:pic>
          <p:nvPicPr>
            <p:cNvPr id="18" name="object 18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584576" y="3302253"/>
              <a:ext cx="7201662" cy="1379220"/>
            </a:xfrm>
            <a:prstGeom prst="rect">
              <a:avLst/>
            </a:prstGeom>
          </p:spPr>
        </p:pic>
        <p:pic>
          <p:nvPicPr>
            <p:cNvPr id="19" name="object 19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724911" y="3654552"/>
              <a:ext cx="439686" cy="761238"/>
            </a:xfrm>
            <a:prstGeom prst="rect">
              <a:avLst/>
            </a:prstGeom>
          </p:spPr>
        </p:pic>
        <p:sp>
          <p:nvSpPr>
            <p:cNvPr id="20" name="object 20" descr=""/>
            <p:cNvSpPr/>
            <p:nvPr/>
          </p:nvSpPr>
          <p:spPr>
            <a:xfrm>
              <a:off x="2722498" y="3652392"/>
              <a:ext cx="387985" cy="709295"/>
            </a:xfrm>
            <a:custGeom>
              <a:avLst/>
              <a:gdLst/>
              <a:ahLst/>
              <a:cxnLst/>
              <a:rect l="l" t="t" r="r" b="b"/>
              <a:pathLst>
                <a:path w="387985" h="709295">
                  <a:moveTo>
                    <a:pt x="72008" y="0"/>
                  </a:moveTo>
                  <a:lnTo>
                    <a:pt x="28067" y="2666"/>
                  </a:lnTo>
                  <a:lnTo>
                    <a:pt x="0" y="19176"/>
                  </a:lnTo>
                  <a:lnTo>
                    <a:pt x="0" y="663828"/>
                  </a:lnTo>
                  <a:lnTo>
                    <a:pt x="18774" y="703040"/>
                  </a:lnTo>
                  <a:lnTo>
                    <a:pt x="42544" y="709040"/>
                  </a:lnTo>
                  <a:lnTo>
                    <a:pt x="369569" y="709040"/>
                  </a:lnTo>
                  <a:lnTo>
                    <a:pt x="387054" y="670653"/>
                  </a:lnTo>
                  <a:lnTo>
                    <a:pt x="387764" y="656901"/>
                  </a:lnTo>
                  <a:lnTo>
                    <a:pt x="387764" y="641219"/>
                  </a:lnTo>
                  <a:lnTo>
                    <a:pt x="380492" y="598931"/>
                  </a:lnTo>
                  <a:lnTo>
                    <a:pt x="144018" y="590676"/>
                  </a:lnTo>
                  <a:lnTo>
                    <a:pt x="144018" y="19176"/>
                  </a:lnTo>
                  <a:lnTo>
                    <a:pt x="106933" y="1523"/>
                  </a:lnTo>
                  <a:lnTo>
                    <a:pt x="91328" y="380"/>
                  </a:lnTo>
                  <a:lnTo>
                    <a:pt x="72008" y="0"/>
                  </a:lnTo>
                  <a:close/>
                </a:path>
              </a:pathLst>
            </a:custGeom>
            <a:solidFill>
              <a:srgbClr val="CC99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 descr=""/>
            <p:cNvSpPr/>
            <p:nvPr/>
          </p:nvSpPr>
          <p:spPr>
            <a:xfrm>
              <a:off x="2722498" y="3652392"/>
              <a:ext cx="387985" cy="709295"/>
            </a:xfrm>
            <a:custGeom>
              <a:avLst/>
              <a:gdLst/>
              <a:ahLst/>
              <a:cxnLst/>
              <a:rect l="l" t="t" r="r" b="b"/>
              <a:pathLst>
                <a:path w="387985" h="709295">
                  <a:moveTo>
                    <a:pt x="72008" y="0"/>
                  </a:moveTo>
                  <a:lnTo>
                    <a:pt x="115950" y="2666"/>
                  </a:lnTo>
                  <a:lnTo>
                    <a:pt x="128650" y="5968"/>
                  </a:lnTo>
                  <a:lnTo>
                    <a:pt x="134112" y="7746"/>
                  </a:lnTo>
                  <a:lnTo>
                    <a:pt x="138049" y="10159"/>
                  </a:lnTo>
                  <a:lnTo>
                    <a:pt x="140462" y="13080"/>
                  </a:lnTo>
                  <a:lnTo>
                    <a:pt x="142748" y="16001"/>
                  </a:lnTo>
                  <a:lnTo>
                    <a:pt x="144018" y="19176"/>
                  </a:lnTo>
                  <a:lnTo>
                    <a:pt x="144018" y="22859"/>
                  </a:lnTo>
                  <a:lnTo>
                    <a:pt x="144018" y="590676"/>
                  </a:lnTo>
                  <a:lnTo>
                    <a:pt x="366013" y="590676"/>
                  </a:lnTo>
                  <a:lnTo>
                    <a:pt x="369569" y="590676"/>
                  </a:lnTo>
                  <a:lnTo>
                    <a:pt x="372744" y="591692"/>
                  </a:lnTo>
                  <a:lnTo>
                    <a:pt x="375538" y="593724"/>
                  </a:lnTo>
                  <a:lnTo>
                    <a:pt x="378206" y="595629"/>
                  </a:lnTo>
                  <a:lnTo>
                    <a:pt x="380492" y="598931"/>
                  </a:lnTo>
                  <a:lnTo>
                    <a:pt x="387764" y="641219"/>
                  </a:lnTo>
                  <a:lnTo>
                    <a:pt x="387857" y="649096"/>
                  </a:lnTo>
                  <a:lnTo>
                    <a:pt x="387764" y="656901"/>
                  </a:lnTo>
                  <a:lnTo>
                    <a:pt x="382396" y="695070"/>
                  </a:lnTo>
                  <a:lnTo>
                    <a:pt x="369569" y="709040"/>
                  </a:lnTo>
                  <a:lnTo>
                    <a:pt x="366013" y="709040"/>
                  </a:lnTo>
                  <a:lnTo>
                    <a:pt x="42544" y="709040"/>
                  </a:lnTo>
                  <a:lnTo>
                    <a:pt x="6911" y="692225"/>
                  </a:lnTo>
                  <a:lnTo>
                    <a:pt x="0" y="663828"/>
                  </a:lnTo>
                  <a:lnTo>
                    <a:pt x="0" y="22859"/>
                  </a:lnTo>
                  <a:lnTo>
                    <a:pt x="0" y="19176"/>
                  </a:lnTo>
                  <a:lnTo>
                    <a:pt x="1143" y="16001"/>
                  </a:lnTo>
                  <a:lnTo>
                    <a:pt x="3556" y="13080"/>
                  </a:lnTo>
                  <a:lnTo>
                    <a:pt x="5842" y="10159"/>
                  </a:lnTo>
                  <a:lnTo>
                    <a:pt x="9778" y="7746"/>
                  </a:lnTo>
                  <a:lnTo>
                    <a:pt x="15239" y="5968"/>
                  </a:lnTo>
                  <a:lnTo>
                    <a:pt x="20700" y="4190"/>
                  </a:lnTo>
                  <a:lnTo>
                    <a:pt x="62055" y="95"/>
                  </a:lnTo>
                  <a:lnTo>
                    <a:pt x="72008" y="0"/>
                  </a:lnTo>
                  <a:close/>
                </a:path>
              </a:pathLst>
            </a:custGeom>
            <a:ln w="19812">
              <a:solidFill>
                <a:srgbClr val="001F5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2" name="object 22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197351" y="3654552"/>
              <a:ext cx="627126" cy="773430"/>
            </a:xfrm>
            <a:prstGeom prst="rect">
              <a:avLst/>
            </a:prstGeom>
          </p:spPr>
        </p:pic>
        <p:sp>
          <p:nvSpPr>
            <p:cNvPr id="23" name="object 23" descr=""/>
            <p:cNvSpPr/>
            <p:nvPr/>
          </p:nvSpPr>
          <p:spPr>
            <a:xfrm>
              <a:off x="3194430" y="3652392"/>
              <a:ext cx="576580" cy="721995"/>
            </a:xfrm>
            <a:custGeom>
              <a:avLst/>
              <a:gdLst/>
              <a:ahLst/>
              <a:cxnLst/>
              <a:rect l="l" t="t" r="r" b="b"/>
              <a:pathLst>
                <a:path w="576579" h="721995">
                  <a:moveTo>
                    <a:pt x="506094" y="0"/>
                  </a:moveTo>
                  <a:lnTo>
                    <a:pt x="462280" y="2666"/>
                  </a:lnTo>
                  <a:lnTo>
                    <a:pt x="434720" y="19176"/>
                  </a:lnTo>
                  <a:lnTo>
                    <a:pt x="434720" y="447801"/>
                  </a:lnTo>
                  <a:lnTo>
                    <a:pt x="434080" y="465804"/>
                  </a:lnTo>
                  <a:lnTo>
                    <a:pt x="424560" y="514095"/>
                  </a:lnTo>
                  <a:lnTo>
                    <a:pt x="404701" y="552618"/>
                  </a:lnTo>
                  <a:lnTo>
                    <a:pt x="375364" y="580659"/>
                  </a:lnTo>
                  <a:lnTo>
                    <a:pt x="336859" y="597917"/>
                  </a:lnTo>
                  <a:lnTo>
                    <a:pt x="290068" y="603757"/>
                  </a:lnTo>
                  <a:lnTo>
                    <a:pt x="273875" y="603136"/>
                  </a:lnTo>
                  <a:lnTo>
                    <a:pt x="229869" y="593724"/>
                  </a:lnTo>
                  <a:lnTo>
                    <a:pt x="193633" y="572847"/>
                  </a:lnTo>
                  <a:lnTo>
                    <a:pt x="166369" y="540527"/>
                  </a:lnTo>
                  <a:lnTo>
                    <a:pt x="149223" y="496321"/>
                  </a:lnTo>
                  <a:lnTo>
                    <a:pt x="143382" y="439546"/>
                  </a:lnTo>
                  <a:lnTo>
                    <a:pt x="143382" y="19176"/>
                  </a:lnTo>
                  <a:lnTo>
                    <a:pt x="142240" y="16001"/>
                  </a:lnTo>
                  <a:lnTo>
                    <a:pt x="106298" y="1523"/>
                  </a:lnTo>
                  <a:lnTo>
                    <a:pt x="72008" y="0"/>
                  </a:lnTo>
                  <a:lnTo>
                    <a:pt x="61819" y="95"/>
                  </a:lnTo>
                  <a:lnTo>
                    <a:pt x="20574" y="4190"/>
                  </a:lnTo>
                  <a:lnTo>
                    <a:pt x="0" y="19176"/>
                  </a:lnTo>
                  <a:lnTo>
                    <a:pt x="0" y="452119"/>
                  </a:lnTo>
                  <a:lnTo>
                    <a:pt x="4794" y="515461"/>
                  </a:lnTo>
                  <a:lnTo>
                    <a:pt x="19304" y="570229"/>
                  </a:lnTo>
                  <a:lnTo>
                    <a:pt x="42957" y="616537"/>
                  </a:lnTo>
                  <a:lnTo>
                    <a:pt x="75183" y="654557"/>
                  </a:lnTo>
                  <a:lnTo>
                    <a:pt x="115855" y="684006"/>
                  </a:lnTo>
                  <a:lnTo>
                    <a:pt x="164719" y="704976"/>
                  </a:lnTo>
                  <a:lnTo>
                    <a:pt x="220980" y="717438"/>
                  </a:lnTo>
                  <a:lnTo>
                    <a:pt x="284098" y="721613"/>
                  </a:lnTo>
                  <a:lnTo>
                    <a:pt x="318527" y="720449"/>
                  </a:lnTo>
                  <a:lnTo>
                    <a:pt x="381289" y="711166"/>
                  </a:lnTo>
                  <a:lnTo>
                    <a:pt x="435742" y="692709"/>
                  </a:lnTo>
                  <a:lnTo>
                    <a:pt x="481601" y="665745"/>
                  </a:lnTo>
                  <a:lnTo>
                    <a:pt x="518648" y="630328"/>
                  </a:lnTo>
                  <a:lnTo>
                    <a:pt x="546738" y="586982"/>
                  </a:lnTo>
                  <a:lnTo>
                    <a:pt x="565737" y="535876"/>
                  </a:lnTo>
                  <a:lnTo>
                    <a:pt x="575262" y="477773"/>
                  </a:lnTo>
                  <a:lnTo>
                    <a:pt x="576453" y="446150"/>
                  </a:lnTo>
                  <a:lnTo>
                    <a:pt x="576453" y="19176"/>
                  </a:lnTo>
                  <a:lnTo>
                    <a:pt x="540257" y="1523"/>
                  </a:lnTo>
                  <a:lnTo>
                    <a:pt x="506094" y="0"/>
                  </a:lnTo>
                  <a:close/>
                </a:path>
              </a:pathLst>
            </a:custGeom>
            <a:solidFill>
              <a:srgbClr val="FFFF9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 descr=""/>
            <p:cNvSpPr/>
            <p:nvPr/>
          </p:nvSpPr>
          <p:spPr>
            <a:xfrm>
              <a:off x="3194430" y="3652392"/>
              <a:ext cx="576580" cy="721995"/>
            </a:xfrm>
            <a:custGeom>
              <a:avLst/>
              <a:gdLst/>
              <a:ahLst/>
              <a:cxnLst/>
              <a:rect l="l" t="t" r="r" b="b"/>
              <a:pathLst>
                <a:path w="576579" h="721995">
                  <a:moveTo>
                    <a:pt x="72008" y="0"/>
                  </a:moveTo>
                  <a:lnTo>
                    <a:pt x="115443" y="2666"/>
                  </a:lnTo>
                  <a:lnTo>
                    <a:pt x="128143" y="5968"/>
                  </a:lnTo>
                  <a:lnTo>
                    <a:pt x="133604" y="7746"/>
                  </a:lnTo>
                  <a:lnTo>
                    <a:pt x="137541" y="10159"/>
                  </a:lnTo>
                  <a:lnTo>
                    <a:pt x="139827" y="13080"/>
                  </a:lnTo>
                  <a:lnTo>
                    <a:pt x="142240" y="16001"/>
                  </a:lnTo>
                  <a:lnTo>
                    <a:pt x="143382" y="19176"/>
                  </a:lnTo>
                  <a:lnTo>
                    <a:pt x="143382" y="22859"/>
                  </a:lnTo>
                  <a:lnTo>
                    <a:pt x="143382" y="439546"/>
                  </a:lnTo>
                  <a:lnTo>
                    <a:pt x="145970" y="478805"/>
                  </a:lnTo>
                  <a:lnTo>
                    <a:pt x="159511" y="527135"/>
                  </a:lnTo>
                  <a:lnTo>
                    <a:pt x="183515" y="563371"/>
                  </a:lnTo>
                  <a:lnTo>
                    <a:pt x="216822" y="588035"/>
                  </a:lnTo>
                  <a:lnTo>
                    <a:pt x="258444" y="601265"/>
                  </a:lnTo>
                  <a:lnTo>
                    <a:pt x="290068" y="603757"/>
                  </a:lnTo>
                  <a:lnTo>
                    <a:pt x="306570" y="603113"/>
                  </a:lnTo>
                  <a:lnTo>
                    <a:pt x="350646" y="593343"/>
                  </a:lnTo>
                  <a:lnTo>
                    <a:pt x="386169" y="572502"/>
                  </a:lnTo>
                  <a:lnTo>
                    <a:pt x="412369" y="540940"/>
                  </a:lnTo>
                  <a:lnTo>
                    <a:pt x="428988" y="498951"/>
                  </a:lnTo>
                  <a:lnTo>
                    <a:pt x="434720" y="447801"/>
                  </a:lnTo>
                  <a:lnTo>
                    <a:pt x="434720" y="22859"/>
                  </a:lnTo>
                  <a:lnTo>
                    <a:pt x="434720" y="19176"/>
                  </a:lnTo>
                  <a:lnTo>
                    <a:pt x="449453" y="5968"/>
                  </a:lnTo>
                  <a:lnTo>
                    <a:pt x="454914" y="4190"/>
                  </a:lnTo>
                  <a:lnTo>
                    <a:pt x="496161" y="95"/>
                  </a:lnTo>
                  <a:lnTo>
                    <a:pt x="506094" y="0"/>
                  </a:lnTo>
                  <a:lnTo>
                    <a:pt x="516022" y="95"/>
                  </a:lnTo>
                  <a:lnTo>
                    <a:pt x="556259" y="4190"/>
                  </a:lnTo>
                  <a:lnTo>
                    <a:pt x="561720" y="5968"/>
                  </a:lnTo>
                  <a:lnTo>
                    <a:pt x="567182" y="7746"/>
                  </a:lnTo>
                  <a:lnTo>
                    <a:pt x="570992" y="10159"/>
                  </a:lnTo>
                  <a:lnTo>
                    <a:pt x="573278" y="13080"/>
                  </a:lnTo>
                  <a:lnTo>
                    <a:pt x="575436" y="16001"/>
                  </a:lnTo>
                  <a:lnTo>
                    <a:pt x="576453" y="19176"/>
                  </a:lnTo>
                  <a:lnTo>
                    <a:pt x="576453" y="22859"/>
                  </a:lnTo>
                  <a:lnTo>
                    <a:pt x="576453" y="446150"/>
                  </a:lnTo>
                  <a:lnTo>
                    <a:pt x="571690" y="507682"/>
                  </a:lnTo>
                  <a:lnTo>
                    <a:pt x="557403" y="562355"/>
                  </a:lnTo>
                  <a:lnTo>
                    <a:pt x="533812" y="609631"/>
                  </a:lnTo>
                  <a:lnTo>
                    <a:pt x="501269" y="649096"/>
                  </a:lnTo>
                  <a:lnTo>
                    <a:pt x="459755" y="680275"/>
                  </a:lnTo>
                  <a:lnTo>
                    <a:pt x="409574" y="703071"/>
                  </a:lnTo>
                  <a:lnTo>
                    <a:pt x="350932" y="716962"/>
                  </a:lnTo>
                  <a:lnTo>
                    <a:pt x="284098" y="721613"/>
                  </a:lnTo>
                  <a:lnTo>
                    <a:pt x="251694" y="720568"/>
                  </a:lnTo>
                  <a:lnTo>
                    <a:pt x="191980" y="712237"/>
                  </a:lnTo>
                  <a:lnTo>
                    <a:pt x="139263" y="695545"/>
                  </a:lnTo>
                  <a:lnTo>
                    <a:pt x="94495" y="670347"/>
                  </a:lnTo>
                  <a:lnTo>
                    <a:pt x="57987" y="636577"/>
                  </a:lnTo>
                  <a:lnTo>
                    <a:pt x="30071" y="594425"/>
                  </a:lnTo>
                  <a:lnTo>
                    <a:pt x="10822" y="543917"/>
                  </a:lnTo>
                  <a:lnTo>
                    <a:pt x="1194" y="484862"/>
                  </a:lnTo>
                  <a:lnTo>
                    <a:pt x="0" y="452119"/>
                  </a:lnTo>
                  <a:lnTo>
                    <a:pt x="0" y="22859"/>
                  </a:lnTo>
                  <a:lnTo>
                    <a:pt x="0" y="19176"/>
                  </a:lnTo>
                  <a:lnTo>
                    <a:pt x="14986" y="5968"/>
                  </a:lnTo>
                  <a:lnTo>
                    <a:pt x="20574" y="4190"/>
                  </a:lnTo>
                  <a:lnTo>
                    <a:pt x="61819" y="95"/>
                  </a:lnTo>
                  <a:lnTo>
                    <a:pt x="72008" y="0"/>
                  </a:lnTo>
                  <a:close/>
                </a:path>
              </a:pathLst>
            </a:custGeom>
            <a:ln w="19812">
              <a:solidFill>
                <a:srgbClr val="001F5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5" name="object 25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861816" y="3654552"/>
              <a:ext cx="610362" cy="764286"/>
            </a:xfrm>
            <a:prstGeom prst="rect">
              <a:avLst/>
            </a:prstGeom>
          </p:spPr>
        </p:pic>
        <p:sp>
          <p:nvSpPr>
            <p:cNvPr id="26" name="object 26" descr=""/>
            <p:cNvSpPr/>
            <p:nvPr/>
          </p:nvSpPr>
          <p:spPr>
            <a:xfrm>
              <a:off x="3857751" y="3652392"/>
              <a:ext cx="561340" cy="712470"/>
            </a:xfrm>
            <a:custGeom>
              <a:avLst/>
              <a:gdLst/>
              <a:ahLst/>
              <a:cxnLst/>
              <a:rect l="l" t="t" r="r" b="b"/>
              <a:pathLst>
                <a:path w="561339" h="712470">
                  <a:moveTo>
                    <a:pt x="498536" y="73"/>
                  </a:moveTo>
                  <a:lnTo>
                    <a:pt x="453919" y="535"/>
                  </a:lnTo>
                  <a:lnTo>
                    <a:pt x="414400" y="10413"/>
                  </a:lnTo>
                  <a:lnTo>
                    <a:pt x="404749" y="27812"/>
                  </a:lnTo>
                  <a:lnTo>
                    <a:pt x="327406" y="200151"/>
                  </a:lnTo>
                  <a:lnTo>
                    <a:pt x="311475" y="239264"/>
                  </a:lnTo>
                  <a:lnTo>
                    <a:pt x="295322" y="281241"/>
                  </a:lnTo>
                  <a:lnTo>
                    <a:pt x="284861" y="310260"/>
                  </a:lnTo>
                  <a:lnTo>
                    <a:pt x="283718" y="310260"/>
                  </a:lnTo>
                  <a:lnTo>
                    <a:pt x="255488" y="238228"/>
                  </a:lnTo>
                  <a:lnTo>
                    <a:pt x="159893" y="25526"/>
                  </a:lnTo>
                  <a:lnTo>
                    <a:pt x="125475" y="1777"/>
                  </a:lnTo>
                  <a:lnTo>
                    <a:pt x="75311" y="0"/>
                  </a:lnTo>
                  <a:lnTo>
                    <a:pt x="61166" y="73"/>
                  </a:lnTo>
                  <a:lnTo>
                    <a:pt x="17145" y="2158"/>
                  </a:lnTo>
                  <a:lnTo>
                    <a:pt x="0" y="17906"/>
                  </a:lnTo>
                  <a:lnTo>
                    <a:pt x="3937" y="31442"/>
                  </a:lnTo>
                  <a:lnTo>
                    <a:pt x="6794" y="38719"/>
                  </a:lnTo>
                  <a:lnTo>
                    <a:pt x="10604" y="47115"/>
                  </a:lnTo>
                  <a:lnTo>
                    <a:pt x="208407" y="441197"/>
                  </a:lnTo>
                  <a:lnTo>
                    <a:pt x="208407" y="693038"/>
                  </a:lnTo>
                  <a:lnTo>
                    <a:pt x="245490" y="710691"/>
                  </a:lnTo>
                  <a:lnTo>
                    <a:pt x="270297" y="712227"/>
                  </a:lnTo>
                  <a:lnTo>
                    <a:pt x="290369" y="712227"/>
                  </a:lnTo>
                  <a:lnTo>
                    <a:pt x="331724" y="708151"/>
                  </a:lnTo>
                  <a:lnTo>
                    <a:pt x="352425" y="693038"/>
                  </a:lnTo>
                  <a:lnTo>
                    <a:pt x="352425" y="441197"/>
                  </a:lnTo>
                  <a:lnTo>
                    <a:pt x="545592" y="56641"/>
                  </a:lnTo>
                  <a:lnTo>
                    <a:pt x="560832" y="17906"/>
                  </a:lnTo>
                  <a:lnTo>
                    <a:pt x="559815" y="12191"/>
                  </a:lnTo>
                  <a:lnTo>
                    <a:pt x="551434" y="4571"/>
                  </a:lnTo>
                  <a:lnTo>
                    <a:pt x="543687" y="2158"/>
                  </a:lnTo>
                  <a:lnTo>
                    <a:pt x="522678" y="696"/>
                  </a:lnTo>
                  <a:lnTo>
                    <a:pt x="498536" y="73"/>
                  </a:lnTo>
                  <a:close/>
                </a:path>
              </a:pathLst>
            </a:custGeom>
            <a:solidFill>
              <a:srgbClr val="99FF9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 descr=""/>
            <p:cNvSpPr/>
            <p:nvPr/>
          </p:nvSpPr>
          <p:spPr>
            <a:xfrm>
              <a:off x="3857751" y="3652392"/>
              <a:ext cx="561340" cy="712470"/>
            </a:xfrm>
            <a:custGeom>
              <a:avLst/>
              <a:gdLst/>
              <a:ahLst/>
              <a:cxnLst/>
              <a:rect l="l" t="t" r="r" b="b"/>
              <a:pathLst>
                <a:path w="561339" h="712470">
                  <a:moveTo>
                    <a:pt x="75311" y="0"/>
                  </a:moveTo>
                  <a:lnTo>
                    <a:pt x="115443" y="1015"/>
                  </a:lnTo>
                  <a:lnTo>
                    <a:pt x="152019" y="13080"/>
                  </a:lnTo>
                  <a:lnTo>
                    <a:pt x="238378" y="199008"/>
                  </a:lnTo>
                  <a:lnTo>
                    <a:pt x="244145" y="211748"/>
                  </a:lnTo>
                  <a:lnTo>
                    <a:pt x="261112" y="251967"/>
                  </a:lnTo>
                  <a:lnTo>
                    <a:pt x="278006" y="295187"/>
                  </a:lnTo>
                  <a:lnTo>
                    <a:pt x="283718" y="310260"/>
                  </a:lnTo>
                  <a:lnTo>
                    <a:pt x="284861" y="310260"/>
                  </a:lnTo>
                  <a:lnTo>
                    <a:pt x="300666" y="267005"/>
                  </a:lnTo>
                  <a:lnTo>
                    <a:pt x="316833" y="225901"/>
                  </a:lnTo>
                  <a:lnTo>
                    <a:pt x="404749" y="27812"/>
                  </a:lnTo>
                  <a:lnTo>
                    <a:pt x="406653" y="21970"/>
                  </a:lnTo>
                  <a:lnTo>
                    <a:pt x="423925" y="5460"/>
                  </a:lnTo>
                  <a:lnTo>
                    <a:pt x="429387" y="3174"/>
                  </a:lnTo>
                  <a:lnTo>
                    <a:pt x="472727" y="51"/>
                  </a:lnTo>
                  <a:lnTo>
                    <a:pt x="483870" y="0"/>
                  </a:lnTo>
                  <a:lnTo>
                    <a:pt x="498536" y="73"/>
                  </a:lnTo>
                  <a:lnTo>
                    <a:pt x="543687" y="2158"/>
                  </a:lnTo>
                  <a:lnTo>
                    <a:pt x="555625" y="8381"/>
                  </a:lnTo>
                  <a:lnTo>
                    <a:pt x="559815" y="12191"/>
                  </a:lnTo>
                  <a:lnTo>
                    <a:pt x="545592" y="56641"/>
                  </a:lnTo>
                  <a:lnTo>
                    <a:pt x="352425" y="441197"/>
                  </a:lnTo>
                  <a:lnTo>
                    <a:pt x="352425" y="689355"/>
                  </a:lnTo>
                  <a:lnTo>
                    <a:pt x="352425" y="693038"/>
                  </a:lnTo>
                  <a:lnTo>
                    <a:pt x="351282" y="696340"/>
                  </a:lnTo>
                  <a:lnTo>
                    <a:pt x="348869" y="699261"/>
                  </a:lnTo>
                  <a:lnTo>
                    <a:pt x="346583" y="702182"/>
                  </a:lnTo>
                  <a:lnTo>
                    <a:pt x="307705" y="711378"/>
                  </a:lnTo>
                  <a:lnTo>
                    <a:pt x="280415" y="712342"/>
                  </a:lnTo>
                  <a:lnTo>
                    <a:pt x="270297" y="712227"/>
                  </a:lnTo>
                  <a:lnTo>
                    <a:pt x="229108" y="708151"/>
                  </a:lnTo>
                  <a:lnTo>
                    <a:pt x="208407" y="693038"/>
                  </a:lnTo>
                  <a:lnTo>
                    <a:pt x="208407" y="689355"/>
                  </a:lnTo>
                  <a:lnTo>
                    <a:pt x="208407" y="441197"/>
                  </a:lnTo>
                  <a:lnTo>
                    <a:pt x="15367" y="56641"/>
                  </a:lnTo>
                  <a:lnTo>
                    <a:pt x="0" y="17906"/>
                  </a:lnTo>
                  <a:lnTo>
                    <a:pt x="1015" y="12191"/>
                  </a:lnTo>
                  <a:lnTo>
                    <a:pt x="5207" y="8381"/>
                  </a:lnTo>
                  <a:lnTo>
                    <a:pt x="9398" y="4571"/>
                  </a:lnTo>
                  <a:lnTo>
                    <a:pt x="48640" y="301"/>
                  </a:lnTo>
                  <a:lnTo>
                    <a:pt x="61166" y="73"/>
                  </a:lnTo>
                  <a:lnTo>
                    <a:pt x="75311" y="0"/>
                  </a:lnTo>
                  <a:close/>
                </a:path>
              </a:pathLst>
            </a:custGeom>
            <a:ln w="19812">
              <a:solidFill>
                <a:srgbClr val="001F5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8" name="object 28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507992" y="3442715"/>
              <a:ext cx="470141" cy="1154430"/>
            </a:xfrm>
            <a:prstGeom prst="rect">
              <a:avLst/>
            </a:prstGeom>
          </p:spPr>
        </p:pic>
        <p:sp>
          <p:nvSpPr>
            <p:cNvPr id="29" name="object 29" descr=""/>
            <p:cNvSpPr/>
            <p:nvPr/>
          </p:nvSpPr>
          <p:spPr>
            <a:xfrm>
              <a:off x="4505579" y="3440176"/>
              <a:ext cx="418465" cy="1103630"/>
            </a:xfrm>
            <a:custGeom>
              <a:avLst/>
              <a:gdLst/>
              <a:ahLst/>
              <a:cxnLst/>
              <a:rect l="l" t="t" r="r" b="b"/>
              <a:pathLst>
                <a:path w="418464" h="1103629">
                  <a:moveTo>
                    <a:pt x="216535" y="966469"/>
                  </a:moveTo>
                  <a:lnTo>
                    <a:pt x="172985" y="972121"/>
                  </a:lnTo>
                  <a:lnTo>
                    <a:pt x="144018" y="1003300"/>
                  </a:lnTo>
                  <a:lnTo>
                    <a:pt x="140208" y="1036319"/>
                  </a:lnTo>
                  <a:lnTo>
                    <a:pt x="140424" y="1045275"/>
                  </a:lnTo>
                  <a:lnTo>
                    <a:pt x="150113" y="1083183"/>
                  </a:lnTo>
                  <a:lnTo>
                    <a:pt x="186888" y="1101447"/>
                  </a:lnTo>
                  <a:lnTo>
                    <a:pt x="215392" y="1103376"/>
                  </a:lnTo>
                  <a:lnTo>
                    <a:pt x="225893" y="1103161"/>
                  </a:lnTo>
                  <a:lnTo>
                    <a:pt x="265191" y="1095184"/>
                  </a:lnTo>
                  <a:lnTo>
                    <a:pt x="289228" y="1059549"/>
                  </a:lnTo>
                  <a:lnTo>
                    <a:pt x="291211" y="1033653"/>
                  </a:lnTo>
                  <a:lnTo>
                    <a:pt x="290994" y="1024697"/>
                  </a:lnTo>
                  <a:lnTo>
                    <a:pt x="281305" y="986790"/>
                  </a:lnTo>
                  <a:lnTo>
                    <a:pt x="245163" y="968505"/>
                  </a:lnTo>
                  <a:lnTo>
                    <a:pt x="216535" y="966469"/>
                  </a:lnTo>
                  <a:close/>
                </a:path>
                <a:path w="418464" h="1103629">
                  <a:moveTo>
                    <a:pt x="398145" y="215392"/>
                  </a:moveTo>
                  <a:lnTo>
                    <a:pt x="42545" y="215392"/>
                  </a:lnTo>
                  <a:lnTo>
                    <a:pt x="33875" y="216058"/>
                  </a:lnTo>
                  <a:lnTo>
                    <a:pt x="3063" y="240061"/>
                  </a:lnTo>
                  <a:lnTo>
                    <a:pt x="0" y="260731"/>
                  </a:lnTo>
                  <a:lnTo>
                    <a:pt x="0" y="876046"/>
                  </a:lnTo>
                  <a:lnTo>
                    <a:pt x="18774" y="915257"/>
                  </a:lnTo>
                  <a:lnTo>
                    <a:pt x="42545" y="921257"/>
                  </a:lnTo>
                  <a:lnTo>
                    <a:pt x="400304" y="921257"/>
                  </a:lnTo>
                  <a:lnTo>
                    <a:pt x="403351" y="920242"/>
                  </a:lnTo>
                  <a:lnTo>
                    <a:pt x="406019" y="918210"/>
                  </a:lnTo>
                  <a:lnTo>
                    <a:pt x="408813" y="916305"/>
                  </a:lnTo>
                  <a:lnTo>
                    <a:pt x="411099" y="913130"/>
                  </a:lnTo>
                  <a:lnTo>
                    <a:pt x="412876" y="908685"/>
                  </a:lnTo>
                  <a:lnTo>
                    <a:pt x="414655" y="904367"/>
                  </a:lnTo>
                  <a:lnTo>
                    <a:pt x="418262" y="872698"/>
                  </a:lnTo>
                  <a:lnTo>
                    <a:pt x="418262" y="857529"/>
                  </a:lnTo>
                  <a:lnTo>
                    <a:pt x="411099" y="817118"/>
                  </a:lnTo>
                  <a:lnTo>
                    <a:pt x="406019" y="811911"/>
                  </a:lnTo>
                  <a:lnTo>
                    <a:pt x="403351" y="809879"/>
                  </a:lnTo>
                  <a:lnTo>
                    <a:pt x="400304" y="808863"/>
                  </a:lnTo>
                  <a:lnTo>
                    <a:pt x="142875" y="808863"/>
                  </a:lnTo>
                  <a:lnTo>
                    <a:pt x="142875" y="609854"/>
                  </a:lnTo>
                  <a:lnTo>
                    <a:pt x="359410" y="609854"/>
                  </a:lnTo>
                  <a:lnTo>
                    <a:pt x="362458" y="608838"/>
                  </a:lnTo>
                  <a:lnTo>
                    <a:pt x="365125" y="607060"/>
                  </a:lnTo>
                  <a:lnTo>
                    <a:pt x="367919" y="605282"/>
                  </a:lnTo>
                  <a:lnTo>
                    <a:pt x="377350" y="562814"/>
                  </a:lnTo>
                  <a:lnTo>
                    <a:pt x="377350" y="547909"/>
                  </a:lnTo>
                  <a:lnTo>
                    <a:pt x="370205" y="508254"/>
                  </a:lnTo>
                  <a:lnTo>
                    <a:pt x="365125" y="503174"/>
                  </a:lnTo>
                  <a:lnTo>
                    <a:pt x="362458" y="501142"/>
                  </a:lnTo>
                  <a:lnTo>
                    <a:pt x="359410" y="500125"/>
                  </a:lnTo>
                  <a:lnTo>
                    <a:pt x="142875" y="500125"/>
                  </a:lnTo>
                  <a:lnTo>
                    <a:pt x="142875" y="327787"/>
                  </a:lnTo>
                  <a:lnTo>
                    <a:pt x="398145" y="327787"/>
                  </a:lnTo>
                  <a:lnTo>
                    <a:pt x="401066" y="326771"/>
                  </a:lnTo>
                  <a:lnTo>
                    <a:pt x="403606" y="324738"/>
                  </a:lnTo>
                  <a:lnTo>
                    <a:pt x="406146" y="322834"/>
                  </a:lnTo>
                  <a:lnTo>
                    <a:pt x="415577" y="279495"/>
                  </a:lnTo>
                  <a:lnTo>
                    <a:pt x="415577" y="264326"/>
                  </a:lnTo>
                  <a:lnTo>
                    <a:pt x="408305" y="223138"/>
                  </a:lnTo>
                  <a:lnTo>
                    <a:pt x="401066" y="216407"/>
                  </a:lnTo>
                  <a:lnTo>
                    <a:pt x="398145" y="215392"/>
                  </a:lnTo>
                  <a:close/>
                </a:path>
                <a:path w="418464" h="1103629">
                  <a:moveTo>
                    <a:pt x="214375" y="0"/>
                  </a:moveTo>
                  <a:lnTo>
                    <a:pt x="174498" y="1397"/>
                  </a:lnTo>
                  <a:lnTo>
                    <a:pt x="134874" y="17652"/>
                  </a:lnTo>
                  <a:lnTo>
                    <a:pt x="130937" y="22351"/>
                  </a:lnTo>
                  <a:lnTo>
                    <a:pt x="24511" y="139064"/>
                  </a:lnTo>
                  <a:lnTo>
                    <a:pt x="20193" y="144145"/>
                  </a:lnTo>
                  <a:lnTo>
                    <a:pt x="17653" y="148336"/>
                  </a:lnTo>
                  <a:lnTo>
                    <a:pt x="16129" y="154939"/>
                  </a:lnTo>
                  <a:lnTo>
                    <a:pt x="17399" y="157479"/>
                  </a:lnTo>
                  <a:lnTo>
                    <a:pt x="56640" y="165151"/>
                  </a:lnTo>
                  <a:lnTo>
                    <a:pt x="65405" y="165226"/>
                  </a:lnTo>
                  <a:lnTo>
                    <a:pt x="76317" y="165179"/>
                  </a:lnTo>
                  <a:lnTo>
                    <a:pt x="118491" y="162940"/>
                  </a:lnTo>
                  <a:lnTo>
                    <a:pt x="124079" y="161416"/>
                  </a:lnTo>
                  <a:lnTo>
                    <a:pt x="129667" y="160020"/>
                  </a:lnTo>
                  <a:lnTo>
                    <a:pt x="134112" y="158114"/>
                  </a:lnTo>
                  <a:lnTo>
                    <a:pt x="140208" y="153797"/>
                  </a:lnTo>
                  <a:lnTo>
                    <a:pt x="143383" y="150749"/>
                  </a:lnTo>
                  <a:lnTo>
                    <a:pt x="146685" y="146685"/>
                  </a:lnTo>
                  <a:lnTo>
                    <a:pt x="213233" y="73660"/>
                  </a:lnTo>
                  <a:lnTo>
                    <a:pt x="339809" y="73660"/>
                  </a:lnTo>
                  <a:lnTo>
                    <a:pt x="287655" y="17272"/>
                  </a:lnTo>
                  <a:lnTo>
                    <a:pt x="251841" y="888"/>
                  </a:lnTo>
                  <a:lnTo>
                    <a:pt x="230441" y="111"/>
                  </a:lnTo>
                  <a:lnTo>
                    <a:pt x="214375" y="0"/>
                  </a:lnTo>
                  <a:close/>
                </a:path>
                <a:path w="418464" h="1103629">
                  <a:moveTo>
                    <a:pt x="339809" y="73660"/>
                  </a:moveTo>
                  <a:lnTo>
                    <a:pt x="213233" y="73660"/>
                  </a:lnTo>
                  <a:lnTo>
                    <a:pt x="277734" y="148462"/>
                  </a:lnTo>
                  <a:lnTo>
                    <a:pt x="312928" y="163829"/>
                  </a:lnTo>
                  <a:lnTo>
                    <a:pt x="358901" y="165226"/>
                  </a:lnTo>
                  <a:lnTo>
                    <a:pt x="367950" y="165157"/>
                  </a:lnTo>
                  <a:lnTo>
                    <a:pt x="405511" y="160020"/>
                  </a:lnTo>
                  <a:lnTo>
                    <a:pt x="408559" y="158114"/>
                  </a:lnTo>
                  <a:lnTo>
                    <a:pt x="409701" y="155321"/>
                  </a:lnTo>
                  <a:lnTo>
                    <a:pt x="407924" y="148462"/>
                  </a:lnTo>
                  <a:lnTo>
                    <a:pt x="405130" y="144145"/>
                  </a:lnTo>
                  <a:lnTo>
                    <a:pt x="400304" y="139064"/>
                  </a:lnTo>
                  <a:lnTo>
                    <a:pt x="339809" y="73660"/>
                  </a:lnTo>
                  <a:close/>
                </a:path>
              </a:pathLst>
            </a:custGeom>
            <a:solidFill>
              <a:srgbClr val="66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0" name="object 30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635881" y="4396740"/>
              <a:ext cx="170814" cy="156718"/>
            </a:xfrm>
            <a:prstGeom prst="rect">
              <a:avLst/>
            </a:prstGeom>
          </p:spPr>
        </p:pic>
        <p:sp>
          <p:nvSpPr>
            <p:cNvPr id="31" name="object 31" descr=""/>
            <p:cNvSpPr/>
            <p:nvPr/>
          </p:nvSpPr>
          <p:spPr>
            <a:xfrm>
              <a:off x="4505579" y="3440176"/>
              <a:ext cx="418465" cy="921385"/>
            </a:xfrm>
            <a:custGeom>
              <a:avLst/>
              <a:gdLst/>
              <a:ahLst/>
              <a:cxnLst/>
              <a:rect l="l" t="t" r="r" b="b"/>
              <a:pathLst>
                <a:path w="418464" h="921385">
                  <a:moveTo>
                    <a:pt x="42545" y="215392"/>
                  </a:moveTo>
                  <a:lnTo>
                    <a:pt x="394843" y="215392"/>
                  </a:lnTo>
                  <a:lnTo>
                    <a:pt x="398145" y="215392"/>
                  </a:lnTo>
                  <a:lnTo>
                    <a:pt x="401066" y="216407"/>
                  </a:lnTo>
                  <a:lnTo>
                    <a:pt x="403606" y="218186"/>
                  </a:lnTo>
                  <a:lnTo>
                    <a:pt x="406146" y="219963"/>
                  </a:lnTo>
                  <a:lnTo>
                    <a:pt x="408305" y="223138"/>
                  </a:lnTo>
                  <a:lnTo>
                    <a:pt x="415577" y="264326"/>
                  </a:lnTo>
                  <a:lnTo>
                    <a:pt x="415671" y="272161"/>
                  </a:lnTo>
                  <a:lnTo>
                    <a:pt x="415577" y="279495"/>
                  </a:lnTo>
                  <a:lnTo>
                    <a:pt x="408305" y="319659"/>
                  </a:lnTo>
                  <a:lnTo>
                    <a:pt x="403606" y="324738"/>
                  </a:lnTo>
                  <a:lnTo>
                    <a:pt x="401066" y="326771"/>
                  </a:lnTo>
                  <a:lnTo>
                    <a:pt x="398145" y="327787"/>
                  </a:lnTo>
                  <a:lnTo>
                    <a:pt x="394843" y="327787"/>
                  </a:lnTo>
                  <a:lnTo>
                    <a:pt x="142875" y="327787"/>
                  </a:lnTo>
                  <a:lnTo>
                    <a:pt x="142875" y="500125"/>
                  </a:lnTo>
                  <a:lnTo>
                    <a:pt x="356108" y="500125"/>
                  </a:lnTo>
                  <a:lnTo>
                    <a:pt x="359410" y="500125"/>
                  </a:lnTo>
                  <a:lnTo>
                    <a:pt x="362458" y="501142"/>
                  </a:lnTo>
                  <a:lnTo>
                    <a:pt x="365125" y="503174"/>
                  </a:lnTo>
                  <a:lnTo>
                    <a:pt x="367919" y="505206"/>
                  </a:lnTo>
                  <a:lnTo>
                    <a:pt x="377350" y="547909"/>
                  </a:lnTo>
                  <a:lnTo>
                    <a:pt x="377444" y="555244"/>
                  </a:lnTo>
                  <a:lnTo>
                    <a:pt x="377350" y="562814"/>
                  </a:lnTo>
                  <a:lnTo>
                    <a:pt x="371983" y="598043"/>
                  </a:lnTo>
                  <a:lnTo>
                    <a:pt x="370205" y="602234"/>
                  </a:lnTo>
                  <a:lnTo>
                    <a:pt x="367919" y="605282"/>
                  </a:lnTo>
                  <a:lnTo>
                    <a:pt x="365125" y="607060"/>
                  </a:lnTo>
                  <a:lnTo>
                    <a:pt x="362458" y="608838"/>
                  </a:lnTo>
                  <a:lnTo>
                    <a:pt x="359410" y="609854"/>
                  </a:lnTo>
                  <a:lnTo>
                    <a:pt x="356108" y="609854"/>
                  </a:lnTo>
                  <a:lnTo>
                    <a:pt x="142875" y="609854"/>
                  </a:lnTo>
                  <a:lnTo>
                    <a:pt x="142875" y="808863"/>
                  </a:lnTo>
                  <a:lnTo>
                    <a:pt x="397129" y="808863"/>
                  </a:lnTo>
                  <a:lnTo>
                    <a:pt x="400304" y="808863"/>
                  </a:lnTo>
                  <a:lnTo>
                    <a:pt x="403351" y="809879"/>
                  </a:lnTo>
                  <a:lnTo>
                    <a:pt x="406019" y="811911"/>
                  </a:lnTo>
                  <a:lnTo>
                    <a:pt x="408813" y="813943"/>
                  </a:lnTo>
                  <a:lnTo>
                    <a:pt x="411099" y="817118"/>
                  </a:lnTo>
                  <a:lnTo>
                    <a:pt x="412876" y="821436"/>
                  </a:lnTo>
                  <a:lnTo>
                    <a:pt x="414655" y="825754"/>
                  </a:lnTo>
                  <a:lnTo>
                    <a:pt x="418338" y="865124"/>
                  </a:lnTo>
                  <a:lnTo>
                    <a:pt x="418262" y="872698"/>
                  </a:lnTo>
                  <a:lnTo>
                    <a:pt x="412876" y="908685"/>
                  </a:lnTo>
                  <a:lnTo>
                    <a:pt x="411099" y="913130"/>
                  </a:lnTo>
                  <a:lnTo>
                    <a:pt x="408813" y="916305"/>
                  </a:lnTo>
                  <a:lnTo>
                    <a:pt x="406019" y="918210"/>
                  </a:lnTo>
                  <a:lnTo>
                    <a:pt x="403351" y="920242"/>
                  </a:lnTo>
                  <a:lnTo>
                    <a:pt x="400304" y="921257"/>
                  </a:lnTo>
                  <a:lnTo>
                    <a:pt x="397129" y="921257"/>
                  </a:lnTo>
                  <a:lnTo>
                    <a:pt x="42545" y="921257"/>
                  </a:lnTo>
                  <a:lnTo>
                    <a:pt x="6911" y="904442"/>
                  </a:lnTo>
                  <a:lnTo>
                    <a:pt x="0" y="876046"/>
                  </a:lnTo>
                  <a:lnTo>
                    <a:pt x="0" y="260731"/>
                  </a:lnTo>
                  <a:lnTo>
                    <a:pt x="18774" y="221392"/>
                  </a:lnTo>
                  <a:lnTo>
                    <a:pt x="33875" y="216058"/>
                  </a:lnTo>
                  <a:lnTo>
                    <a:pt x="42545" y="215392"/>
                  </a:lnTo>
                  <a:close/>
                </a:path>
                <a:path w="418464" h="921385">
                  <a:moveTo>
                    <a:pt x="214375" y="0"/>
                  </a:moveTo>
                  <a:lnTo>
                    <a:pt x="258572" y="1904"/>
                  </a:lnTo>
                  <a:lnTo>
                    <a:pt x="264033" y="3556"/>
                  </a:lnTo>
                  <a:lnTo>
                    <a:pt x="269494" y="5207"/>
                  </a:lnTo>
                  <a:lnTo>
                    <a:pt x="400304" y="139064"/>
                  </a:lnTo>
                  <a:lnTo>
                    <a:pt x="405130" y="144145"/>
                  </a:lnTo>
                  <a:lnTo>
                    <a:pt x="407924" y="148462"/>
                  </a:lnTo>
                  <a:lnTo>
                    <a:pt x="408813" y="151891"/>
                  </a:lnTo>
                  <a:lnTo>
                    <a:pt x="409701" y="155321"/>
                  </a:lnTo>
                  <a:lnTo>
                    <a:pt x="408559" y="158114"/>
                  </a:lnTo>
                  <a:lnTo>
                    <a:pt x="405511" y="160020"/>
                  </a:lnTo>
                  <a:lnTo>
                    <a:pt x="402463" y="162051"/>
                  </a:lnTo>
                  <a:lnTo>
                    <a:pt x="358901" y="165226"/>
                  </a:lnTo>
                  <a:lnTo>
                    <a:pt x="348257" y="165179"/>
                  </a:lnTo>
                  <a:lnTo>
                    <a:pt x="305308" y="162940"/>
                  </a:lnTo>
                  <a:lnTo>
                    <a:pt x="213233" y="73660"/>
                  </a:lnTo>
                  <a:lnTo>
                    <a:pt x="146685" y="146685"/>
                  </a:lnTo>
                  <a:lnTo>
                    <a:pt x="124079" y="161416"/>
                  </a:lnTo>
                  <a:lnTo>
                    <a:pt x="118491" y="162940"/>
                  </a:lnTo>
                  <a:lnTo>
                    <a:pt x="76317" y="165179"/>
                  </a:lnTo>
                  <a:lnTo>
                    <a:pt x="65405" y="165226"/>
                  </a:lnTo>
                  <a:lnTo>
                    <a:pt x="56640" y="165151"/>
                  </a:lnTo>
                  <a:lnTo>
                    <a:pt x="20447" y="159512"/>
                  </a:lnTo>
                  <a:lnTo>
                    <a:pt x="17399" y="157479"/>
                  </a:lnTo>
                  <a:lnTo>
                    <a:pt x="16129" y="154939"/>
                  </a:lnTo>
                  <a:lnTo>
                    <a:pt x="16891" y="151637"/>
                  </a:lnTo>
                  <a:lnTo>
                    <a:pt x="17653" y="148336"/>
                  </a:lnTo>
                  <a:lnTo>
                    <a:pt x="20193" y="144145"/>
                  </a:lnTo>
                  <a:lnTo>
                    <a:pt x="24511" y="139064"/>
                  </a:lnTo>
                  <a:lnTo>
                    <a:pt x="130937" y="22351"/>
                  </a:lnTo>
                  <a:lnTo>
                    <a:pt x="134874" y="17652"/>
                  </a:lnTo>
                  <a:lnTo>
                    <a:pt x="139319" y="13843"/>
                  </a:lnTo>
                  <a:lnTo>
                    <a:pt x="144018" y="10922"/>
                  </a:lnTo>
                  <a:lnTo>
                    <a:pt x="148717" y="8000"/>
                  </a:lnTo>
                  <a:lnTo>
                    <a:pt x="154305" y="5714"/>
                  </a:lnTo>
                  <a:lnTo>
                    <a:pt x="160655" y="4063"/>
                  </a:lnTo>
                  <a:lnTo>
                    <a:pt x="167005" y="2412"/>
                  </a:lnTo>
                  <a:lnTo>
                    <a:pt x="205656" y="47"/>
                  </a:lnTo>
                  <a:lnTo>
                    <a:pt x="214375" y="0"/>
                  </a:lnTo>
                  <a:close/>
                </a:path>
              </a:pathLst>
            </a:custGeom>
            <a:ln w="19812">
              <a:solidFill>
                <a:srgbClr val="001F5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2" name="object 32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053583" y="3656076"/>
              <a:ext cx="633222" cy="762762"/>
            </a:xfrm>
            <a:prstGeom prst="rect">
              <a:avLst/>
            </a:prstGeom>
          </p:spPr>
        </p:pic>
        <p:sp>
          <p:nvSpPr>
            <p:cNvPr id="33" name="object 33" descr=""/>
            <p:cNvSpPr/>
            <p:nvPr/>
          </p:nvSpPr>
          <p:spPr>
            <a:xfrm>
              <a:off x="5051170" y="3653409"/>
              <a:ext cx="582295" cy="711835"/>
            </a:xfrm>
            <a:custGeom>
              <a:avLst/>
              <a:gdLst/>
              <a:ahLst/>
              <a:cxnLst/>
              <a:rect l="l" t="t" r="r" b="b"/>
              <a:pathLst>
                <a:path w="582295" h="711835">
                  <a:moveTo>
                    <a:pt x="519302" y="0"/>
                  </a:moveTo>
                  <a:lnTo>
                    <a:pt x="478663" y="2286"/>
                  </a:lnTo>
                  <a:lnTo>
                    <a:pt x="452754" y="19812"/>
                  </a:lnTo>
                  <a:lnTo>
                    <a:pt x="452754" y="354584"/>
                  </a:lnTo>
                  <a:lnTo>
                    <a:pt x="452945" y="393144"/>
                  </a:lnTo>
                  <a:lnTo>
                    <a:pt x="453965" y="454183"/>
                  </a:lnTo>
                  <a:lnTo>
                    <a:pt x="455929" y="513334"/>
                  </a:lnTo>
                  <a:lnTo>
                    <a:pt x="455421" y="513334"/>
                  </a:lnTo>
                  <a:lnTo>
                    <a:pt x="445515" y="491490"/>
                  </a:lnTo>
                  <a:lnTo>
                    <a:pt x="402843" y="402542"/>
                  </a:lnTo>
                  <a:lnTo>
                    <a:pt x="367664" y="333883"/>
                  </a:lnTo>
                  <a:lnTo>
                    <a:pt x="230124" y="75819"/>
                  </a:lnTo>
                  <a:lnTo>
                    <a:pt x="225004" y="65653"/>
                  </a:lnTo>
                  <a:lnTo>
                    <a:pt x="199834" y="27257"/>
                  </a:lnTo>
                  <a:lnTo>
                    <a:pt x="163575" y="5715"/>
                  </a:lnTo>
                  <a:lnTo>
                    <a:pt x="128650" y="2159"/>
                  </a:lnTo>
                  <a:lnTo>
                    <a:pt x="51815" y="2159"/>
                  </a:lnTo>
                  <a:lnTo>
                    <a:pt x="14986" y="14986"/>
                  </a:lnTo>
                  <a:lnTo>
                    <a:pt x="0" y="53467"/>
                  </a:lnTo>
                  <a:lnTo>
                    <a:pt x="0" y="691515"/>
                  </a:lnTo>
                  <a:lnTo>
                    <a:pt x="46323" y="710882"/>
                  </a:lnTo>
                  <a:lnTo>
                    <a:pt x="63753" y="711327"/>
                  </a:lnTo>
                  <a:lnTo>
                    <a:pt x="81645" y="710882"/>
                  </a:lnTo>
                  <a:lnTo>
                    <a:pt x="120776" y="703072"/>
                  </a:lnTo>
                  <a:lnTo>
                    <a:pt x="129214" y="297989"/>
                  </a:lnTo>
                  <a:lnTo>
                    <a:pt x="128643" y="257794"/>
                  </a:lnTo>
                  <a:lnTo>
                    <a:pt x="126777" y="199056"/>
                  </a:lnTo>
                  <a:lnTo>
                    <a:pt x="124840" y="159893"/>
                  </a:lnTo>
                  <a:lnTo>
                    <a:pt x="125983" y="159893"/>
                  </a:lnTo>
                  <a:lnTo>
                    <a:pt x="146611" y="209149"/>
                  </a:lnTo>
                  <a:lnTo>
                    <a:pt x="170005" y="259016"/>
                  </a:lnTo>
                  <a:lnTo>
                    <a:pt x="361061" y="619633"/>
                  </a:lnTo>
                  <a:lnTo>
                    <a:pt x="374030" y="644382"/>
                  </a:lnTo>
                  <a:lnTo>
                    <a:pt x="396748" y="679497"/>
                  </a:lnTo>
                  <a:lnTo>
                    <a:pt x="427021" y="702996"/>
                  </a:lnTo>
                  <a:lnTo>
                    <a:pt x="466851" y="709168"/>
                  </a:lnTo>
                  <a:lnTo>
                    <a:pt x="534924" y="709168"/>
                  </a:lnTo>
                  <a:lnTo>
                    <a:pt x="570864" y="692150"/>
                  </a:lnTo>
                  <a:lnTo>
                    <a:pt x="582040" y="666242"/>
                  </a:lnTo>
                  <a:lnTo>
                    <a:pt x="582040" y="19812"/>
                  </a:lnTo>
                  <a:lnTo>
                    <a:pt x="536320" y="365"/>
                  </a:lnTo>
                  <a:lnTo>
                    <a:pt x="519302" y="0"/>
                  </a:lnTo>
                  <a:close/>
                </a:path>
              </a:pathLst>
            </a:custGeom>
            <a:solidFill>
              <a:srgbClr val="FF7B8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 descr=""/>
            <p:cNvSpPr/>
            <p:nvPr/>
          </p:nvSpPr>
          <p:spPr>
            <a:xfrm>
              <a:off x="5051170" y="3653409"/>
              <a:ext cx="582295" cy="711835"/>
            </a:xfrm>
            <a:custGeom>
              <a:avLst/>
              <a:gdLst/>
              <a:ahLst/>
              <a:cxnLst/>
              <a:rect l="l" t="t" r="r" b="b"/>
              <a:pathLst>
                <a:path w="582295" h="711835">
                  <a:moveTo>
                    <a:pt x="519302" y="0"/>
                  </a:moveTo>
                  <a:lnTo>
                    <a:pt x="558673" y="2286"/>
                  </a:lnTo>
                  <a:lnTo>
                    <a:pt x="579246" y="13716"/>
                  </a:lnTo>
                  <a:lnTo>
                    <a:pt x="581025" y="16510"/>
                  </a:lnTo>
                  <a:lnTo>
                    <a:pt x="582040" y="19812"/>
                  </a:lnTo>
                  <a:lnTo>
                    <a:pt x="582040" y="23495"/>
                  </a:lnTo>
                  <a:lnTo>
                    <a:pt x="582040" y="657860"/>
                  </a:lnTo>
                  <a:lnTo>
                    <a:pt x="582040" y="666242"/>
                  </a:lnTo>
                  <a:lnTo>
                    <a:pt x="580516" y="673608"/>
                  </a:lnTo>
                  <a:lnTo>
                    <a:pt x="555116" y="704088"/>
                  </a:lnTo>
                  <a:lnTo>
                    <a:pt x="534924" y="709168"/>
                  </a:lnTo>
                  <a:lnTo>
                    <a:pt x="527938" y="709168"/>
                  </a:lnTo>
                  <a:lnTo>
                    <a:pt x="466851" y="709168"/>
                  </a:lnTo>
                  <a:lnTo>
                    <a:pt x="427021" y="702996"/>
                  </a:lnTo>
                  <a:lnTo>
                    <a:pt x="396748" y="679497"/>
                  </a:lnTo>
                  <a:lnTo>
                    <a:pt x="374030" y="644382"/>
                  </a:lnTo>
                  <a:lnTo>
                    <a:pt x="361061" y="619633"/>
                  </a:lnTo>
                  <a:lnTo>
                    <a:pt x="185419" y="289687"/>
                  </a:lnTo>
                  <a:lnTo>
                    <a:pt x="162184" y="242824"/>
                  </a:lnTo>
                  <a:lnTo>
                    <a:pt x="139334" y="192500"/>
                  </a:lnTo>
                  <a:lnTo>
                    <a:pt x="125983" y="159893"/>
                  </a:lnTo>
                  <a:lnTo>
                    <a:pt x="124840" y="159893"/>
                  </a:lnTo>
                  <a:lnTo>
                    <a:pt x="126777" y="199056"/>
                  </a:lnTo>
                  <a:lnTo>
                    <a:pt x="128142" y="238125"/>
                  </a:lnTo>
                  <a:lnTo>
                    <a:pt x="129000" y="277749"/>
                  </a:lnTo>
                  <a:lnTo>
                    <a:pt x="129286" y="318516"/>
                  </a:lnTo>
                  <a:lnTo>
                    <a:pt x="129286" y="687832"/>
                  </a:lnTo>
                  <a:lnTo>
                    <a:pt x="129286" y="691515"/>
                  </a:lnTo>
                  <a:lnTo>
                    <a:pt x="115950" y="704977"/>
                  </a:lnTo>
                  <a:lnTo>
                    <a:pt x="110998" y="707009"/>
                  </a:lnTo>
                  <a:lnTo>
                    <a:pt x="63753" y="711327"/>
                  </a:lnTo>
                  <a:lnTo>
                    <a:pt x="54633" y="711211"/>
                  </a:lnTo>
                  <a:lnTo>
                    <a:pt x="12573" y="704977"/>
                  </a:lnTo>
                  <a:lnTo>
                    <a:pt x="7746" y="703072"/>
                  </a:lnTo>
                  <a:lnTo>
                    <a:pt x="4571" y="700532"/>
                  </a:lnTo>
                  <a:lnTo>
                    <a:pt x="2666" y="697611"/>
                  </a:lnTo>
                  <a:lnTo>
                    <a:pt x="888" y="694690"/>
                  </a:lnTo>
                  <a:lnTo>
                    <a:pt x="0" y="691515"/>
                  </a:lnTo>
                  <a:lnTo>
                    <a:pt x="0" y="687832"/>
                  </a:lnTo>
                  <a:lnTo>
                    <a:pt x="0" y="53467"/>
                  </a:lnTo>
                  <a:lnTo>
                    <a:pt x="14986" y="14986"/>
                  </a:lnTo>
                  <a:lnTo>
                    <a:pt x="51815" y="2159"/>
                  </a:lnTo>
                  <a:lnTo>
                    <a:pt x="128650" y="2159"/>
                  </a:lnTo>
                  <a:lnTo>
                    <a:pt x="170509" y="7810"/>
                  </a:lnTo>
                  <a:lnTo>
                    <a:pt x="204977" y="33295"/>
                  </a:lnTo>
                  <a:lnTo>
                    <a:pt x="230124" y="75819"/>
                  </a:lnTo>
                  <a:lnTo>
                    <a:pt x="367664" y="333883"/>
                  </a:lnTo>
                  <a:lnTo>
                    <a:pt x="385452" y="368601"/>
                  </a:lnTo>
                  <a:lnTo>
                    <a:pt x="397125" y="391245"/>
                  </a:lnTo>
                  <a:lnTo>
                    <a:pt x="402843" y="402542"/>
                  </a:lnTo>
                  <a:lnTo>
                    <a:pt x="424767" y="447659"/>
                  </a:lnTo>
                  <a:lnTo>
                    <a:pt x="445515" y="491490"/>
                  </a:lnTo>
                  <a:lnTo>
                    <a:pt x="455421" y="513334"/>
                  </a:lnTo>
                  <a:lnTo>
                    <a:pt x="455929" y="513334"/>
                  </a:lnTo>
                  <a:lnTo>
                    <a:pt x="454532" y="474281"/>
                  </a:lnTo>
                  <a:lnTo>
                    <a:pt x="453516" y="433705"/>
                  </a:lnTo>
                  <a:lnTo>
                    <a:pt x="452945" y="393144"/>
                  </a:lnTo>
                  <a:lnTo>
                    <a:pt x="452754" y="354584"/>
                  </a:lnTo>
                  <a:lnTo>
                    <a:pt x="452754" y="23495"/>
                  </a:lnTo>
                  <a:lnTo>
                    <a:pt x="452754" y="19812"/>
                  </a:lnTo>
                  <a:lnTo>
                    <a:pt x="487044" y="1397"/>
                  </a:lnTo>
                  <a:lnTo>
                    <a:pt x="509922" y="93"/>
                  </a:lnTo>
                  <a:lnTo>
                    <a:pt x="519302" y="0"/>
                  </a:lnTo>
                  <a:close/>
                </a:path>
              </a:pathLst>
            </a:custGeom>
            <a:ln w="19812">
              <a:solidFill>
                <a:srgbClr val="001F5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5" name="object 35" descr="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5974080" y="3659123"/>
              <a:ext cx="717042" cy="756665"/>
            </a:xfrm>
            <a:prstGeom prst="rect">
              <a:avLst/>
            </a:prstGeom>
          </p:spPr>
        </p:pic>
        <p:sp>
          <p:nvSpPr>
            <p:cNvPr id="36" name="object 36" descr=""/>
            <p:cNvSpPr/>
            <p:nvPr/>
          </p:nvSpPr>
          <p:spPr>
            <a:xfrm>
              <a:off x="5971613" y="3655567"/>
              <a:ext cx="665480" cy="706120"/>
            </a:xfrm>
            <a:custGeom>
              <a:avLst/>
              <a:gdLst/>
              <a:ahLst/>
              <a:cxnLst/>
              <a:rect l="l" t="t" r="r" b="b"/>
              <a:pathLst>
                <a:path w="665479" h="706120">
                  <a:moveTo>
                    <a:pt x="221922" y="395985"/>
                  </a:moveTo>
                  <a:lnTo>
                    <a:pt x="78920" y="395985"/>
                  </a:lnTo>
                  <a:lnTo>
                    <a:pt x="78920" y="660653"/>
                  </a:lnTo>
                  <a:lnTo>
                    <a:pt x="97365" y="699865"/>
                  </a:lnTo>
                  <a:lnTo>
                    <a:pt x="120957" y="705865"/>
                  </a:lnTo>
                  <a:lnTo>
                    <a:pt x="289486" y="705865"/>
                  </a:lnTo>
                  <a:lnTo>
                    <a:pt x="334805" y="704582"/>
                  </a:lnTo>
                  <a:lnTo>
                    <a:pt x="376862" y="700738"/>
                  </a:lnTo>
                  <a:lnTo>
                    <a:pt x="415680" y="694346"/>
                  </a:lnTo>
                  <a:lnTo>
                    <a:pt x="483951" y="673754"/>
                  </a:lnTo>
                  <a:lnTo>
                    <a:pt x="541760" y="641663"/>
                  </a:lnTo>
                  <a:lnTo>
                    <a:pt x="589357" y="597896"/>
                  </a:lnTo>
                  <a:lnTo>
                    <a:pt x="593392" y="592454"/>
                  </a:lnTo>
                  <a:lnTo>
                    <a:pt x="221922" y="592454"/>
                  </a:lnTo>
                  <a:lnTo>
                    <a:pt x="221922" y="395985"/>
                  </a:lnTo>
                  <a:close/>
                </a:path>
                <a:path w="665479" h="706120">
                  <a:moveTo>
                    <a:pt x="595931" y="112394"/>
                  </a:moveTo>
                  <a:lnTo>
                    <a:pt x="295582" y="112394"/>
                  </a:lnTo>
                  <a:lnTo>
                    <a:pt x="326247" y="113512"/>
                  </a:lnTo>
                  <a:lnTo>
                    <a:pt x="354018" y="116855"/>
                  </a:lnTo>
                  <a:lnTo>
                    <a:pt x="400738" y="130174"/>
                  </a:lnTo>
                  <a:lnTo>
                    <a:pt x="437870" y="151336"/>
                  </a:lnTo>
                  <a:lnTo>
                    <a:pt x="467286" y="179450"/>
                  </a:lnTo>
                  <a:lnTo>
                    <a:pt x="489495" y="213994"/>
                  </a:lnTo>
                  <a:lnTo>
                    <a:pt x="504751" y="254253"/>
                  </a:lnTo>
                  <a:lnTo>
                    <a:pt x="513498" y="299100"/>
                  </a:lnTo>
                  <a:lnTo>
                    <a:pt x="516291" y="342645"/>
                  </a:lnTo>
                  <a:lnTo>
                    <a:pt x="516414" y="348216"/>
                  </a:lnTo>
                  <a:lnTo>
                    <a:pt x="515602" y="377092"/>
                  </a:lnTo>
                  <a:lnTo>
                    <a:pt x="508934" y="430571"/>
                  </a:lnTo>
                  <a:lnTo>
                    <a:pt x="495575" y="476408"/>
                  </a:lnTo>
                  <a:lnTo>
                    <a:pt x="475382" y="514699"/>
                  </a:lnTo>
                  <a:lnTo>
                    <a:pt x="448379" y="545441"/>
                  </a:lnTo>
                  <a:lnTo>
                    <a:pt x="414851" y="568491"/>
                  </a:lnTo>
                  <a:lnTo>
                    <a:pt x="374394" y="583828"/>
                  </a:lnTo>
                  <a:lnTo>
                    <a:pt x="324864" y="591500"/>
                  </a:lnTo>
                  <a:lnTo>
                    <a:pt x="296598" y="592454"/>
                  </a:lnTo>
                  <a:lnTo>
                    <a:pt x="593392" y="592454"/>
                  </a:lnTo>
                  <a:lnTo>
                    <a:pt x="625933" y="541595"/>
                  </a:lnTo>
                  <a:lnTo>
                    <a:pt x="651101" y="472394"/>
                  </a:lnTo>
                  <a:lnTo>
                    <a:pt x="659040" y="432641"/>
                  </a:lnTo>
                  <a:lnTo>
                    <a:pt x="663813" y="389387"/>
                  </a:lnTo>
                  <a:lnTo>
                    <a:pt x="665242" y="347471"/>
                  </a:lnTo>
                  <a:lnTo>
                    <a:pt x="665323" y="340359"/>
                  </a:lnTo>
                  <a:lnTo>
                    <a:pt x="663932" y="301902"/>
                  </a:lnTo>
                  <a:lnTo>
                    <a:pt x="659516" y="263683"/>
                  </a:lnTo>
                  <a:lnTo>
                    <a:pt x="641911" y="194817"/>
                  </a:lnTo>
                  <a:lnTo>
                    <a:pt x="613066" y="136080"/>
                  </a:lnTo>
                  <a:lnTo>
                    <a:pt x="595931" y="112394"/>
                  </a:lnTo>
                  <a:close/>
                </a:path>
                <a:path w="665479" h="706120">
                  <a:moveTo>
                    <a:pt x="332666" y="285368"/>
                  </a:moveTo>
                  <a:lnTo>
                    <a:pt x="17833" y="285368"/>
                  </a:lnTo>
                  <a:lnTo>
                    <a:pt x="14912" y="286257"/>
                  </a:lnTo>
                  <a:lnTo>
                    <a:pt x="12118" y="288035"/>
                  </a:lnTo>
                  <a:lnTo>
                    <a:pt x="9451" y="289813"/>
                  </a:lnTo>
                  <a:lnTo>
                    <a:pt x="7165" y="292861"/>
                  </a:lnTo>
                  <a:lnTo>
                    <a:pt x="5272" y="297306"/>
                  </a:lnTo>
                  <a:lnTo>
                    <a:pt x="3482" y="301243"/>
                  </a:lnTo>
                  <a:lnTo>
                    <a:pt x="0" y="332785"/>
                  </a:lnTo>
                  <a:lnTo>
                    <a:pt x="0" y="348216"/>
                  </a:lnTo>
                  <a:lnTo>
                    <a:pt x="5387" y="384809"/>
                  </a:lnTo>
                  <a:lnTo>
                    <a:pt x="7165" y="389000"/>
                  </a:lnTo>
                  <a:lnTo>
                    <a:pt x="9451" y="391921"/>
                  </a:lnTo>
                  <a:lnTo>
                    <a:pt x="12118" y="393572"/>
                  </a:lnTo>
                  <a:lnTo>
                    <a:pt x="14912" y="395223"/>
                  </a:lnTo>
                  <a:lnTo>
                    <a:pt x="17833" y="395985"/>
                  </a:lnTo>
                  <a:lnTo>
                    <a:pt x="332666" y="395985"/>
                  </a:lnTo>
                  <a:lnTo>
                    <a:pt x="345112" y="384047"/>
                  </a:lnTo>
                  <a:lnTo>
                    <a:pt x="347017" y="379729"/>
                  </a:lnTo>
                  <a:lnTo>
                    <a:pt x="350492" y="332785"/>
                  </a:lnTo>
                  <a:lnTo>
                    <a:pt x="350246" y="325866"/>
                  </a:lnTo>
                  <a:lnTo>
                    <a:pt x="345007" y="297052"/>
                  </a:lnTo>
                  <a:lnTo>
                    <a:pt x="343334" y="292988"/>
                  </a:lnTo>
                  <a:lnTo>
                    <a:pt x="341048" y="289813"/>
                  </a:lnTo>
                  <a:lnTo>
                    <a:pt x="338381" y="288035"/>
                  </a:lnTo>
                  <a:lnTo>
                    <a:pt x="335587" y="286257"/>
                  </a:lnTo>
                  <a:lnTo>
                    <a:pt x="332666" y="285368"/>
                  </a:lnTo>
                  <a:close/>
                </a:path>
                <a:path w="665479" h="706120">
                  <a:moveTo>
                    <a:pt x="302567" y="0"/>
                  </a:moveTo>
                  <a:lnTo>
                    <a:pt x="120957" y="0"/>
                  </a:lnTo>
                  <a:lnTo>
                    <a:pt x="112363" y="666"/>
                  </a:lnTo>
                  <a:lnTo>
                    <a:pt x="81952" y="24669"/>
                  </a:lnTo>
                  <a:lnTo>
                    <a:pt x="78920" y="45338"/>
                  </a:lnTo>
                  <a:lnTo>
                    <a:pt x="78920" y="285368"/>
                  </a:lnTo>
                  <a:lnTo>
                    <a:pt x="221922" y="285368"/>
                  </a:lnTo>
                  <a:lnTo>
                    <a:pt x="221922" y="112394"/>
                  </a:lnTo>
                  <a:lnTo>
                    <a:pt x="595931" y="112394"/>
                  </a:lnTo>
                  <a:lnTo>
                    <a:pt x="549650" y="67246"/>
                  </a:lnTo>
                  <a:lnTo>
                    <a:pt x="494127" y="34480"/>
                  </a:lnTo>
                  <a:lnTo>
                    <a:pt x="427690" y="12430"/>
                  </a:lnTo>
                  <a:lnTo>
                    <a:pt x="389467" y="5524"/>
                  </a:lnTo>
                  <a:lnTo>
                    <a:pt x="347767" y="1381"/>
                  </a:lnTo>
                  <a:lnTo>
                    <a:pt x="302567" y="0"/>
                  </a:lnTo>
                  <a:close/>
                </a:path>
              </a:pathLst>
            </a:custGeom>
            <a:solidFill>
              <a:srgbClr val="66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 descr=""/>
            <p:cNvSpPr/>
            <p:nvPr/>
          </p:nvSpPr>
          <p:spPr>
            <a:xfrm>
              <a:off x="5971539" y="3655567"/>
              <a:ext cx="665480" cy="706120"/>
            </a:xfrm>
            <a:custGeom>
              <a:avLst/>
              <a:gdLst/>
              <a:ahLst/>
              <a:cxnLst/>
              <a:rect l="l" t="t" r="r" b="b"/>
              <a:pathLst>
                <a:path w="665479" h="706120">
                  <a:moveTo>
                    <a:pt x="221996" y="112394"/>
                  </a:moveTo>
                  <a:lnTo>
                    <a:pt x="221996" y="285368"/>
                  </a:lnTo>
                  <a:lnTo>
                    <a:pt x="329438" y="285368"/>
                  </a:lnTo>
                  <a:lnTo>
                    <a:pt x="332739" y="285368"/>
                  </a:lnTo>
                  <a:lnTo>
                    <a:pt x="345186" y="297306"/>
                  </a:lnTo>
                  <a:lnTo>
                    <a:pt x="347090" y="301624"/>
                  </a:lnTo>
                  <a:lnTo>
                    <a:pt x="350647" y="340359"/>
                  </a:lnTo>
                  <a:lnTo>
                    <a:pt x="350573" y="347954"/>
                  </a:lnTo>
                  <a:lnTo>
                    <a:pt x="345186" y="384047"/>
                  </a:lnTo>
                  <a:lnTo>
                    <a:pt x="343408" y="388365"/>
                  </a:lnTo>
                  <a:lnTo>
                    <a:pt x="341122" y="391540"/>
                  </a:lnTo>
                  <a:lnTo>
                    <a:pt x="338455" y="393318"/>
                  </a:lnTo>
                  <a:lnTo>
                    <a:pt x="335661" y="395096"/>
                  </a:lnTo>
                  <a:lnTo>
                    <a:pt x="332739" y="395985"/>
                  </a:lnTo>
                  <a:lnTo>
                    <a:pt x="329438" y="395985"/>
                  </a:lnTo>
                  <a:lnTo>
                    <a:pt x="221996" y="395985"/>
                  </a:lnTo>
                  <a:lnTo>
                    <a:pt x="221996" y="592454"/>
                  </a:lnTo>
                  <a:lnTo>
                    <a:pt x="296672" y="592454"/>
                  </a:lnTo>
                  <a:lnTo>
                    <a:pt x="350869" y="588629"/>
                  </a:lnTo>
                  <a:lnTo>
                    <a:pt x="395732" y="577087"/>
                  </a:lnTo>
                  <a:lnTo>
                    <a:pt x="432498" y="557942"/>
                  </a:lnTo>
                  <a:lnTo>
                    <a:pt x="462788" y="530986"/>
                  </a:lnTo>
                  <a:lnTo>
                    <a:pt x="486410" y="496506"/>
                  </a:lnTo>
                  <a:lnTo>
                    <a:pt x="503174" y="454405"/>
                  </a:lnTo>
                  <a:lnTo>
                    <a:pt x="513175" y="404796"/>
                  </a:lnTo>
                  <a:lnTo>
                    <a:pt x="516509" y="347471"/>
                  </a:lnTo>
                  <a:lnTo>
                    <a:pt x="515772" y="322851"/>
                  </a:lnTo>
                  <a:lnTo>
                    <a:pt x="509918" y="276230"/>
                  </a:lnTo>
                  <a:lnTo>
                    <a:pt x="498060" y="233422"/>
                  </a:lnTo>
                  <a:lnTo>
                    <a:pt x="479339" y="195996"/>
                  </a:lnTo>
                  <a:lnTo>
                    <a:pt x="453622" y="164518"/>
                  </a:lnTo>
                  <a:lnTo>
                    <a:pt x="420336" y="139892"/>
                  </a:lnTo>
                  <a:lnTo>
                    <a:pt x="378934" y="122414"/>
                  </a:lnTo>
                  <a:lnTo>
                    <a:pt x="326320" y="113512"/>
                  </a:lnTo>
                  <a:lnTo>
                    <a:pt x="295656" y="112394"/>
                  </a:lnTo>
                  <a:lnTo>
                    <a:pt x="221996" y="112394"/>
                  </a:lnTo>
                  <a:close/>
                </a:path>
                <a:path w="665479" h="706120">
                  <a:moveTo>
                    <a:pt x="121031" y="0"/>
                  </a:moveTo>
                  <a:lnTo>
                    <a:pt x="302640" y="0"/>
                  </a:lnTo>
                  <a:lnTo>
                    <a:pt x="347841" y="1381"/>
                  </a:lnTo>
                  <a:lnTo>
                    <a:pt x="389540" y="5524"/>
                  </a:lnTo>
                  <a:lnTo>
                    <a:pt x="427763" y="12430"/>
                  </a:lnTo>
                  <a:lnTo>
                    <a:pt x="494200" y="34480"/>
                  </a:lnTo>
                  <a:lnTo>
                    <a:pt x="549723" y="67246"/>
                  </a:lnTo>
                  <a:lnTo>
                    <a:pt x="594675" y="110557"/>
                  </a:lnTo>
                  <a:lnTo>
                    <a:pt x="628913" y="164175"/>
                  </a:lnTo>
                  <a:lnTo>
                    <a:pt x="652246" y="227988"/>
                  </a:lnTo>
                  <a:lnTo>
                    <a:pt x="664005" y="301902"/>
                  </a:lnTo>
                  <a:lnTo>
                    <a:pt x="665480" y="342645"/>
                  </a:lnTo>
                  <a:lnTo>
                    <a:pt x="663886" y="389387"/>
                  </a:lnTo>
                  <a:lnTo>
                    <a:pt x="659114" y="432641"/>
                  </a:lnTo>
                  <a:lnTo>
                    <a:pt x="651174" y="472394"/>
                  </a:lnTo>
                  <a:lnTo>
                    <a:pt x="626006" y="541595"/>
                  </a:lnTo>
                  <a:lnTo>
                    <a:pt x="589430" y="597896"/>
                  </a:lnTo>
                  <a:lnTo>
                    <a:pt x="541833" y="641663"/>
                  </a:lnTo>
                  <a:lnTo>
                    <a:pt x="484024" y="673754"/>
                  </a:lnTo>
                  <a:lnTo>
                    <a:pt x="415754" y="694346"/>
                  </a:lnTo>
                  <a:lnTo>
                    <a:pt x="376936" y="700738"/>
                  </a:lnTo>
                  <a:lnTo>
                    <a:pt x="334879" y="704582"/>
                  </a:lnTo>
                  <a:lnTo>
                    <a:pt x="289560" y="705865"/>
                  </a:lnTo>
                  <a:lnTo>
                    <a:pt x="121031" y="705865"/>
                  </a:lnTo>
                  <a:lnTo>
                    <a:pt x="85798" y="689050"/>
                  </a:lnTo>
                  <a:lnTo>
                    <a:pt x="78994" y="660653"/>
                  </a:lnTo>
                  <a:lnTo>
                    <a:pt x="78994" y="395985"/>
                  </a:lnTo>
                  <a:lnTo>
                    <a:pt x="21209" y="395985"/>
                  </a:lnTo>
                  <a:lnTo>
                    <a:pt x="17907" y="395985"/>
                  </a:lnTo>
                  <a:lnTo>
                    <a:pt x="14986" y="395223"/>
                  </a:lnTo>
                  <a:lnTo>
                    <a:pt x="12192" y="393572"/>
                  </a:lnTo>
                  <a:lnTo>
                    <a:pt x="9525" y="391921"/>
                  </a:lnTo>
                  <a:lnTo>
                    <a:pt x="7238" y="389000"/>
                  </a:lnTo>
                  <a:lnTo>
                    <a:pt x="5461" y="384809"/>
                  </a:lnTo>
                  <a:lnTo>
                    <a:pt x="3556" y="380745"/>
                  </a:lnTo>
                  <a:lnTo>
                    <a:pt x="0" y="340359"/>
                  </a:lnTo>
                  <a:lnTo>
                    <a:pt x="73" y="332785"/>
                  </a:lnTo>
                  <a:lnTo>
                    <a:pt x="5461" y="297052"/>
                  </a:lnTo>
                  <a:lnTo>
                    <a:pt x="7238" y="292861"/>
                  </a:lnTo>
                  <a:lnTo>
                    <a:pt x="9525" y="289813"/>
                  </a:lnTo>
                  <a:lnTo>
                    <a:pt x="12192" y="288035"/>
                  </a:lnTo>
                  <a:lnTo>
                    <a:pt x="14986" y="286257"/>
                  </a:lnTo>
                  <a:lnTo>
                    <a:pt x="17907" y="285368"/>
                  </a:lnTo>
                  <a:lnTo>
                    <a:pt x="21209" y="285368"/>
                  </a:lnTo>
                  <a:lnTo>
                    <a:pt x="78994" y="285368"/>
                  </a:lnTo>
                  <a:lnTo>
                    <a:pt x="78994" y="45338"/>
                  </a:lnTo>
                  <a:lnTo>
                    <a:pt x="79754" y="34170"/>
                  </a:lnTo>
                  <a:lnTo>
                    <a:pt x="104568" y="2666"/>
                  </a:lnTo>
                  <a:lnTo>
                    <a:pt x="112436" y="666"/>
                  </a:lnTo>
                  <a:lnTo>
                    <a:pt x="121031" y="0"/>
                  </a:lnTo>
                  <a:close/>
                </a:path>
              </a:pathLst>
            </a:custGeom>
            <a:ln w="19812">
              <a:solidFill>
                <a:srgbClr val="001F5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8" name="object 38" descr="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723888" y="3645408"/>
              <a:ext cx="720090" cy="951738"/>
            </a:xfrm>
            <a:prstGeom prst="rect">
              <a:avLst/>
            </a:prstGeom>
          </p:spPr>
        </p:pic>
        <p:sp>
          <p:nvSpPr>
            <p:cNvPr id="39" name="object 39" descr=""/>
            <p:cNvSpPr/>
            <p:nvPr/>
          </p:nvSpPr>
          <p:spPr>
            <a:xfrm>
              <a:off x="6721728" y="3643121"/>
              <a:ext cx="668655" cy="900430"/>
            </a:xfrm>
            <a:custGeom>
              <a:avLst/>
              <a:gdLst/>
              <a:ahLst/>
              <a:cxnLst/>
              <a:rect l="l" t="t" r="r" b="b"/>
              <a:pathLst>
                <a:path w="668654" h="900429">
                  <a:moveTo>
                    <a:pt x="326771" y="763523"/>
                  </a:moveTo>
                  <a:lnTo>
                    <a:pt x="283166" y="769175"/>
                  </a:lnTo>
                  <a:lnTo>
                    <a:pt x="254126" y="800353"/>
                  </a:lnTo>
                  <a:lnTo>
                    <a:pt x="250317" y="833373"/>
                  </a:lnTo>
                  <a:lnTo>
                    <a:pt x="250551" y="842329"/>
                  </a:lnTo>
                  <a:lnTo>
                    <a:pt x="260350" y="880236"/>
                  </a:lnTo>
                  <a:lnTo>
                    <a:pt x="296999" y="898501"/>
                  </a:lnTo>
                  <a:lnTo>
                    <a:pt x="325627" y="900429"/>
                  </a:lnTo>
                  <a:lnTo>
                    <a:pt x="336057" y="900215"/>
                  </a:lnTo>
                  <a:lnTo>
                    <a:pt x="375411" y="892238"/>
                  </a:lnTo>
                  <a:lnTo>
                    <a:pt x="399464" y="856603"/>
                  </a:lnTo>
                  <a:lnTo>
                    <a:pt x="401447" y="830707"/>
                  </a:lnTo>
                  <a:lnTo>
                    <a:pt x="401230" y="821751"/>
                  </a:lnTo>
                  <a:lnTo>
                    <a:pt x="391541" y="783844"/>
                  </a:lnTo>
                  <a:lnTo>
                    <a:pt x="355274" y="765559"/>
                  </a:lnTo>
                  <a:lnTo>
                    <a:pt x="326771" y="763523"/>
                  </a:lnTo>
                  <a:close/>
                </a:path>
                <a:path w="668654" h="900429">
                  <a:moveTo>
                    <a:pt x="340868" y="0"/>
                  </a:moveTo>
                  <a:lnTo>
                    <a:pt x="300146" y="1595"/>
                  </a:lnTo>
                  <a:lnTo>
                    <a:pt x="261985" y="6381"/>
                  </a:lnTo>
                  <a:lnTo>
                    <a:pt x="193294" y="25526"/>
                  </a:lnTo>
                  <a:lnTo>
                    <a:pt x="134921" y="56784"/>
                  </a:lnTo>
                  <a:lnTo>
                    <a:pt x="86741" y="99186"/>
                  </a:lnTo>
                  <a:lnTo>
                    <a:pt x="48958" y="152320"/>
                  </a:lnTo>
                  <a:lnTo>
                    <a:pt x="21844" y="215645"/>
                  </a:lnTo>
                  <a:lnTo>
                    <a:pt x="5445" y="288448"/>
                  </a:lnTo>
                  <a:lnTo>
                    <a:pt x="1359" y="328052"/>
                  </a:lnTo>
                  <a:lnTo>
                    <a:pt x="0" y="369823"/>
                  </a:lnTo>
                  <a:lnTo>
                    <a:pt x="1283" y="414851"/>
                  </a:lnTo>
                  <a:lnTo>
                    <a:pt x="5127" y="456771"/>
                  </a:lnTo>
                  <a:lnTo>
                    <a:pt x="11519" y="495571"/>
                  </a:lnTo>
                  <a:lnTo>
                    <a:pt x="31924" y="563840"/>
                  </a:lnTo>
                  <a:lnTo>
                    <a:pt x="62595" y="620037"/>
                  </a:lnTo>
                  <a:lnTo>
                    <a:pt x="103530" y="664307"/>
                  </a:lnTo>
                  <a:lnTo>
                    <a:pt x="154636" y="697124"/>
                  </a:lnTo>
                  <a:lnTo>
                    <a:pt x="216076" y="718722"/>
                  </a:lnTo>
                  <a:lnTo>
                    <a:pt x="287946" y="729529"/>
                  </a:lnTo>
                  <a:lnTo>
                    <a:pt x="327787" y="730884"/>
                  </a:lnTo>
                  <a:lnTo>
                    <a:pt x="368268" y="729291"/>
                  </a:lnTo>
                  <a:lnTo>
                    <a:pt x="406273" y="724519"/>
                  </a:lnTo>
                  <a:lnTo>
                    <a:pt x="474852" y="705484"/>
                  </a:lnTo>
                  <a:lnTo>
                    <a:pt x="533225" y="674417"/>
                  </a:lnTo>
                  <a:lnTo>
                    <a:pt x="581405" y="631825"/>
                  </a:lnTo>
                  <a:lnTo>
                    <a:pt x="596750" y="612520"/>
                  </a:lnTo>
                  <a:lnTo>
                    <a:pt x="332231" y="612520"/>
                  </a:lnTo>
                  <a:lnTo>
                    <a:pt x="306873" y="611447"/>
                  </a:lnTo>
                  <a:lnTo>
                    <a:pt x="262919" y="602823"/>
                  </a:lnTo>
                  <a:lnTo>
                    <a:pt x="227798" y="585702"/>
                  </a:lnTo>
                  <a:lnTo>
                    <a:pt x="188722" y="545464"/>
                  </a:lnTo>
                  <a:lnTo>
                    <a:pt x="170989" y="509365"/>
                  </a:lnTo>
                  <a:lnTo>
                    <a:pt x="159257" y="466597"/>
                  </a:lnTo>
                  <a:lnTo>
                    <a:pt x="152685" y="417560"/>
                  </a:lnTo>
                  <a:lnTo>
                    <a:pt x="150537" y="364870"/>
                  </a:lnTo>
                  <a:lnTo>
                    <a:pt x="150621" y="357250"/>
                  </a:lnTo>
                  <a:lnTo>
                    <a:pt x="152765" y="314325"/>
                  </a:lnTo>
                  <a:lnTo>
                    <a:pt x="159512" y="268604"/>
                  </a:lnTo>
                  <a:lnTo>
                    <a:pt x="171703" y="226885"/>
                  </a:lnTo>
                  <a:lnTo>
                    <a:pt x="190373" y="190880"/>
                  </a:lnTo>
                  <a:lnTo>
                    <a:pt x="215582" y="160940"/>
                  </a:lnTo>
                  <a:lnTo>
                    <a:pt x="247650" y="137667"/>
                  </a:lnTo>
                  <a:lnTo>
                    <a:pt x="287464" y="122745"/>
                  </a:lnTo>
                  <a:lnTo>
                    <a:pt x="336042" y="117728"/>
                  </a:lnTo>
                  <a:lnTo>
                    <a:pt x="609106" y="117728"/>
                  </a:lnTo>
                  <a:lnTo>
                    <a:pt x="604293" y="110164"/>
                  </a:lnTo>
                  <a:lnTo>
                    <a:pt x="563125" y="66018"/>
                  </a:lnTo>
                  <a:lnTo>
                    <a:pt x="511881" y="33303"/>
                  </a:lnTo>
                  <a:lnTo>
                    <a:pt x="450613" y="11894"/>
                  </a:lnTo>
                  <a:lnTo>
                    <a:pt x="379799" y="1313"/>
                  </a:lnTo>
                  <a:lnTo>
                    <a:pt x="340868" y="0"/>
                  </a:lnTo>
                  <a:close/>
                </a:path>
                <a:path w="668654" h="900429">
                  <a:moveTo>
                    <a:pt x="609106" y="117728"/>
                  </a:moveTo>
                  <a:lnTo>
                    <a:pt x="336042" y="117728"/>
                  </a:lnTo>
                  <a:lnTo>
                    <a:pt x="361086" y="118846"/>
                  </a:lnTo>
                  <a:lnTo>
                    <a:pt x="384000" y="122189"/>
                  </a:lnTo>
                  <a:lnTo>
                    <a:pt x="423291" y="135508"/>
                  </a:lnTo>
                  <a:lnTo>
                    <a:pt x="467814" y="170388"/>
                  </a:lnTo>
                  <a:lnTo>
                    <a:pt x="488886" y="202697"/>
                  </a:lnTo>
                  <a:lnTo>
                    <a:pt x="503745" y="241698"/>
                  </a:lnTo>
                  <a:lnTo>
                    <a:pt x="512722" y="287057"/>
                  </a:lnTo>
                  <a:lnTo>
                    <a:pt x="517104" y="337679"/>
                  </a:lnTo>
                  <a:lnTo>
                    <a:pt x="517539" y="369823"/>
                  </a:lnTo>
                  <a:lnTo>
                    <a:pt x="517082" y="389852"/>
                  </a:lnTo>
                  <a:lnTo>
                    <a:pt x="512562" y="437719"/>
                  </a:lnTo>
                  <a:lnTo>
                    <a:pt x="503348" y="482415"/>
                  </a:lnTo>
                  <a:lnTo>
                    <a:pt x="487918" y="521797"/>
                  </a:lnTo>
                  <a:lnTo>
                    <a:pt x="466038" y="555420"/>
                  </a:lnTo>
                  <a:lnTo>
                    <a:pt x="437376" y="582142"/>
                  </a:lnTo>
                  <a:lnTo>
                    <a:pt x="401687" y="601430"/>
                  </a:lnTo>
                  <a:lnTo>
                    <a:pt x="357542" y="611284"/>
                  </a:lnTo>
                  <a:lnTo>
                    <a:pt x="332231" y="612520"/>
                  </a:lnTo>
                  <a:lnTo>
                    <a:pt x="596750" y="612520"/>
                  </a:lnTo>
                  <a:lnTo>
                    <a:pt x="619188" y="578326"/>
                  </a:lnTo>
                  <a:lnTo>
                    <a:pt x="646302" y="514350"/>
                  </a:lnTo>
                  <a:lnTo>
                    <a:pt x="662701" y="440420"/>
                  </a:lnTo>
                  <a:lnTo>
                    <a:pt x="666787" y="399996"/>
                  </a:lnTo>
                  <a:lnTo>
                    <a:pt x="668147" y="357250"/>
                  </a:lnTo>
                  <a:lnTo>
                    <a:pt x="666837" y="312939"/>
                  </a:lnTo>
                  <a:lnTo>
                    <a:pt x="662908" y="271652"/>
                  </a:lnTo>
                  <a:lnTo>
                    <a:pt x="656359" y="233414"/>
                  </a:lnTo>
                  <a:lnTo>
                    <a:pt x="635432" y="165981"/>
                  </a:lnTo>
                  <a:lnTo>
                    <a:pt x="621125" y="136620"/>
                  </a:lnTo>
                  <a:lnTo>
                    <a:pt x="609106" y="117728"/>
                  </a:lnTo>
                  <a:close/>
                </a:path>
              </a:pathLst>
            </a:custGeom>
            <a:solidFill>
              <a:srgbClr val="99FF9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0" name="object 40" descr="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6962140" y="4396740"/>
              <a:ext cx="170941" cy="156718"/>
            </a:xfrm>
            <a:prstGeom prst="rect">
              <a:avLst/>
            </a:prstGeom>
          </p:spPr>
        </p:pic>
        <p:sp>
          <p:nvSpPr>
            <p:cNvPr id="41" name="object 41" descr=""/>
            <p:cNvSpPr/>
            <p:nvPr/>
          </p:nvSpPr>
          <p:spPr>
            <a:xfrm>
              <a:off x="6721728" y="3643121"/>
              <a:ext cx="668655" cy="730885"/>
            </a:xfrm>
            <a:custGeom>
              <a:avLst/>
              <a:gdLst/>
              <a:ahLst/>
              <a:cxnLst/>
              <a:rect l="l" t="t" r="r" b="b"/>
              <a:pathLst>
                <a:path w="668654" h="730885">
                  <a:moveTo>
                    <a:pt x="336042" y="117728"/>
                  </a:moveTo>
                  <a:lnTo>
                    <a:pt x="287464" y="122745"/>
                  </a:lnTo>
                  <a:lnTo>
                    <a:pt x="247650" y="137667"/>
                  </a:lnTo>
                  <a:lnTo>
                    <a:pt x="215582" y="160940"/>
                  </a:lnTo>
                  <a:lnTo>
                    <a:pt x="190373" y="190880"/>
                  </a:lnTo>
                  <a:lnTo>
                    <a:pt x="171703" y="226885"/>
                  </a:lnTo>
                  <a:lnTo>
                    <a:pt x="159512" y="268604"/>
                  </a:lnTo>
                  <a:lnTo>
                    <a:pt x="152765" y="314325"/>
                  </a:lnTo>
                  <a:lnTo>
                    <a:pt x="150495" y="362711"/>
                  </a:lnTo>
                  <a:lnTo>
                    <a:pt x="151042" y="390856"/>
                  </a:lnTo>
                  <a:lnTo>
                    <a:pt x="155424" y="442811"/>
                  </a:lnTo>
                  <a:lnTo>
                    <a:pt x="164379" y="488815"/>
                  </a:lnTo>
                  <a:lnTo>
                    <a:pt x="179099" y="528248"/>
                  </a:lnTo>
                  <a:lnTo>
                    <a:pt x="199985" y="560798"/>
                  </a:lnTo>
                  <a:lnTo>
                    <a:pt x="244348" y="595248"/>
                  </a:lnTo>
                  <a:lnTo>
                    <a:pt x="283765" y="608218"/>
                  </a:lnTo>
                  <a:lnTo>
                    <a:pt x="332231" y="612520"/>
                  </a:lnTo>
                  <a:lnTo>
                    <a:pt x="357542" y="611284"/>
                  </a:lnTo>
                  <a:lnTo>
                    <a:pt x="401687" y="601430"/>
                  </a:lnTo>
                  <a:lnTo>
                    <a:pt x="437376" y="582142"/>
                  </a:lnTo>
                  <a:lnTo>
                    <a:pt x="466038" y="555420"/>
                  </a:lnTo>
                  <a:lnTo>
                    <a:pt x="487918" y="521797"/>
                  </a:lnTo>
                  <a:lnTo>
                    <a:pt x="503348" y="482415"/>
                  </a:lnTo>
                  <a:lnTo>
                    <a:pt x="512562" y="437719"/>
                  </a:lnTo>
                  <a:lnTo>
                    <a:pt x="517082" y="389852"/>
                  </a:lnTo>
                  <a:lnTo>
                    <a:pt x="517651" y="364870"/>
                  </a:lnTo>
                  <a:lnTo>
                    <a:pt x="517104" y="337679"/>
                  </a:lnTo>
                  <a:lnTo>
                    <a:pt x="512722" y="287057"/>
                  </a:lnTo>
                  <a:lnTo>
                    <a:pt x="503745" y="241698"/>
                  </a:lnTo>
                  <a:lnTo>
                    <a:pt x="488886" y="202697"/>
                  </a:lnTo>
                  <a:lnTo>
                    <a:pt x="467814" y="170388"/>
                  </a:lnTo>
                  <a:lnTo>
                    <a:pt x="423291" y="135508"/>
                  </a:lnTo>
                  <a:lnTo>
                    <a:pt x="384000" y="122189"/>
                  </a:lnTo>
                  <a:lnTo>
                    <a:pt x="336042" y="117728"/>
                  </a:lnTo>
                  <a:close/>
                </a:path>
                <a:path w="668654" h="730885">
                  <a:moveTo>
                    <a:pt x="340868" y="0"/>
                  </a:moveTo>
                  <a:lnTo>
                    <a:pt x="379799" y="1313"/>
                  </a:lnTo>
                  <a:lnTo>
                    <a:pt x="450613" y="11894"/>
                  </a:lnTo>
                  <a:lnTo>
                    <a:pt x="511881" y="33303"/>
                  </a:lnTo>
                  <a:lnTo>
                    <a:pt x="563125" y="66018"/>
                  </a:lnTo>
                  <a:lnTo>
                    <a:pt x="604293" y="110164"/>
                  </a:lnTo>
                  <a:lnTo>
                    <a:pt x="635432" y="165981"/>
                  </a:lnTo>
                  <a:lnTo>
                    <a:pt x="656359" y="233414"/>
                  </a:lnTo>
                  <a:lnTo>
                    <a:pt x="662908" y="271652"/>
                  </a:lnTo>
                  <a:lnTo>
                    <a:pt x="666837" y="312939"/>
                  </a:lnTo>
                  <a:lnTo>
                    <a:pt x="668147" y="357250"/>
                  </a:lnTo>
                  <a:lnTo>
                    <a:pt x="666787" y="399996"/>
                  </a:lnTo>
                  <a:lnTo>
                    <a:pt x="662701" y="440420"/>
                  </a:lnTo>
                  <a:lnTo>
                    <a:pt x="655877" y="478534"/>
                  </a:lnTo>
                  <a:lnTo>
                    <a:pt x="634091" y="547635"/>
                  </a:lnTo>
                  <a:lnTo>
                    <a:pt x="601618" y="606397"/>
                  </a:lnTo>
                  <a:lnTo>
                    <a:pt x="558595" y="654567"/>
                  </a:lnTo>
                  <a:lnTo>
                    <a:pt x="505307" y="691386"/>
                  </a:lnTo>
                  <a:lnTo>
                    <a:pt x="441801" y="716579"/>
                  </a:lnTo>
                  <a:lnTo>
                    <a:pt x="368268" y="729291"/>
                  </a:lnTo>
                  <a:lnTo>
                    <a:pt x="327787" y="730884"/>
                  </a:lnTo>
                  <a:lnTo>
                    <a:pt x="287946" y="729529"/>
                  </a:lnTo>
                  <a:lnTo>
                    <a:pt x="216076" y="718722"/>
                  </a:lnTo>
                  <a:lnTo>
                    <a:pt x="154636" y="697124"/>
                  </a:lnTo>
                  <a:lnTo>
                    <a:pt x="103530" y="664307"/>
                  </a:lnTo>
                  <a:lnTo>
                    <a:pt x="62595" y="620037"/>
                  </a:lnTo>
                  <a:lnTo>
                    <a:pt x="31924" y="563840"/>
                  </a:lnTo>
                  <a:lnTo>
                    <a:pt x="11519" y="495571"/>
                  </a:lnTo>
                  <a:lnTo>
                    <a:pt x="5127" y="456771"/>
                  </a:lnTo>
                  <a:lnTo>
                    <a:pt x="1283" y="414851"/>
                  </a:lnTo>
                  <a:lnTo>
                    <a:pt x="0" y="369823"/>
                  </a:lnTo>
                  <a:lnTo>
                    <a:pt x="1359" y="328052"/>
                  </a:lnTo>
                  <a:lnTo>
                    <a:pt x="5445" y="288448"/>
                  </a:lnTo>
                  <a:lnTo>
                    <a:pt x="21844" y="215645"/>
                  </a:lnTo>
                  <a:lnTo>
                    <a:pt x="48958" y="152320"/>
                  </a:lnTo>
                  <a:lnTo>
                    <a:pt x="86741" y="99186"/>
                  </a:lnTo>
                  <a:lnTo>
                    <a:pt x="134921" y="56784"/>
                  </a:lnTo>
                  <a:lnTo>
                    <a:pt x="193294" y="25526"/>
                  </a:lnTo>
                  <a:lnTo>
                    <a:pt x="261985" y="6381"/>
                  </a:lnTo>
                  <a:lnTo>
                    <a:pt x="300146" y="1595"/>
                  </a:lnTo>
                  <a:lnTo>
                    <a:pt x="340868" y="0"/>
                  </a:lnTo>
                  <a:close/>
                </a:path>
              </a:pathLst>
            </a:custGeom>
            <a:ln w="19812">
              <a:solidFill>
                <a:srgbClr val="001F5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2" name="object 42" descr="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7479791" y="3646932"/>
              <a:ext cx="573785" cy="779526"/>
            </a:xfrm>
            <a:prstGeom prst="rect">
              <a:avLst/>
            </a:prstGeom>
          </p:spPr>
        </p:pic>
        <p:sp>
          <p:nvSpPr>
            <p:cNvPr id="43" name="object 43" descr=""/>
            <p:cNvSpPr/>
            <p:nvPr/>
          </p:nvSpPr>
          <p:spPr>
            <a:xfrm>
              <a:off x="7477125" y="3644138"/>
              <a:ext cx="521970" cy="728980"/>
            </a:xfrm>
            <a:custGeom>
              <a:avLst/>
              <a:gdLst/>
              <a:ahLst/>
              <a:cxnLst/>
              <a:rect l="l" t="t" r="r" b="b"/>
              <a:pathLst>
                <a:path w="521970" h="728979">
                  <a:moveTo>
                    <a:pt x="327278" y="0"/>
                  </a:moveTo>
                  <a:lnTo>
                    <a:pt x="257762" y="6159"/>
                  </a:lnTo>
                  <a:lnTo>
                    <a:pt x="194436" y="24511"/>
                  </a:lnTo>
                  <a:lnTo>
                    <a:pt x="138414" y="54800"/>
                  </a:lnTo>
                  <a:lnTo>
                    <a:pt x="91058" y="96519"/>
                  </a:lnTo>
                  <a:lnTo>
                    <a:pt x="52768" y="149574"/>
                  </a:lnTo>
                  <a:lnTo>
                    <a:pt x="24002" y="213868"/>
                  </a:lnTo>
                  <a:lnTo>
                    <a:pt x="6000" y="288702"/>
                  </a:lnTo>
                  <a:lnTo>
                    <a:pt x="1500" y="329918"/>
                  </a:lnTo>
                  <a:lnTo>
                    <a:pt x="0" y="373634"/>
                  </a:lnTo>
                  <a:lnTo>
                    <a:pt x="1357" y="416470"/>
                  </a:lnTo>
                  <a:lnTo>
                    <a:pt x="5429" y="456580"/>
                  </a:lnTo>
                  <a:lnTo>
                    <a:pt x="21717" y="528574"/>
                  </a:lnTo>
                  <a:lnTo>
                    <a:pt x="48371" y="589597"/>
                  </a:lnTo>
                  <a:lnTo>
                    <a:pt x="84454" y="639572"/>
                  </a:lnTo>
                  <a:lnTo>
                    <a:pt x="129778" y="678497"/>
                  </a:lnTo>
                  <a:lnTo>
                    <a:pt x="183769" y="706374"/>
                  </a:lnTo>
                  <a:lnTo>
                    <a:pt x="245665" y="723122"/>
                  </a:lnTo>
                  <a:lnTo>
                    <a:pt x="314705" y="728726"/>
                  </a:lnTo>
                  <a:lnTo>
                    <a:pt x="332892" y="728346"/>
                  </a:lnTo>
                  <a:lnTo>
                    <a:pt x="383667" y="722757"/>
                  </a:lnTo>
                  <a:lnTo>
                    <a:pt x="427547" y="712059"/>
                  </a:lnTo>
                  <a:lnTo>
                    <a:pt x="463296" y="698563"/>
                  </a:lnTo>
                  <a:lnTo>
                    <a:pt x="496776" y="680005"/>
                  </a:lnTo>
                  <a:lnTo>
                    <a:pt x="519810" y="645413"/>
                  </a:lnTo>
                  <a:lnTo>
                    <a:pt x="521970" y="619506"/>
                  </a:lnTo>
                  <a:lnTo>
                    <a:pt x="521898" y="601049"/>
                  </a:lnTo>
                  <a:lnTo>
                    <a:pt x="516127" y="556387"/>
                  </a:lnTo>
                  <a:lnTo>
                    <a:pt x="476654" y="563068"/>
                  </a:lnTo>
                  <a:lnTo>
                    <a:pt x="468915" y="567864"/>
                  </a:lnTo>
                  <a:lnTo>
                    <a:pt x="428910" y="588629"/>
                  </a:lnTo>
                  <a:lnTo>
                    <a:pt x="388528" y="602077"/>
                  </a:lnTo>
                  <a:lnTo>
                    <a:pt x="337057" y="607060"/>
                  </a:lnTo>
                  <a:lnTo>
                    <a:pt x="316553" y="606157"/>
                  </a:lnTo>
                  <a:lnTo>
                    <a:pt x="278782" y="598969"/>
                  </a:lnTo>
                  <a:lnTo>
                    <a:pt x="230425" y="574452"/>
                  </a:lnTo>
                  <a:lnTo>
                    <a:pt x="193018" y="533003"/>
                  </a:lnTo>
                  <a:lnTo>
                    <a:pt x="174765" y="495474"/>
                  </a:lnTo>
                  <a:lnTo>
                    <a:pt x="162046" y="449899"/>
                  </a:lnTo>
                  <a:lnTo>
                    <a:pt x="155620" y="396039"/>
                  </a:lnTo>
                  <a:lnTo>
                    <a:pt x="154813" y="366013"/>
                  </a:lnTo>
                  <a:lnTo>
                    <a:pt x="155573" y="338363"/>
                  </a:lnTo>
                  <a:lnTo>
                    <a:pt x="161617" y="287397"/>
                  </a:lnTo>
                  <a:lnTo>
                    <a:pt x="173571" y="242216"/>
                  </a:lnTo>
                  <a:lnTo>
                    <a:pt x="191148" y="203632"/>
                  </a:lnTo>
                  <a:lnTo>
                    <a:pt x="214274" y="171817"/>
                  </a:lnTo>
                  <a:lnTo>
                    <a:pt x="258191" y="137794"/>
                  </a:lnTo>
                  <a:lnTo>
                    <a:pt x="312769" y="121596"/>
                  </a:lnTo>
                  <a:lnTo>
                    <a:pt x="333248" y="120523"/>
                  </a:lnTo>
                  <a:lnTo>
                    <a:pt x="351651" y="121120"/>
                  </a:lnTo>
                  <a:lnTo>
                    <a:pt x="398906" y="130175"/>
                  </a:lnTo>
                  <a:lnTo>
                    <a:pt x="435947" y="145641"/>
                  </a:lnTo>
                  <a:lnTo>
                    <a:pt x="472176" y="167761"/>
                  </a:lnTo>
                  <a:lnTo>
                    <a:pt x="487172" y="179069"/>
                  </a:lnTo>
                  <a:lnTo>
                    <a:pt x="494156" y="182244"/>
                  </a:lnTo>
                  <a:lnTo>
                    <a:pt x="502920" y="182244"/>
                  </a:lnTo>
                  <a:lnTo>
                    <a:pt x="505714" y="181101"/>
                  </a:lnTo>
                  <a:lnTo>
                    <a:pt x="519168" y="143962"/>
                  </a:lnTo>
                  <a:lnTo>
                    <a:pt x="519739" y="130055"/>
                  </a:lnTo>
                  <a:lnTo>
                    <a:pt x="519604" y="108156"/>
                  </a:lnTo>
                  <a:lnTo>
                    <a:pt x="513969" y="69342"/>
                  </a:lnTo>
                  <a:lnTo>
                    <a:pt x="484671" y="41040"/>
                  </a:lnTo>
                  <a:lnTo>
                    <a:pt x="445726" y="21851"/>
                  </a:lnTo>
                  <a:lnTo>
                    <a:pt x="397301" y="7600"/>
                  </a:lnTo>
                  <a:lnTo>
                    <a:pt x="356123" y="1238"/>
                  </a:lnTo>
                  <a:lnTo>
                    <a:pt x="341826" y="309"/>
                  </a:lnTo>
                  <a:lnTo>
                    <a:pt x="327278" y="0"/>
                  </a:lnTo>
                  <a:close/>
                </a:path>
              </a:pathLst>
            </a:custGeom>
            <a:solidFill>
              <a:srgbClr val="FFFF9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 descr=""/>
            <p:cNvSpPr/>
            <p:nvPr/>
          </p:nvSpPr>
          <p:spPr>
            <a:xfrm>
              <a:off x="7477125" y="3644138"/>
              <a:ext cx="521970" cy="728980"/>
            </a:xfrm>
            <a:custGeom>
              <a:avLst/>
              <a:gdLst/>
              <a:ahLst/>
              <a:cxnLst/>
              <a:rect l="l" t="t" r="r" b="b"/>
              <a:pathLst>
                <a:path w="521970" h="728979">
                  <a:moveTo>
                    <a:pt x="327278" y="0"/>
                  </a:moveTo>
                  <a:lnTo>
                    <a:pt x="370159" y="2786"/>
                  </a:lnTo>
                  <a:lnTo>
                    <a:pt x="410194" y="10604"/>
                  </a:lnTo>
                  <a:lnTo>
                    <a:pt x="456437" y="26257"/>
                  </a:lnTo>
                  <a:lnTo>
                    <a:pt x="491839" y="45656"/>
                  </a:lnTo>
                  <a:lnTo>
                    <a:pt x="516508" y="78612"/>
                  </a:lnTo>
                  <a:lnTo>
                    <a:pt x="519810" y="122174"/>
                  </a:lnTo>
                  <a:lnTo>
                    <a:pt x="519739" y="130055"/>
                  </a:lnTo>
                  <a:lnTo>
                    <a:pt x="514857" y="168529"/>
                  </a:lnTo>
                  <a:lnTo>
                    <a:pt x="513079" y="173355"/>
                  </a:lnTo>
                  <a:lnTo>
                    <a:pt x="510921" y="176784"/>
                  </a:lnTo>
                  <a:lnTo>
                    <a:pt x="508253" y="178943"/>
                  </a:lnTo>
                  <a:lnTo>
                    <a:pt x="505714" y="181101"/>
                  </a:lnTo>
                  <a:lnTo>
                    <a:pt x="502920" y="182244"/>
                  </a:lnTo>
                  <a:lnTo>
                    <a:pt x="499618" y="182244"/>
                  </a:lnTo>
                  <a:lnTo>
                    <a:pt x="494156" y="182244"/>
                  </a:lnTo>
                  <a:lnTo>
                    <a:pt x="487172" y="179069"/>
                  </a:lnTo>
                  <a:lnTo>
                    <a:pt x="478917" y="172719"/>
                  </a:lnTo>
                  <a:lnTo>
                    <a:pt x="472176" y="167761"/>
                  </a:lnTo>
                  <a:lnTo>
                    <a:pt x="435947" y="145641"/>
                  </a:lnTo>
                  <a:lnTo>
                    <a:pt x="398906" y="130175"/>
                  </a:lnTo>
                  <a:lnTo>
                    <a:pt x="351651" y="121120"/>
                  </a:lnTo>
                  <a:lnTo>
                    <a:pt x="333248" y="120523"/>
                  </a:lnTo>
                  <a:lnTo>
                    <a:pt x="312769" y="121596"/>
                  </a:lnTo>
                  <a:lnTo>
                    <a:pt x="275240" y="130220"/>
                  </a:lnTo>
                  <a:lnTo>
                    <a:pt x="227695" y="158638"/>
                  </a:lnTo>
                  <a:lnTo>
                    <a:pt x="191148" y="203632"/>
                  </a:lnTo>
                  <a:lnTo>
                    <a:pt x="173571" y="242216"/>
                  </a:lnTo>
                  <a:lnTo>
                    <a:pt x="161617" y="287397"/>
                  </a:lnTo>
                  <a:lnTo>
                    <a:pt x="155573" y="338363"/>
                  </a:lnTo>
                  <a:lnTo>
                    <a:pt x="154813" y="366013"/>
                  </a:lnTo>
                  <a:lnTo>
                    <a:pt x="155620" y="396039"/>
                  </a:lnTo>
                  <a:lnTo>
                    <a:pt x="162046" y="449899"/>
                  </a:lnTo>
                  <a:lnTo>
                    <a:pt x="174765" y="495474"/>
                  </a:lnTo>
                  <a:lnTo>
                    <a:pt x="193018" y="533003"/>
                  </a:lnTo>
                  <a:lnTo>
                    <a:pt x="230425" y="574452"/>
                  </a:lnTo>
                  <a:lnTo>
                    <a:pt x="278782" y="598969"/>
                  </a:lnTo>
                  <a:lnTo>
                    <a:pt x="316553" y="606157"/>
                  </a:lnTo>
                  <a:lnTo>
                    <a:pt x="337057" y="607060"/>
                  </a:lnTo>
                  <a:lnTo>
                    <a:pt x="355484" y="606510"/>
                  </a:lnTo>
                  <a:lnTo>
                    <a:pt x="403098" y="598169"/>
                  </a:lnTo>
                  <a:lnTo>
                    <a:pt x="440316" y="583543"/>
                  </a:lnTo>
                  <a:lnTo>
                    <a:pt x="476654" y="563068"/>
                  </a:lnTo>
                  <a:lnTo>
                    <a:pt x="491998" y="552704"/>
                  </a:lnTo>
                  <a:lnTo>
                    <a:pt x="498728" y="549782"/>
                  </a:lnTo>
                  <a:lnTo>
                    <a:pt x="503427" y="549782"/>
                  </a:lnTo>
                  <a:lnTo>
                    <a:pt x="506983" y="549782"/>
                  </a:lnTo>
                  <a:lnTo>
                    <a:pt x="509904" y="550544"/>
                  </a:lnTo>
                  <a:lnTo>
                    <a:pt x="512191" y="552069"/>
                  </a:lnTo>
                  <a:lnTo>
                    <a:pt x="514350" y="553466"/>
                  </a:lnTo>
                  <a:lnTo>
                    <a:pt x="516127" y="556387"/>
                  </a:lnTo>
                  <a:lnTo>
                    <a:pt x="517525" y="560705"/>
                  </a:lnTo>
                  <a:lnTo>
                    <a:pt x="519049" y="565150"/>
                  </a:lnTo>
                  <a:lnTo>
                    <a:pt x="520192" y="571245"/>
                  </a:lnTo>
                  <a:lnTo>
                    <a:pt x="521970" y="610362"/>
                  </a:lnTo>
                  <a:lnTo>
                    <a:pt x="521970" y="619506"/>
                  </a:lnTo>
                  <a:lnTo>
                    <a:pt x="521716" y="627253"/>
                  </a:lnTo>
                  <a:lnTo>
                    <a:pt x="521080" y="633603"/>
                  </a:lnTo>
                  <a:lnTo>
                    <a:pt x="520573" y="639953"/>
                  </a:lnTo>
                  <a:lnTo>
                    <a:pt x="501866" y="676205"/>
                  </a:lnTo>
                  <a:lnTo>
                    <a:pt x="463296" y="698563"/>
                  </a:lnTo>
                  <a:lnTo>
                    <a:pt x="427547" y="712059"/>
                  </a:lnTo>
                  <a:lnTo>
                    <a:pt x="383667" y="722757"/>
                  </a:lnTo>
                  <a:lnTo>
                    <a:pt x="332892" y="728346"/>
                  </a:lnTo>
                  <a:lnTo>
                    <a:pt x="314705" y="728726"/>
                  </a:lnTo>
                  <a:lnTo>
                    <a:pt x="279298" y="727323"/>
                  </a:lnTo>
                  <a:lnTo>
                    <a:pt x="213818" y="716135"/>
                  </a:lnTo>
                  <a:lnTo>
                    <a:pt x="155696" y="693828"/>
                  </a:lnTo>
                  <a:lnTo>
                    <a:pt x="106027" y="660403"/>
                  </a:lnTo>
                  <a:lnTo>
                    <a:pt x="65240" y="615977"/>
                  </a:lnTo>
                  <a:lnTo>
                    <a:pt x="33859" y="560454"/>
                  </a:lnTo>
                  <a:lnTo>
                    <a:pt x="12215" y="493952"/>
                  </a:lnTo>
                  <a:lnTo>
                    <a:pt x="1357" y="416470"/>
                  </a:lnTo>
                  <a:lnTo>
                    <a:pt x="0" y="373634"/>
                  </a:lnTo>
                  <a:lnTo>
                    <a:pt x="1500" y="329918"/>
                  </a:lnTo>
                  <a:lnTo>
                    <a:pt x="6000" y="288702"/>
                  </a:lnTo>
                  <a:lnTo>
                    <a:pt x="13501" y="250011"/>
                  </a:lnTo>
                  <a:lnTo>
                    <a:pt x="37195" y="180316"/>
                  </a:lnTo>
                  <a:lnTo>
                    <a:pt x="70723" y="121642"/>
                  </a:lnTo>
                  <a:lnTo>
                    <a:pt x="113659" y="74231"/>
                  </a:lnTo>
                  <a:lnTo>
                    <a:pt x="165336" y="38226"/>
                  </a:lnTo>
                  <a:lnTo>
                    <a:pt x="225319" y="13823"/>
                  </a:lnTo>
                  <a:lnTo>
                    <a:pt x="291752" y="1543"/>
                  </a:lnTo>
                  <a:lnTo>
                    <a:pt x="327278" y="0"/>
                  </a:lnTo>
                  <a:close/>
                </a:path>
              </a:pathLst>
            </a:custGeom>
            <a:ln w="19811">
              <a:solidFill>
                <a:srgbClr val="001F5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5" name="object 45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357615" y="3654552"/>
              <a:ext cx="439686" cy="761238"/>
            </a:xfrm>
            <a:prstGeom prst="rect">
              <a:avLst/>
            </a:prstGeom>
          </p:spPr>
        </p:pic>
        <p:sp>
          <p:nvSpPr>
            <p:cNvPr id="46" name="object 46" descr=""/>
            <p:cNvSpPr/>
            <p:nvPr/>
          </p:nvSpPr>
          <p:spPr>
            <a:xfrm>
              <a:off x="8355203" y="3652392"/>
              <a:ext cx="387985" cy="709295"/>
            </a:xfrm>
            <a:custGeom>
              <a:avLst/>
              <a:gdLst/>
              <a:ahLst/>
              <a:cxnLst/>
              <a:rect l="l" t="t" r="r" b="b"/>
              <a:pathLst>
                <a:path w="387984" h="709295">
                  <a:moveTo>
                    <a:pt x="72008" y="0"/>
                  </a:moveTo>
                  <a:lnTo>
                    <a:pt x="28067" y="2666"/>
                  </a:lnTo>
                  <a:lnTo>
                    <a:pt x="0" y="19176"/>
                  </a:lnTo>
                  <a:lnTo>
                    <a:pt x="0" y="663828"/>
                  </a:lnTo>
                  <a:lnTo>
                    <a:pt x="18774" y="703040"/>
                  </a:lnTo>
                  <a:lnTo>
                    <a:pt x="42545" y="709040"/>
                  </a:lnTo>
                  <a:lnTo>
                    <a:pt x="369570" y="709040"/>
                  </a:lnTo>
                  <a:lnTo>
                    <a:pt x="387054" y="670653"/>
                  </a:lnTo>
                  <a:lnTo>
                    <a:pt x="387764" y="656901"/>
                  </a:lnTo>
                  <a:lnTo>
                    <a:pt x="387764" y="641219"/>
                  </a:lnTo>
                  <a:lnTo>
                    <a:pt x="380492" y="598931"/>
                  </a:lnTo>
                  <a:lnTo>
                    <a:pt x="144018" y="590676"/>
                  </a:lnTo>
                  <a:lnTo>
                    <a:pt x="144018" y="19176"/>
                  </a:lnTo>
                  <a:lnTo>
                    <a:pt x="106933" y="1523"/>
                  </a:lnTo>
                  <a:lnTo>
                    <a:pt x="91328" y="380"/>
                  </a:lnTo>
                  <a:lnTo>
                    <a:pt x="72008" y="0"/>
                  </a:lnTo>
                  <a:close/>
                </a:path>
              </a:pathLst>
            </a:custGeom>
            <a:solidFill>
              <a:srgbClr val="CC99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 descr=""/>
            <p:cNvSpPr/>
            <p:nvPr/>
          </p:nvSpPr>
          <p:spPr>
            <a:xfrm>
              <a:off x="8355203" y="3652392"/>
              <a:ext cx="387985" cy="709295"/>
            </a:xfrm>
            <a:custGeom>
              <a:avLst/>
              <a:gdLst/>
              <a:ahLst/>
              <a:cxnLst/>
              <a:rect l="l" t="t" r="r" b="b"/>
              <a:pathLst>
                <a:path w="387984" h="709295">
                  <a:moveTo>
                    <a:pt x="72008" y="0"/>
                  </a:moveTo>
                  <a:lnTo>
                    <a:pt x="115950" y="2666"/>
                  </a:lnTo>
                  <a:lnTo>
                    <a:pt x="128650" y="5968"/>
                  </a:lnTo>
                  <a:lnTo>
                    <a:pt x="134112" y="7746"/>
                  </a:lnTo>
                  <a:lnTo>
                    <a:pt x="138049" y="10159"/>
                  </a:lnTo>
                  <a:lnTo>
                    <a:pt x="140462" y="13080"/>
                  </a:lnTo>
                  <a:lnTo>
                    <a:pt x="142748" y="16001"/>
                  </a:lnTo>
                  <a:lnTo>
                    <a:pt x="144018" y="19176"/>
                  </a:lnTo>
                  <a:lnTo>
                    <a:pt x="144018" y="22859"/>
                  </a:lnTo>
                  <a:lnTo>
                    <a:pt x="144018" y="590676"/>
                  </a:lnTo>
                  <a:lnTo>
                    <a:pt x="366014" y="590676"/>
                  </a:lnTo>
                  <a:lnTo>
                    <a:pt x="369570" y="590676"/>
                  </a:lnTo>
                  <a:lnTo>
                    <a:pt x="372745" y="591692"/>
                  </a:lnTo>
                  <a:lnTo>
                    <a:pt x="375539" y="593724"/>
                  </a:lnTo>
                  <a:lnTo>
                    <a:pt x="378205" y="595629"/>
                  </a:lnTo>
                  <a:lnTo>
                    <a:pt x="380492" y="598931"/>
                  </a:lnTo>
                  <a:lnTo>
                    <a:pt x="387764" y="641219"/>
                  </a:lnTo>
                  <a:lnTo>
                    <a:pt x="387857" y="649096"/>
                  </a:lnTo>
                  <a:lnTo>
                    <a:pt x="387764" y="656901"/>
                  </a:lnTo>
                  <a:lnTo>
                    <a:pt x="382397" y="695070"/>
                  </a:lnTo>
                  <a:lnTo>
                    <a:pt x="369570" y="709040"/>
                  </a:lnTo>
                  <a:lnTo>
                    <a:pt x="366014" y="709040"/>
                  </a:lnTo>
                  <a:lnTo>
                    <a:pt x="42545" y="709040"/>
                  </a:lnTo>
                  <a:lnTo>
                    <a:pt x="6911" y="692225"/>
                  </a:lnTo>
                  <a:lnTo>
                    <a:pt x="0" y="663828"/>
                  </a:lnTo>
                  <a:lnTo>
                    <a:pt x="0" y="22859"/>
                  </a:lnTo>
                  <a:lnTo>
                    <a:pt x="0" y="19176"/>
                  </a:lnTo>
                  <a:lnTo>
                    <a:pt x="1143" y="16001"/>
                  </a:lnTo>
                  <a:lnTo>
                    <a:pt x="3555" y="13080"/>
                  </a:lnTo>
                  <a:lnTo>
                    <a:pt x="5842" y="10159"/>
                  </a:lnTo>
                  <a:lnTo>
                    <a:pt x="9778" y="7746"/>
                  </a:lnTo>
                  <a:lnTo>
                    <a:pt x="15240" y="5968"/>
                  </a:lnTo>
                  <a:lnTo>
                    <a:pt x="20700" y="4190"/>
                  </a:lnTo>
                  <a:lnTo>
                    <a:pt x="62055" y="95"/>
                  </a:lnTo>
                  <a:lnTo>
                    <a:pt x="72008" y="0"/>
                  </a:lnTo>
                  <a:close/>
                </a:path>
              </a:pathLst>
            </a:custGeom>
            <a:ln w="19812">
              <a:solidFill>
                <a:srgbClr val="001F5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8" name="object 48" descr="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8767571" y="3654552"/>
              <a:ext cx="700277" cy="942594"/>
            </a:xfrm>
            <a:prstGeom prst="rect">
              <a:avLst/>
            </a:prstGeom>
          </p:spPr>
        </p:pic>
        <p:sp>
          <p:nvSpPr>
            <p:cNvPr id="49" name="object 49" descr=""/>
            <p:cNvSpPr/>
            <p:nvPr/>
          </p:nvSpPr>
          <p:spPr>
            <a:xfrm>
              <a:off x="8763762" y="3652392"/>
              <a:ext cx="651510" cy="891540"/>
            </a:xfrm>
            <a:custGeom>
              <a:avLst/>
              <a:gdLst/>
              <a:ahLst/>
              <a:cxnLst/>
              <a:rect l="l" t="t" r="r" b="b"/>
              <a:pathLst>
                <a:path w="651509" h="891539">
                  <a:moveTo>
                    <a:pt x="318643" y="754252"/>
                  </a:moveTo>
                  <a:lnTo>
                    <a:pt x="275091" y="759904"/>
                  </a:lnTo>
                  <a:lnTo>
                    <a:pt x="245999" y="791082"/>
                  </a:lnTo>
                  <a:lnTo>
                    <a:pt x="242189" y="824102"/>
                  </a:lnTo>
                  <a:lnTo>
                    <a:pt x="242423" y="833058"/>
                  </a:lnTo>
                  <a:lnTo>
                    <a:pt x="252222" y="870965"/>
                  </a:lnTo>
                  <a:lnTo>
                    <a:pt x="288871" y="889230"/>
                  </a:lnTo>
                  <a:lnTo>
                    <a:pt x="317500" y="891158"/>
                  </a:lnTo>
                  <a:lnTo>
                    <a:pt x="327983" y="890944"/>
                  </a:lnTo>
                  <a:lnTo>
                    <a:pt x="367284" y="882967"/>
                  </a:lnTo>
                  <a:lnTo>
                    <a:pt x="391336" y="847332"/>
                  </a:lnTo>
                  <a:lnTo>
                    <a:pt x="393319" y="821435"/>
                  </a:lnTo>
                  <a:lnTo>
                    <a:pt x="393102" y="812480"/>
                  </a:lnTo>
                  <a:lnTo>
                    <a:pt x="383413" y="774572"/>
                  </a:lnTo>
                  <a:lnTo>
                    <a:pt x="347146" y="756288"/>
                  </a:lnTo>
                  <a:lnTo>
                    <a:pt x="318643" y="754252"/>
                  </a:lnTo>
                  <a:close/>
                </a:path>
                <a:path w="651509" h="891539">
                  <a:moveTo>
                    <a:pt x="319659" y="0"/>
                  </a:moveTo>
                  <a:lnTo>
                    <a:pt x="274955" y="761"/>
                  </a:lnTo>
                  <a:lnTo>
                    <a:pt x="237490" y="9524"/>
                  </a:lnTo>
                  <a:lnTo>
                    <a:pt x="9271" y="654557"/>
                  </a:lnTo>
                  <a:lnTo>
                    <a:pt x="0" y="692657"/>
                  </a:lnTo>
                  <a:lnTo>
                    <a:pt x="1270" y="698626"/>
                  </a:lnTo>
                  <a:lnTo>
                    <a:pt x="41497" y="711898"/>
                  </a:lnTo>
                  <a:lnTo>
                    <a:pt x="63881" y="712342"/>
                  </a:lnTo>
                  <a:lnTo>
                    <a:pt x="75045" y="712271"/>
                  </a:lnTo>
                  <a:lnTo>
                    <a:pt x="118872" y="709167"/>
                  </a:lnTo>
                  <a:lnTo>
                    <a:pt x="141351" y="686180"/>
                  </a:lnTo>
                  <a:lnTo>
                    <a:pt x="186055" y="548131"/>
                  </a:lnTo>
                  <a:lnTo>
                    <a:pt x="604535" y="548131"/>
                  </a:lnTo>
                  <a:lnTo>
                    <a:pt x="566111" y="437895"/>
                  </a:lnTo>
                  <a:lnTo>
                    <a:pt x="217678" y="437895"/>
                  </a:lnTo>
                  <a:lnTo>
                    <a:pt x="317500" y="137921"/>
                  </a:lnTo>
                  <a:lnTo>
                    <a:pt x="461552" y="137921"/>
                  </a:lnTo>
                  <a:lnTo>
                    <a:pt x="423926" y="29971"/>
                  </a:lnTo>
                  <a:lnTo>
                    <a:pt x="421640" y="22986"/>
                  </a:lnTo>
                  <a:lnTo>
                    <a:pt x="419100" y="17525"/>
                  </a:lnTo>
                  <a:lnTo>
                    <a:pt x="415925" y="13588"/>
                  </a:lnTo>
                  <a:lnTo>
                    <a:pt x="412877" y="9524"/>
                  </a:lnTo>
                  <a:lnTo>
                    <a:pt x="370967" y="761"/>
                  </a:lnTo>
                  <a:lnTo>
                    <a:pt x="334944" y="47"/>
                  </a:lnTo>
                  <a:lnTo>
                    <a:pt x="319659" y="0"/>
                  </a:lnTo>
                  <a:close/>
                </a:path>
                <a:path w="651509" h="891539">
                  <a:moveTo>
                    <a:pt x="604535" y="548131"/>
                  </a:moveTo>
                  <a:lnTo>
                    <a:pt x="451104" y="548131"/>
                  </a:lnTo>
                  <a:lnTo>
                    <a:pt x="498602" y="689990"/>
                  </a:lnTo>
                  <a:lnTo>
                    <a:pt x="499999" y="694689"/>
                  </a:lnTo>
                  <a:lnTo>
                    <a:pt x="547794" y="711860"/>
                  </a:lnTo>
                  <a:lnTo>
                    <a:pt x="582549" y="712342"/>
                  </a:lnTo>
                  <a:lnTo>
                    <a:pt x="595243" y="712249"/>
                  </a:lnTo>
                  <a:lnTo>
                    <a:pt x="634746" y="710056"/>
                  </a:lnTo>
                  <a:lnTo>
                    <a:pt x="651383" y="694308"/>
                  </a:lnTo>
                  <a:lnTo>
                    <a:pt x="650240" y="686688"/>
                  </a:lnTo>
                  <a:lnTo>
                    <a:pt x="649093" y="680452"/>
                  </a:lnTo>
                  <a:lnTo>
                    <a:pt x="647350" y="673179"/>
                  </a:lnTo>
                  <a:lnTo>
                    <a:pt x="644989" y="664882"/>
                  </a:lnTo>
                  <a:lnTo>
                    <a:pt x="641985" y="655573"/>
                  </a:lnTo>
                  <a:lnTo>
                    <a:pt x="604535" y="548131"/>
                  </a:lnTo>
                  <a:close/>
                </a:path>
                <a:path w="651509" h="891539">
                  <a:moveTo>
                    <a:pt x="461552" y="137921"/>
                  </a:moveTo>
                  <a:lnTo>
                    <a:pt x="318008" y="137921"/>
                  </a:lnTo>
                  <a:lnTo>
                    <a:pt x="417830" y="437895"/>
                  </a:lnTo>
                  <a:lnTo>
                    <a:pt x="566111" y="437895"/>
                  </a:lnTo>
                  <a:lnTo>
                    <a:pt x="461552" y="137921"/>
                  </a:lnTo>
                  <a:close/>
                </a:path>
              </a:pathLst>
            </a:custGeom>
            <a:solidFill>
              <a:srgbClr val="66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0" name="object 50" descr="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8996044" y="4396740"/>
              <a:ext cx="170941" cy="156718"/>
            </a:xfrm>
            <a:prstGeom prst="rect">
              <a:avLst/>
            </a:prstGeom>
          </p:spPr>
        </p:pic>
        <p:sp>
          <p:nvSpPr>
            <p:cNvPr id="51" name="object 51" descr=""/>
            <p:cNvSpPr/>
            <p:nvPr/>
          </p:nvSpPr>
          <p:spPr>
            <a:xfrm>
              <a:off x="8763762" y="3652392"/>
              <a:ext cx="651510" cy="712470"/>
            </a:xfrm>
            <a:custGeom>
              <a:avLst/>
              <a:gdLst/>
              <a:ahLst/>
              <a:cxnLst/>
              <a:rect l="l" t="t" r="r" b="b"/>
              <a:pathLst>
                <a:path w="651509" h="712470">
                  <a:moveTo>
                    <a:pt x="317500" y="137921"/>
                  </a:moveTo>
                  <a:lnTo>
                    <a:pt x="217678" y="437895"/>
                  </a:lnTo>
                  <a:lnTo>
                    <a:pt x="417830" y="437895"/>
                  </a:lnTo>
                  <a:lnTo>
                    <a:pt x="318008" y="137921"/>
                  </a:lnTo>
                  <a:lnTo>
                    <a:pt x="317500" y="137921"/>
                  </a:lnTo>
                  <a:close/>
                </a:path>
                <a:path w="651509" h="712470">
                  <a:moveTo>
                    <a:pt x="319659" y="0"/>
                  </a:moveTo>
                  <a:lnTo>
                    <a:pt x="360610" y="428"/>
                  </a:lnTo>
                  <a:lnTo>
                    <a:pt x="400685" y="4571"/>
                  </a:lnTo>
                  <a:lnTo>
                    <a:pt x="415925" y="13588"/>
                  </a:lnTo>
                  <a:lnTo>
                    <a:pt x="419100" y="17525"/>
                  </a:lnTo>
                  <a:lnTo>
                    <a:pt x="421640" y="22986"/>
                  </a:lnTo>
                  <a:lnTo>
                    <a:pt x="423926" y="29971"/>
                  </a:lnTo>
                  <a:lnTo>
                    <a:pt x="641985" y="655573"/>
                  </a:lnTo>
                  <a:lnTo>
                    <a:pt x="651383" y="694308"/>
                  </a:lnTo>
                  <a:lnTo>
                    <a:pt x="649859" y="700023"/>
                  </a:lnTo>
                  <a:lnTo>
                    <a:pt x="606472" y="711977"/>
                  </a:lnTo>
                  <a:lnTo>
                    <a:pt x="582549" y="712342"/>
                  </a:lnTo>
                  <a:lnTo>
                    <a:pt x="569424" y="712293"/>
                  </a:lnTo>
                  <a:lnTo>
                    <a:pt x="528828" y="710945"/>
                  </a:lnTo>
                  <a:lnTo>
                    <a:pt x="504063" y="701420"/>
                  </a:lnTo>
                  <a:lnTo>
                    <a:pt x="501904" y="698499"/>
                  </a:lnTo>
                  <a:lnTo>
                    <a:pt x="499999" y="694689"/>
                  </a:lnTo>
                  <a:lnTo>
                    <a:pt x="498602" y="689990"/>
                  </a:lnTo>
                  <a:lnTo>
                    <a:pt x="451104" y="548131"/>
                  </a:lnTo>
                  <a:lnTo>
                    <a:pt x="186055" y="548131"/>
                  </a:lnTo>
                  <a:lnTo>
                    <a:pt x="141351" y="686180"/>
                  </a:lnTo>
                  <a:lnTo>
                    <a:pt x="139827" y="691260"/>
                  </a:lnTo>
                  <a:lnTo>
                    <a:pt x="137922" y="695451"/>
                  </a:lnTo>
                  <a:lnTo>
                    <a:pt x="135636" y="699007"/>
                  </a:lnTo>
                  <a:lnTo>
                    <a:pt x="133223" y="702436"/>
                  </a:lnTo>
                  <a:lnTo>
                    <a:pt x="129413" y="705103"/>
                  </a:lnTo>
                  <a:lnTo>
                    <a:pt x="124079" y="707135"/>
                  </a:lnTo>
                  <a:lnTo>
                    <a:pt x="118872" y="709167"/>
                  </a:lnTo>
                  <a:lnTo>
                    <a:pt x="75045" y="712271"/>
                  </a:lnTo>
                  <a:lnTo>
                    <a:pt x="63881" y="712342"/>
                  </a:lnTo>
                  <a:lnTo>
                    <a:pt x="51998" y="712227"/>
                  </a:lnTo>
                  <a:lnTo>
                    <a:pt x="8636" y="707008"/>
                  </a:lnTo>
                  <a:lnTo>
                    <a:pt x="4953" y="702817"/>
                  </a:lnTo>
                  <a:lnTo>
                    <a:pt x="1270" y="698626"/>
                  </a:lnTo>
                  <a:lnTo>
                    <a:pt x="0" y="692657"/>
                  </a:lnTo>
                  <a:lnTo>
                    <a:pt x="1143" y="685037"/>
                  </a:lnTo>
                  <a:lnTo>
                    <a:pt x="2287" y="678846"/>
                  </a:lnTo>
                  <a:lnTo>
                    <a:pt x="4016" y="671702"/>
                  </a:lnTo>
                  <a:lnTo>
                    <a:pt x="6340" y="663606"/>
                  </a:lnTo>
                  <a:lnTo>
                    <a:pt x="9271" y="654557"/>
                  </a:lnTo>
                  <a:lnTo>
                    <a:pt x="226949" y="28320"/>
                  </a:lnTo>
                  <a:lnTo>
                    <a:pt x="229108" y="22097"/>
                  </a:lnTo>
                  <a:lnTo>
                    <a:pt x="266952" y="1285"/>
                  </a:lnTo>
                  <a:lnTo>
                    <a:pt x="306441" y="47"/>
                  </a:lnTo>
                  <a:lnTo>
                    <a:pt x="319659" y="0"/>
                  </a:lnTo>
                  <a:close/>
                </a:path>
              </a:pathLst>
            </a:custGeom>
            <a:ln w="19812">
              <a:solidFill>
                <a:srgbClr val="001F5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2" name="object 52" descr="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9506712" y="3654552"/>
              <a:ext cx="195821" cy="764286"/>
            </a:xfrm>
            <a:prstGeom prst="rect">
              <a:avLst/>
            </a:prstGeom>
          </p:spPr>
        </p:pic>
        <p:sp>
          <p:nvSpPr>
            <p:cNvPr id="53" name="object 53" descr=""/>
            <p:cNvSpPr/>
            <p:nvPr/>
          </p:nvSpPr>
          <p:spPr>
            <a:xfrm>
              <a:off x="9504299" y="3652392"/>
              <a:ext cx="144145" cy="712470"/>
            </a:xfrm>
            <a:custGeom>
              <a:avLst/>
              <a:gdLst/>
              <a:ahLst/>
              <a:cxnLst/>
              <a:rect l="l" t="t" r="r" b="b"/>
              <a:pathLst>
                <a:path w="144145" h="712470">
                  <a:moveTo>
                    <a:pt x="72008" y="0"/>
                  </a:moveTo>
                  <a:lnTo>
                    <a:pt x="28575" y="2666"/>
                  </a:lnTo>
                  <a:lnTo>
                    <a:pt x="0" y="19176"/>
                  </a:lnTo>
                  <a:lnTo>
                    <a:pt x="0" y="693038"/>
                  </a:lnTo>
                  <a:lnTo>
                    <a:pt x="37337" y="710691"/>
                  </a:lnTo>
                  <a:lnTo>
                    <a:pt x="72008" y="712342"/>
                  </a:lnTo>
                  <a:lnTo>
                    <a:pt x="91328" y="711898"/>
                  </a:lnTo>
                  <a:lnTo>
                    <a:pt x="134111" y="704468"/>
                  </a:lnTo>
                  <a:lnTo>
                    <a:pt x="144018" y="693038"/>
                  </a:lnTo>
                  <a:lnTo>
                    <a:pt x="144018" y="19176"/>
                  </a:lnTo>
                  <a:lnTo>
                    <a:pt x="106933" y="1523"/>
                  </a:lnTo>
                  <a:lnTo>
                    <a:pt x="72008" y="0"/>
                  </a:lnTo>
                  <a:close/>
                </a:path>
              </a:pathLst>
            </a:custGeom>
            <a:solidFill>
              <a:srgbClr val="FF7B8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 descr=""/>
            <p:cNvSpPr/>
            <p:nvPr/>
          </p:nvSpPr>
          <p:spPr>
            <a:xfrm>
              <a:off x="9504299" y="3652392"/>
              <a:ext cx="144145" cy="712470"/>
            </a:xfrm>
            <a:custGeom>
              <a:avLst/>
              <a:gdLst/>
              <a:ahLst/>
              <a:cxnLst/>
              <a:rect l="l" t="t" r="r" b="b"/>
              <a:pathLst>
                <a:path w="144145" h="712470">
                  <a:moveTo>
                    <a:pt x="72008" y="0"/>
                  </a:moveTo>
                  <a:lnTo>
                    <a:pt x="115950" y="2666"/>
                  </a:lnTo>
                  <a:lnTo>
                    <a:pt x="128650" y="5968"/>
                  </a:lnTo>
                  <a:lnTo>
                    <a:pt x="134111" y="7746"/>
                  </a:lnTo>
                  <a:lnTo>
                    <a:pt x="138049" y="10159"/>
                  </a:lnTo>
                  <a:lnTo>
                    <a:pt x="140461" y="13080"/>
                  </a:lnTo>
                  <a:lnTo>
                    <a:pt x="142748" y="16001"/>
                  </a:lnTo>
                  <a:lnTo>
                    <a:pt x="144018" y="19176"/>
                  </a:lnTo>
                  <a:lnTo>
                    <a:pt x="144018" y="22859"/>
                  </a:lnTo>
                  <a:lnTo>
                    <a:pt x="144018" y="689355"/>
                  </a:lnTo>
                  <a:lnTo>
                    <a:pt x="144018" y="693038"/>
                  </a:lnTo>
                  <a:lnTo>
                    <a:pt x="142748" y="696340"/>
                  </a:lnTo>
                  <a:lnTo>
                    <a:pt x="106933" y="710691"/>
                  </a:lnTo>
                  <a:lnTo>
                    <a:pt x="72008" y="712342"/>
                  </a:lnTo>
                  <a:lnTo>
                    <a:pt x="62055" y="712227"/>
                  </a:lnTo>
                  <a:lnTo>
                    <a:pt x="20700" y="708151"/>
                  </a:lnTo>
                  <a:lnTo>
                    <a:pt x="3555" y="699261"/>
                  </a:lnTo>
                  <a:lnTo>
                    <a:pt x="1143" y="696340"/>
                  </a:lnTo>
                  <a:lnTo>
                    <a:pt x="0" y="693038"/>
                  </a:lnTo>
                  <a:lnTo>
                    <a:pt x="0" y="689355"/>
                  </a:lnTo>
                  <a:lnTo>
                    <a:pt x="0" y="22859"/>
                  </a:lnTo>
                  <a:lnTo>
                    <a:pt x="0" y="19176"/>
                  </a:lnTo>
                  <a:lnTo>
                    <a:pt x="1143" y="16001"/>
                  </a:lnTo>
                  <a:lnTo>
                    <a:pt x="3555" y="13080"/>
                  </a:lnTo>
                  <a:lnTo>
                    <a:pt x="5842" y="10159"/>
                  </a:lnTo>
                  <a:lnTo>
                    <a:pt x="44880" y="857"/>
                  </a:lnTo>
                  <a:lnTo>
                    <a:pt x="62077" y="95"/>
                  </a:lnTo>
                  <a:lnTo>
                    <a:pt x="72008" y="0"/>
                  </a:lnTo>
                  <a:close/>
                </a:path>
              </a:pathLst>
            </a:custGeom>
            <a:ln w="19812">
              <a:solidFill>
                <a:srgbClr val="001F5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997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152400" y="1496571"/>
            <a:ext cx="11763375" cy="5331460"/>
            <a:chOff x="152400" y="1496571"/>
            <a:chExt cx="11763375" cy="5331460"/>
          </a:xfrm>
        </p:grpSpPr>
        <p:sp>
          <p:nvSpPr>
            <p:cNvPr id="4" name="object 4" descr=""/>
            <p:cNvSpPr/>
            <p:nvPr/>
          </p:nvSpPr>
          <p:spPr>
            <a:xfrm>
              <a:off x="810768" y="2104644"/>
              <a:ext cx="11076940" cy="4418330"/>
            </a:xfrm>
            <a:custGeom>
              <a:avLst/>
              <a:gdLst/>
              <a:ahLst/>
              <a:cxnLst/>
              <a:rect l="l" t="t" r="r" b="b"/>
              <a:pathLst>
                <a:path w="11076940" h="4418330">
                  <a:moveTo>
                    <a:pt x="10340086" y="0"/>
                  </a:moveTo>
                  <a:lnTo>
                    <a:pt x="736345" y="0"/>
                  </a:lnTo>
                  <a:lnTo>
                    <a:pt x="687931" y="1566"/>
                  </a:lnTo>
                  <a:lnTo>
                    <a:pt x="640353" y="6200"/>
                  </a:lnTo>
                  <a:lnTo>
                    <a:pt x="593708" y="13805"/>
                  </a:lnTo>
                  <a:lnTo>
                    <a:pt x="548093" y="24285"/>
                  </a:lnTo>
                  <a:lnTo>
                    <a:pt x="503606" y="37541"/>
                  </a:lnTo>
                  <a:lnTo>
                    <a:pt x="460342" y="53477"/>
                  </a:lnTo>
                  <a:lnTo>
                    <a:pt x="418400" y="71995"/>
                  </a:lnTo>
                  <a:lnTo>
                    <a:pt x="377876" y="92999"/>
                  </a:lnTo>
                  <a:lnTo>
                    <a:pt x="338868" y="116392"/>
                  </a:lnTo>
                  <a:lnTo>
                    <a:pt x="301472" y="142077"/>
                  </a:lnTo>
                  <a:lnTo>
                    <a:pt x="265785" y="169956"/>
                  </a:lnTo>
                  <a:lnTo>
                    <a:pt x="231905" y="199933"/>
                  </a:lnTo>
                  <a:lnTo>
                    <a:pt x="199928" y="231910"/>
                  </a:lnTo>
                  <a:lnTo>
                    <a:pt x="169952" y="265790"/>
                  </a:lnTo>
                  <a:lnTo>
                    <a:pt x="142073" y="301477"/>
                  </a:lnTo>
                  <a:lnTo>
                    <a:pt x="116389" y="338873"/>
                  </a:lnTo>
                  <a:lnTo>
                    <a:pt x="92997" y="377882"/>
                  </a:lnTo>
                  <a:lnTo>
                    <a:pt x="71993" y="418406"/>
                  </a:lnTo>
                  <a:lnTo>
                    <a:pt x="53475" y="460347"/>
                  </a:lnTo>
                  <a:lnTo>
                    <a:pt x="37539" y="503610"/>
                  </a:lnTo>
                  <a:lnTo>
                    <a:pt x="24284" y="548097"/>
                  </a:lnTo>
                  <a:lnTo>
                    <a:pt x="13805" y="593712"/>
                  </a:lnTo>
                  <a:lnTo>
                    <a:pt x="6200" y="640356"/>
                  </a:lnTo>
                  <a:lnTo>
                    <a:pt x="1566" y="687933"/>
                  </a:lnTo>
                  <a:lnTo>
                    <a:pt x="0" y="736345"/>
                  </a:lnTo>
                  <a:lnTo>
                    <a:pt x="0" y="3681717"/>
                  </a:lnTo>
                  <a:lnTo>
                    <a:pt x="1566" y="3730133"/>
                  </a:lnTo>
                  <a:lnTo>
                    <a:pt x="6200" y="3777712"/>
                  </a:lnTo>
                  <a:lnTo>
                    <a:pt x="13805" y="3824358"/>
                  </a:lnTo>
                  <a:lnTo>
                    <a:pt x="24284" y="3869974"/>
                  </a:lnTo>
                  <a:lnTo>
                    <a:pt x="37539" y="3914463"/>
                  </a:lnTo>
                  <a:lnTo>
                    <a:pt x="53475" y="3957727"/>
                  </a:lnTo>
                  <a:lnTo>
                    <a:pt x="71993" y="3999670"/>
                  </a:lnTo>
                  <a:lnTo>
                    <a:pt x="92997" y="4040195"/>
                  </a:lnTo>
                  <a:lnTo>
                    <a:pt x="116389" y="4079204"/>
                  </a:lnTo>
                  <a:lnTo>
                    <a:pt x="142073" y="4116601"/>
                  </a:lnTo>
                  <a:lnTo>
                    <a:pt x="169952" y="4152288"/>
                  </a:lnTo>
                  <a:lnTo>
                    <a:pt x="199928" y="4186168"/>
                  </a:lnTo>
                  <a:lnTo>
                    <a:pt x="231905" y="4218145"/>
                  </a:lnTo>
                  <a:lnTo>
                    <a:pt x="265785" y="4248122"/>
                  </a:lnTo>
                  <a:lnTo>
                    <a:pt x="301472" y="4276001"/>
                  </a:lnTo>
                  <a:lnTo>
                    <a:pt x="338868" y="4301685"/>
                  </a:lnTo>
                  <a:lnTo>
                    <a:pt x="377876" y="4325078"/>
                  </a:lnTo>
                  <a:lnTo>
                    <a:pt x="418400" y="4346082"/>
                  </a:lnTo>
                  <a:lnTo>
                    <a:pt x="460342" y="4364600"/>
                  </a:lnTo>
                  <a:lnTo>
                    <a:pt x="503606" y="4380535"/>
                  </a:lnTo>
                  <a:lnTo>
                    <a:pt x="548093" y="4393791"/>
                  </a:lnTo>
                  <a:lnTo>
                    <a:pt x="593708" y="4404270"/>
                  </a:lnTo>
                  <a:lnTo>
                    <a:pt x="640353" y="4411875"/>
                  </a:lnTo>
                  <a:lnTo>
                    <a:pt x="687931" y="4416509"/>
                  </a:lnTo>
                  <a:lnTo>
                    <a:pt x="736345" y="4418076"/>
                  </a:lnTo>
                  <a:lnTo>
                    <a:pt x="10340086" y="4418076"/>
                  </a:lnTo>
                  <a:lnTo>
                    <a:pt x="10388498" y="4416509"/>
                  </a:lnTo>
                  <a:lnTo>
                    <a:pt x="10436075" y="4411875"/>
                  </a:lnTo>
                  <a:lnTo>
                    <a:pt x="10482719" y="4404270"/>
                  </a:lnTo>
                  <a:lnTo>
                    <a:pt x="10528334" y="4393791"/>
                  </a:lnTo>
                  <a:lnTo>
                    <a:pt x="10572821" y="4380535"/>
                  </a:lnTo>
                  <a:lnTo>
                    <a:pt x="10616084" y="4364600"/>
                  </a:lnTo>
                  <a:lnTo>
                    <a:pt x="10658025" y="4346082"/>
                  </a:lnTo>
                  <a:lnTo>
                    <a:pt x="10698549" y="4325078"/>
                  </a:lnTo>
                  <a:lnTo>
                    <a:pt x="10737558" y="4301685"/>
                  </a:lnTo>
                  <a:lnTo>
                    <a:pt x="10774954" y="4276001"/>
                  </a:lnTo>
                  <a:lnTo>
                    <a:pt x="10810641" y="4248122"/>
                  </a:lnTo>
                  <a:lnTo>
                    <a:pt x="10844521" y="4218145"/>
                  </a:lnTo>
                  <a:lnTo>
                    <a:pt x="10876498" y="4186168"/>
                  </a:lnTo>
                  <a:lnTo>
                    <a:pt x="10906475" y="4152288"/>
                  </a:lnTo>
                  <a:lnTo>
                    <a:pt x="10934354" y="4116601"/>
                  </a:lnTo>
                  <a:lnTo>
                    <a:pt x="10960039" y="4079204"/>
                  </a:lnTo>
                  <a:lnTo>
                    <a:pt x="10983432" y="4040195"/>
                  </a:lnTo>
                  <a:lnTo>
                    <a:pt x="11004436" y="3999670"/>
                  </a:lnTo>
                  <a:lnTo>
                    <a:pt x="11022954" y="3957727"/>
                  </a:lnTo>
                  <a:lnTo>
                    <a:pt x="11038890" y="3914463"/>
                  </a:lnTo>
                  <a:lnTo>
                    <a:pt x="11052146" y="3869974"/>
                  </a:lnTo>
                  <a:lnTo>
                    <a:pt x="11062626" y="3824358"/>
                  </a:lnTo>
                  <a:lnTo>
                    <a:pt x="11070231" y="3777712"/>
                  </a:lnTo>
                  <a:lnTo>
                    <a:pt x="11074865" y="3730133"/>
                  </a:lnTo>
                  <a:lnTo>
                    <a:pt x="11076432" y="3681717"/>
                  </a:lnTo>
                  <a:lnTo>
                    <a:pt x="11076432" y="736345"/>
                  </a:lnTo>
                  <a:lnTo>
                    <a:pt x="11074865" y="687933"/>
                  </a:lnTo>
                  <a:lnTo>
                    <a:pt x="11070231" y="640356"/>
                  </a:lnTo>
                  <a:lnTo>
                    <a:pt x="11062626" y="593712"/>
                  </a:lnTo>
                  <a:lnTo>
                    <a:pt x="11052146" y="548097"/>
                  </a:lnTo>
                  <a:lnTo>
                    <a:pt x="11038890" y="503610"/>
                  </a:lnTo>
                  <a:lnTo>
                    <a:pt x="11022954" y="460347"/>
                  </a:lnTo>
                  <a:lnTo>
                    <a:pt x="11004436" y="418406"/>
                  </a:lnTo>
                  <a:lnTo>
                    <a:pt x="10983432" y="377882"/>
                  </a:lnTo>
                  <a:lnTo>
                    <a:pt x="10960039" y="338873"/>
                  </a:lnTo>
                  <a:lnTo>
                    <a:pt x="10934354" y="301477"/>
                  </a:lnTo>
                  <a:lnTo>
                    <a:pt x="10906475" y="265790"/>
                  </a:lnTo>
                  <a:lnTo>
                    <a:pt x="10876498" y="231910"/>
                  </a:lnTo>
                  <a:lnTo>
                    <a:pt x="10844521" y="199933"/>
                  </a:lnTo>
                  <a:lnTo>
                    <a:pt x="10810641" y="169956"/>
                  </a:lnTo>
                  <a:lnTo>
                    <a:pt x="10774954" y="142077"/>
                  </a:lnTo>
                  <a:lnTo>
                    <a:pt x="10737558" y="116392"/>
                  </a:lnTo>
                  <a:lnTo>
                    <a:pt x="10698549" y="92999"/>
                  </a:lnTo>
                  <a:lnTo>
                    <a:pt x="10658025" y="71995"/>
                  </a:lnTo>
                  <a:lnTo>
                    <a:pt x="10616084" y="53477"/>
                  </a:lnTo>
                  <a:lnTo>
                    <a:pt x="10572821" y="37541"/>
                  </a:lnTo>
                  <a:lnTo>
                    <a:pt x="10528334" y="24285"/>
                  </a:lnTo>
                  <a:lnTo>
                    <a:pt x="10482719" y="13805"/>
                  </a:lnTo>
                  <a:lnTo>
                    <a:pt x="10436075" y="6200"/>
                  </a:lnTo>
                  <a:lnTo>
                    <a:pt x="10388498" y="1566"/>
                  </a:lnTo>
                  <a:lnTo>
                    <a:pt x="1034008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810768" y="2104644"/>
              <a:ext cx="11076940" cy="4418330"/>
            </a:xfrm>
            <a:custGeom>
              <a:avLst/>
              <a:gdLst/>
              <a:ahLst/>
              <a:cxnLst/>
              <a:rect l="l" t="t" r="r" b="b"/>
              <a:pathLst>
                <a:path w="11076940" h="4418330">
                  <a:moveTo>
                    <a:pt x="0" y="736345"/>
                  </a:moveTo>
                  <a:lnTo>
                    <a:pt x="1566" y="687933"/>
                  </a:lnTo>
                  <a:lnTo>
                    <a:pt x="6200" y="640356"/>
                  </a:lnTo>
                  <a:lnTo>
                    <a:pt x="13805" y="593712"/>
                  </a:lnTo>
                  <a:lnTo>
                    <a:pt x="24284" y="548097"/>
                  </a:lnTo>
                  <a:lnTo>
                    <a:pt x="37539" y="503610"/>
                  </a:lnTo>
                  <a:lnTo>
                    <a:pt x="53475" y="460347"/>
                  </a:lnTo>
                  <a:lnTo>
                    <a:pt x="71993" y="418406"/>
                  </a:lnTo>
                  <a:lnTo>
                    <a:pt x="92997" y="377882"/>
                  </a:lnTo>
                  <a:lnTo>
                    <a:pt x="116389" y="338873"/>
                  </a:lnTo>
                  <a:lnTo>
                    <a:pt x="142073" y="301477"/>
                  </a:lnTo>
                  <a:lnTo>
                    <a:pt x="169952" y="265790"/>
                  </a:lnTo>
                  <a:lnTo>
                    <a:pt x="199928" y="231910"/>
                  </a:lnTo>
                  <a:lnTo>
                    <a:pt x="231905" y="199933"/>
                  </a:lnTo>
                  <a:lnTo>
                    <a:pt x="265785" y="169956"/>
                  </a:lnTo>
                  <a:lnTo>
                    <a:pt x="301472" y="142077"/>
                  </a:lnTo>
                  <a:lnTo>
                    <a:pt x="338868" y="116392"/>
                  </a:lnTo>
                  <a:lnTo>
                    <a:pt x="377876" y="92999"/>
                  </a:lnTo>
                  <a:lnTo>
                    <a:pt x="418400" y="71995"/>
                  </a:lnTo>
                  <a:lnTo>
                    <a:pt x="460342" y="53477"/>
                  </a:lnTo>
                  <a:lnTo>
                    <a:pt x="503606" y="37541"/>
                  </a:lnTo>
                  <a:lnTo>
                    <a:pt x="548093" y="24285"/>
                  </a:lnTo>
                  <a:lnTo>
                    <a:pt x="593708" y="13805"/>
                  </a:lnTo>
                  <a:lnTo>
                    <a:pt x="640353" y="6200"/>
                  </a:lnTo>
                  <a:lnTo>
                    <a:pt x="687931" y="1566"/>
                  </a:lnTo>
                  <a:lnTo>
                    <a:pt x="736345" y="0"/>
                  </a:lnTo>
                  <a:lnTo>
                    <a:pt x="10340086" y="0"/>
                  </a:lnTo>
                  <a:lnTo>
                    <a:pt x="10388498" y="1566"/>
                  </a:lnTo>
                  <a:lnTo>
                    <a:pt x="10436075" y="6200"/>
                  </a:lnTo>
                  <a:lnTo>
                    <a:pt x="10482719" y="13805"/>
                  </a:lnTo>
                  <a:lnTo>
                    <a:pt x="10528334" y="24285"/>
                  </a:lnTo>
                  <a:lnTo>
                    <a:pt x="10572821" y="37541"/>
                  </a:lnTo>
                  <a:lnTo>
                    <a:pt x="10616084" y="53477"/>
                  </a:lnTo>
                  <a:lnTo>
                    <a:pt x="10658025" y="71995"/>
                  </a:lnTo>
                  <a:lnTo>
                    <a:pt x="10698549" y="92999"/>
                  </a:lnTo>
                  <a:lnTo>
                    <a:pt x="10737558" y="116392"/>
                  </a:lnTo>
                  <a:lnTo>
                    <a:pt x="10774954" y="142077"/>
                  </a:lnTo>
                  <a:lnTo>
                    <a:pt x="10810641" y="169956"/>
                  </a:lnTo>
                  <a:lnTo>
                    <a:pt x="10844521" y="199933"/>
                  </a:lnTo>
                  <a:lnTo>
                    <a:pt x="10876498" y="231910"/>
                  </a:lnTo>
                  <a:lnTo>
                    <a:pt x="10906475" y="265790"/>
                  </a:lnTo>
                  <a:lnTo>
                    <a:pt x="10934354" y="301477"/>
                  </a:lnTo>
                  <a:lnTo>
                    <a:pt x="10960039" y="338873"/>
                  </a:lnTo>
                  <a:lnTo>
                    <a:pt x="10983432" y="377882"/>
                  </a:lnTo>
                  <a:lnTo>
                    <a:pt x="11004436" y="418406"/>
                  </a:lnTo>
                  <a:lnTo>
                    <a:pt x="11022954" y="460347"/>
                  </a:lnTo>
                  <a:lnTo>
                    <a:pt x="11038890" y="503610"/>
                  </a:lnTo>
                  <a:lnTo>
                    <a:pt x="11052146" y="548097"/>
                  </a:lnTo>
                  <a:lnTo>
                    <a:pt x="11062626" y="593712"/>
                  </a:lnTo>
                  <a:lnTo>
                    <a:pt x="11070231" y="640356"/>
                  </a:lnTo>
                  <a:lnTo>
                    <a:pt x="11074865" y="687933"/>
                  </a:lnTo>
                  <a:lnTo>
                    <a:pt x="11076432" y="736345"/>
                  </a:lnTo>
                  <a:lnTo>
                    <a:pt x="11076432" y="3681717"/>
                  </a:lnTo>
                  <a:lnTo>
                    <a:pt x="11074865" y="3730133"/>
                  </a:lnTo>
                  <a:lnTo>
                    <a:pt x="11070231" y="3777712"/>
                  </a:lnTo>
                  <a:lnTo>
                    <a:pt x="11062626" y="3824358"/>
                  </a:lnTo>
                  <a:lnTo>
                    <a:pt x="11052146" y="3869974"/>
                  </a:lnTo>
                  <a:lnTo>
                    <a:pt x="11038890" y="3914463"/>
                  </a:lnTo>
                  <a:lnTo>
                    <a:pt x="11022954" y="3957727"/>
                  </a:lnTo>
                  <a:lnTo>
                    <a:pt x="11004436" y="3999670"/>
                  </a:lnTo>
                  <a:lnTo>
                    <a:pt x="10983432" y="4040195"/>
                  </a:lnTo>
                  <a:lnTo>
                    <a:pt x="10960039" y="4079204"/>
                  </a:lnTo>
                  <a:lnTo>
                    <a:pt x="10934354" y="4116601"/>
                  </a:lnTo>
                  <a:lnTo>
                    <a:pt x="10906475" y="4152288"/>
                  </a:lnTo>
                  <a:lnTo>
                    <a:pt x="10876498" y="4186168"/>
                  </a:lnTo>
                  <a:lnTo>
                    <a:pt x="10844521" y="4218145"/>
                  </a:lnTo>
                  <a:lnTo>
                    <a:pt x="10810641" y="4248122"/>
                  </a:lnTo>
                  <a:lnTo>
                    <a:pt x="10774954" y="4276001"/>
                  </a:lnTo>
                  <a:lnTo>
                    <a:pt x="10737558" y="4301685"/>
                  </a:lnTo>
                  <a:lnTo>
                    <a:pt x="10698549" y="4325078"/>
                  </a:lnTo>
                  <a:lnTo>
                    <a:pt x="10658025" y="4346082"/>
                  </a:lnTo>
                  <a:lnTo>
                    <a:pt x="10616084" y="4364600"/>
                  </a:lnTo>
                  <a:lnTo>
                    <a:pt x="10572821" y="4380535"/>
                  </a:lnTo>
                  <a:lnTo>
                    <a:pt x="10528334" y="4393791"/>
                  </a:lnTo>
                  <a:lnTo>
                    <a:pt x="10482719" y="4404270"/>
                  </a:lnTo>
                  <a:lnTo>
                    <a:pt x="10436075" y="4411875"/>
                  </a:lnTo>
                  <a:lnTo>
                    <a:pt x="10388498" y="4416509"/>
                  </a:lnTo>
                  <a:lnTo>
                    <a:pt x="10340086" y="4418076"/>
                  </a:lnTo>
                  <a:lnTo>
                    <a:pt x="736345" y="4418076"/>
                  </a:lnTo>
                  <a:lnTo>
                    <a:pt x="687931" y="4416509"/>
                  </a:lnTo>
                  <a:lnTo>
                    <a:pt x="640353" y="4411875"/>
                  </a:lnTo>
                  <a:lnTo>
                    <a:pt x="593708" y="4404270"/>
                  </a:lnTo>
                  <a:lnTo>
                    <a:pt x="548093" y="4393791"/>
                  </a:lnTo>
                  <a:lnTo>
                    <a:pt x="503606" y="4380535"/>
                  </a:lnTo>
                  <a:lnTo>
                    <a:pt x="460342" y="4364600"/>
                  </a:lnTo>
                  <a:lnTo>
                    <a:pt x="418400" y="4346082"/>
                  </a:lnTo>
                  <a:lnTo>
                    <a:pt x="377876" y="4325078"/>
                  </a:lnTo>
                  <a:lnTo>
                    <a:pt x="338868" y="4301685"/>
                  </a:lnTo>
                  <a:lnTo>
                    <a:pt x="301472" y="4276001"/>
                  </a:lnTo>
                  <a:lnTo>
                    <a:pt x="265785" y="4248122"/>
                  </a:lnTo>
                  <a:lnTo>
                    <a:pt x="231905" y="4218145"/>
                  </a:lnTo>
                  <a:lnTo>
                    <a:pt x="199928" y="4186168"/>
                  </a:lnTo>
                  <a:lnTo>
                    <a:pt x="169952" y="4152288"/>
                  </a:lnTo>
                  <a:lnTo>
                    <a:pt x="142073" y="4116601"/>
                  </a:lnTo>
                  <a:lnTo>
                    <a:pt x="116389" y="4079204"/>
                  </a:lnTo>
                  <a:lnTo>
                    <a:pt x="92997" y="4040195"/>
                  </a:lnTo>
                  <a:lnTo>
                    <a:pt x="71993" y="3999670"/>
                  </a:lnTo>
                  <a:lnTo>
                    <a:pt x="53475" y="3957727"/>
                  </a:lnTo>
                  <a:lnTo>
                    <a:pt x="37539" y="3914463"/>
                  </a:lnTo>
                  <a:lnTo>
                    <a:pt x="24284" y="3869974"/>
                  </a:lnTo>
                  <a:lnTo>
                    <a:pt x="13805" y="3824358"/>
                  </a:lnTo>
                  <a:lnTo>
                    <a:pt x="6200" y="3777712"/>
                  </a:lnTo>
                  <a:lnTo>
                    <a:pt x="1566" y="3730133"/>
                  </a:lnTo>
                  <a:lnTo>
                    <a:pt x="0" y="3681717"/>
                  </a:lnTo>
                  <a:lnTo>
                    <a:pt x="0" y="736345"/>
                  </a:lnTo>
                  <a:close/>
                </a:path>
              </a:pathLst>
            </a:custGeom>
            <a:ln w="57150">
              <a:solidFill>
                <a:srgbClr val="001F5F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2400" y="1496571"/>
              <a:ext cx="3136392" cy="5330952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94131" y="1638300"/>
              <a:ext cx="2857500" cy="5052060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3499230" y="2447620"/>
            <a:ext cx="7537450" cy="3380104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algn="just" marL="12700" marR="5080">
              <a:lnSpc>
                <a:spcPct val="100000"/>
              </a:lnSpc>
              <a:spcBef>
                <a:spcPts val="105"/>
              </a:spcBef>
            </a:pPr>
            <a:r>
              <a:rPr dirty="0" sz="4400" spc="-355"/>
              <a:t>Chương</a:t>
            </a:r>
            <a:r>
              <a:rPr dirty="0" sz="4400" spc="445"/>
              <a:t> </a:t>
            </a:r>
            <a:r>
              <a:rPr dirty="0" sz="4400"/>
              <a:t>trình</a:t>
            </a:r>
            <a:r>
              <a:rPr dirty="0" sz="4400" spc="470"/>
              <a:t> </a:t>
            </a:r>
            <a:r>
              <a:rPr dirty="0" sz="4400" spc="225"/>
              <a:t>“</a:t>
            </a:r>
            <a:r>
              <a:rPr dirty="0" sz="4400" spc="-315"/>
              <a:t>T</a:t>
            </a:r>
            <a:r>
              <a:rPr dirty="0" sz="4400" spc="25"/>
              <a:t>uầ</a:t>
            </a:r>
            <a:r>
              <a:rPr dirty="0" sz="4400" spc="35"/>
              <a:t>n</a:t>
            </a:r>
            <a:r>
              <a:rPr dirty="0" sz="4400" spc="465"/>
              <a:t> </a:t>
            </a:r>
            <a:r>
              <a:rPr dirty="0" sz="4400"/>
              <a:t>phim</a:t>
            </a:r>
            <a:r>
              <a:rPr dirty="0" sz="4400" spc="445"/>
              <a:t> </a:t>
            </a:r>
            <a:r>
              <a:rPr dirty="0" sz="4400" spc="-75"/>
              <a:t>hoạt </a:t>
            </a:r>
            <a:r>
              <a:rPr dirty="0" sz="4400"/>
              <a:t>hình</a:t>
            </a:r>
            <a:r>
              <a:rPr dirty="0" sz="4400" spc="390"/>
              <a:t> </a:t>
            </a:r>
            <a:r>
              <a:rPr dirty="0" sz="4400"/>
              <a:t>Việt”</a:t>
            </a:r>
            <a:r>
              <a:rPr dirty="0" sz="4400" spc="375"/>
              <a:t> </a:t>
            </a:r>
            <a:r>
              <a:rPr dirty="0" sz="4400"/>
              <a:t>trên</a:t>
            </a:r>
            <a:r>
              <a:rPr dirty="0" sz="4400" spc="395"/>
              <a:t> </a:t>
            </a:r>
            <a:r>
              <a:rPr dirty="0" sz="4400" spc="-490"/>
              <a:t>VTV</a:t>
            </a:r>
            <a:r>
              <a:rPr dirty="0" sz="4400" spc="385"/>
              <a:t> </a:t>
            </a:r>
            <a:r>
              <a:rPr dirty="0" sz="4400" spc="-415"/>
              <a:t>Go</a:t>
            </a:r>
            <a:r>
              <a:rPr dirty="0" sz="4400" spc="390"/>
              <a:t> </a:t>
            </a:r>
            <a:r>
              <a:rPr dirty="0" sz="4400"/>
              <a:t>với</a:t>
            </a:r>
            <a:r>
              <a:rPr dirty="0" sz="4400" spc="375"/>
              <a:t> </a:t>
            </a:r>
            <a:r>
              <a:rPr dirty="0" sz="4400" spc="-390"/>
              <a:t>các </a:t>
            </a:r>
            <a:r>
              <a:rPr dirty="0" sz="4400"/>
              <a:t>thể</a:t>
            </a:r>
            <a:r>
              <a:rPr dirty="0" sz="4400" spc="-65"/>
              <a:t> </a:t>
            </a:r>
            <a:r>
              <a:rPr dirty="0" sz="4400"/>
              <a:t>loại</a:t>
            </a:r>
            <a:r>
              <a:rPr dirty="0" sz="4400" spc="-75"/>
              <a:t> </a:t>
            </a:r>
            <a:r>
              <a:rPr dirty="0" sz="4400"/>
              <a:t>phim</a:t>
            </a:r>
            <a:r>
              <a:rPr dirty="0" sz="4400" spc="-60"/>
              <a:t> </a:t>
            </a:r>
            <a:r>
              <a:rPr dirty="0" sz="4400"/>
              <a:t>đa</a:t>
            </a:r>
            <a:r>
              <a:rPr dirty="0" sz="4400" spc="-65"/>
              <a:t> </a:t>
            </a:r>
            <a:r>
              <a:rPr dirty="0" sz="4400" spc="-125"/>
              <a:t>dạng,</a:t>
            </a:r>
            <a:r>
              <a:rPr dirty="0" sz="4400" spc="-65"/>
              <a:t> </a:t>
            </a:r>
            <a:r>
              <a:rPr dirty="0" sz="4400" spc="-10"/>
              <a:t>hấp</a:t>
            </a:r>
            <a:r>
              <a:rPr dirty="0" sz="4400" spc="-60"/>
              <a:t> </a:t>
            </a:r>
            <a:r>
              <a:rPr dirty="0" sz="4400" spc="-120"/>
              <a:t>dẫn </a:t>
            </a:r>
            <a:r>
              <a:rPr dirty="0" sz="4400"/>
              <a:t>là</a:t>
            </a:r>
            <a:r>
              <a:rPr dirty="0" sz="4400" spc="785"/>
              <a:t> </a:t>
            </a:r>
            <a:r>
              <a:rPr dirty="0" sz="4400"/>
              <a:t>món</a:t>
            </a:r>
            <a:r>
              <a:rPr dirty="0" sz="4400" spc="785"/>
              <a:t> </a:t>
            </a:r>
            <a:r>
              <a:rPr dirty="0" sz="4400"/>
              <a:t>quà</a:t>
            </a:r>
            <a:r>
              <a:rPr dirty="0" sz="4400" spc="785"/>
              <a:t> </a:t>
            </a:r>
            <a:r>
              <a:rPr dirty="0" sz="4400"/>
              <a:t>mùa</a:t>
            </a:r>
            <a:r>
              <a:rPr dirty="0" sz="4400" spc="780"/>
              <a:t> </a:t>
            </a:r>
            <a:r>
              <a:rPr dirty="0" sz="4400"/>
              <a:t>hè</a:t>
            </a:r>
            <a:r>
              <a:rPr dirty="0" sz="4400" spc="785"/>
              <a:t> </a:t>
            </a:r>
            <a:r>
              <a:rPr dirty="0" sz="4400"/>
              <a:t>đặc</a:t>
            </a:r>
            <a:r>
              <a:rPr dirty="0" sz="4400" spc="775"/>
              <a:t> </a:t>
            </a:r>
            <a:r>
              <a:rPr dirty="0" sz="4400" spc="-20"/>
              <a:t>biệt </a:t>
            </a:r>
            <a:r>
              <a:rPr dirty="0" sz="4400" spc="-204"/>
              <a:t>dành</a:t>
            </a:r>
            <a:r>
              <a:rPr dirty="0" sz="4400" spc="-215"/>
              <a:t> </a:t>
            </a:r>
            <a:r>
              <a:rPr dirty="0" sz="4400" spc="-180"/>
              <a:t>tặng</a:t>
            </a:r>
            <a:r>
              <a:rPr dirty="0" sz="4400" spc="-204"/>
              <a:t> </a:t>
            </a:r>
            <a:r>
              <a:rPr dirty="0" sz="4400" spc="-225"/>
              <a:t>cho</a:t>
            </a:r>
            <a:r>
              <a:rPr dirty="0" sz="4400" spc="-200"/>
              <a:t> </a:t>
            </a:r>
            <a:r>
              <a:rPr dirty="0" sz="4400" spc="-365"/>
              <a:t>các</a:t>
            </a:r>
            <a:r>
              <a:rPr dirty="0" sz="4400" spc="-200"/>
              <a:t> </a:t>
            </a:r>
            <a:r>
              <a:rPr dirty="0" sz="4400" spc="-220"/>
              <a:t>em</a:t>
            </a:r>
            <a:r>
              <a:rPr dirty="0" sz="4400" spc="-225"/>
              <a:t> </a:t>
            </a:r>
            <a:r>
              <a:rPr dirty="0" sz="4400" spc="-20"/>
              <a:t>nhỏ.</a:t>
            </a:r>
            <a:endParaRPr sz="4400"/>
          </a:p>
        </p:txBody>
      </p:sp>
      <p:pic>
        <p:nvPicPr>
          <p:cNvPr id="9" name="object 9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114247" y="395477"/>
            <a:ext cx="1640263" cy="692785"/>
          </a:xfrm>
          <a:prstGeom prst="rect">
            <a:avLst/>
          </a:prstGeom>
        </p:spPr>
      </p:pic>
      <p:sp>
        <p:nvSpPr>
          <p:cNvPr id="10" name="object 10" descr=""/>
          <p:cNvSpPr/>
          <p:nvPr/>
        </p:nvSpPr>
        <p:spPr>
          <a:xfrm>
            <a:off x="3032632" y="508000"/>
            <a:ext cx="668655" cy="682625"/>
          </a:xfrm>
          <a:custGeom>
            <a:avLst/>
            <a:gdLst/>
            <a:ahLst/>
            <a:cxnLst/>
            <a:rect l="l" t="t" r="r" b="b"/>
            <a:pathLst>
              <a:path w="668654" h="682625">
                <a:moveTo>
                  <a:pt x="40386" y="0"/>
                </a:moveTo>
                <a:lnTo>
                  <a:pt x="33528" y="126"/>
                </a:lnTo>
                <a:lnTo>
                  <a:pt x="27050" y="126"/>
                </a:lnTo>
                <a:lnTo>
                  <a:pt x="21590" y="380"/>
                </a:lnTo>
                <a:lnTo>
                  <a:pt x="1524" y="7492"/>
                </a:lnTo>
                <a:lnTo>
                  <a:pt x="508" y="9144"/>
                </a:lnTo>
                <a:lnTo>
                  <a:pt x="33" y="10922"/>
                </a:lnTo>
                <a:lnTo>
                  <a:pt x="0" y="13208"/>
                </a:lnTo>
                <a:lnTo>
                  <a:pt x="1397" y="562228"/>
                </a:lnTo>
                <a:lnTo>
                  <a:pt x="1905" y="564007"/>
                </a:lnTo>
                <a:lnTo>
                  <a:pt x="2921" y="565530"/>
                </a:lnTo>
                <a:lnTo>
                  <a:pt x="3810" y="567054"/>
                </a:lnTo>
                <a:lnTo>
                  <a:pt x="28448" y="572642"/>
                </a:lnTo>
                <a:lnTo>
                  <a:pt x="41910" y="572642"/>
                </a:lnTo>
                <a:lnTo>
                  <a:pt x="47498" y="572388"/>
                </a:lnTo>
                <a:lnTo>
                  <a:pt x="51816" y="571753"/>
                </a:lnTo>
                <a:lnTo>
                  <a:pt x="56134" y="571246"/>
                </a:lnTo>
                <a:lnTo>
                  <a:pt x="67310" y="565403"/>
                </a:lnTo>
                <a:lnTo>
                  <a:pt x="68453" y="563879"/>
                </a:lnTo>
                <a:lnTo>
                  <a:pt x="68924" y="562228"/>
                </a:lnTo>
                <a:lnTo>
                  <a:pt x="68961" y="559815"/>
                </a:lnTo>
                <a:lnTo>
                  <a:pt x="67564" y="10922"/>
                </a:lnTo>
                <a:lnTo>
                  <a:pt x="67056" y="9016"/>
                </a:lnTo>
                <a:lnTo>
                  <a:pt x="64769" y="5714"/>
                </a:lnTo>
                <a:lnTo>
                  <a:pt x="62992" y="4317"/>
                </a:lnTo>
                <a:lnTo>
                  <a:pt x="60579" y="3301"/>
                </a:lnTo>
                <a:lnTo>
                  <a:pt x="58166" y="2159"/>
                </a:lnTo>
                <a:lnTo>
                  <a:pt x="54737" y="1397"/>
                </a:lnTo>
                <a:lnTo>
                  <a:pt x="50292" y="888"/>
                </a:lnTo>
                <a:lnTo>
                  <a:pt x="45974" y="253"/>
                </a:lnTo>
                <a:lnTo>
                  <a:pt x="40386" y="0"/>
                </a:lnTo>
                <a:close/>
              </a:path>
              <a:path w="668654" h="682625">
                <a:moveTo>
                  <a:pt x="452374" y="227329"/>
                </a:moveTo>
                <a:lnTo>
                  <a:pt x="318643" y="227329"/>
                </a:lnTo>
                <a:lnTo>
                  <a:pt x="329884" y="227609"/>
                </a:lnTo>
                <a:lnTo>
                  <a:pt x="340185" y="228615"/>
                </a:lnTo>
                <a:lnTo>
                  <a:pt x="378640" y="243951"/>
                </a:lnTo>
                <a:lnTo>
                  <a:pt x="400653" y="284724"/>
                </a:lnTo>
                <a:lnTo>
                  <a:pt x="403225" y="342519"/>
                </a:lnTo>
                <a:lnTo>
                  <a:pt x="352552" y="342646"/>
                </a:lnTo>
                <a:lnTo>
                  <a:pt x="331573" y="343142"/>
                </a:lnTo>
                <a:lnTo>
                  <a:pt x="292901" y="347039"/>
                </a:lnTo>
                <a:lnTo>
                  <a:pt x="243522" y="359917"/>
                </a:lnTo>
                <a:lnTo>
                  <a:pt x="205976" y="381351"/>
                </a:lnTo>
                <a:lnTo>
                  <a:pt x="180848" y="411479"/>
                </a:lnTo>
                <a:lnTo>
                  <a:pt x="169042" y="450431"/>
                </a:lnTo>
                <a:lnTo>
                  <a:pt x="168275" y="465454"/>
                </a:lnTo>
                <a:lnTo>
                  <a:pt x="168866" y="478412"/>
                </a:lnTo>
                <a:lnTo>
                  <a:pt x="182665" y="522930"/>
                </a:lnTo>
                <a:lnTo>
                  <a:pt x="212189" y="554739"/>
                </a:lnTo>
                <a:lnTo>
                  <a:pt x="255732" y="573109"/>
                </a:lnTo>
                <a:lnTo>
                  <a:pt x="296291" y="577341"/>
                </a:lnTo>
                <a:lnTo>
                  <a:pt x="312630" y="576365"/>
                </a:lnTo>
                <a:lnTo>
                  <a:pt x="359029" y="562863"/>
                </a:lnTo>
                <a:lnTo>
                  <a:pt x="400391" y="534771"/>
                </a:lnTo>
                <a:lnTo>
                  <a:pt x="410814" y="524510"/>
                </a:lnTo>
                <a:lnTo>
                  <a:pt x="306705" y="524510"/>
                </a:lnTo>
                <a:lnTo>
                  <a:pt x="291300" y="523460"/>
                </a:lnTo>
                <a:lnTo>
                  <a:pt x="255778" y="507619"/>
                </a:lnTo>
                <a:lnTo>
                  <a:pt x="237363" y="462025"/>
                </a:lnTo>
                <a:lnTo>
                  <a:pt x="237765" y="453882"/>
                </a:lnTo>
                <a:lnTo>
                  <a:pt x="257214" y="415020"/>
                </a:lnTo>
                <a:lnTo>
                  <a:pt x="297433" y="396239"/>
                </a:lnTo>
                <a:lnTo>
                  <a:pt x="345694" y="391413"/>
                </a:lnTo>
                <a:lnTo>
                  <a:pt x="470486" y="391160"/>
                </a:lnTo>
                <a:lnTo>
                  <a:pt x="470281" y="310769"/>
                </a:lnTo>
                <a:lnTo>
                  <a:pt x="465834" y="264102"/>
                </a:lnTo>
                <a:lnTo>
                  <a:pt x="457906" y="238343"/>
                </a:lnTo>
                <a:lnTo>
                  <a:pt x="452374" y="227329"/>
                </a:lnTo>
                <a:close/>
              </a:path>
              <a:path w="668654" h="682625">
                <a:moveTo>
                  <a:pt x="470822" y="522604"/>
                </a:moveTo>
                <a:lnTo>
                  <a:pt x="412750" y="522604"/>
                </a:lnTo>
                <a:lnTo>
                  <a:pt x="412852" y="554739"/>
                </a:lnTo>
                <a:lnTo>
                  <a:pt x="424942" y="570357"/>
                </a:lnTo>
                <a:lnTo>
                  <a:pt x="429132" y="571246"/>
                </a:lnTo>
                <a:lnTo>
                  <a:pt x="434847" y="571626"/>
                </a:lnTo>
                <a:lnTo>
                  <a:pt x="449326" y="571626"/>
                </a:lnTo>
                <a:lnTo>
                  <a:pt x="470865" y="562610"/>
                </a:lnTo>
                <a:lnTo>
                  <a:pt x="470822" y="522604"/>
                </a:lnTo>
                <a:close/>
              </a:path>
              <a:path w="668654" h="682625">
                <a:moveTo>
                  <a:pt x="470486" y="391160"/>
                </a:moveTo>
                <a:lnTo>
                  <a:pt x="403352" y="391160"/>
                </a:lnTo>
                <a:lnTo>
                  <a:pt x="403606" y="469391"/>
                </a:lnTo>
                <a:lnTo>
                  <a:pt x="391271" y="482415"/>
                </a:lnTo>
                <a:lnTo>
                  <a:pt x="355981" y="510794"/>
                </a:lnTo>
                <a:lnTo>
                  <a:pt x="319780" y="523599"/>
                </a:lnTo>
                <a:lnTo>
                  <a:pt x="306705" y="524510"/>
                </a:lnTo>
                <a:lnTo>
                  <a:pt x="410814" y="524510"/>
                </a:lnTo>
                <a:lnTo>
                  <a:pt x="412750" y="522604"/>
                </a:lnTo>
                <a:lnTo>
                  <a:pt x="470822" y="522604"/>
                </a:lnTo>
                <a:lnTo>
                  <a:pt x="470486" y="391160"/>
                </a:lnTo>
                <a:close/>
              </a:path>
              <a:path w="668654" h="682625">
                <a:moveTo>
                  <a:pt x="324612" y="172465"/>
                </a:moveTo>
                <a:lnTo>
                  <a:pt x="282575" y="176402"/>
                </a:lnTo>
                <a:lnTo>
                  <a:pt x="244094" y="186309"/>
                </a:lnTo>
                <a:lnTo>
                  <a:pt x="203962" y="204342"/>
                </a:lnTo>
                <a:lnTo>
                  <a:pt x="185674" y="232663"/>
                </a:lnTo>
                <a:lnTo>
                  <a:pt x="185698" y="243951"/>
                </a:lnTo>
                <a:lnTo>
                  <a:pt x="185928" y="247396"/>
                </a:lnTo>
                <a:lnTo>
                  <a:pt x="186562" y="250825"/>
                </a:lnTo>
                <a:lnTo>
                  <a:pt x="187071" y="254126"/>
                </a:lnTo>
                <a:lnTo>
                  <a:pt x="193648" y="264102"/>
                </a:lnTo>
                <a:lnTo>
                  <a:pt x="195199" y="265175"/>
                </a:lnTo>
                <a:lnTo>
                  <a:pt x="197104" y="265684"/>
                </a:lnTo>
                <a:lnTo>
                  <a:pt x="202565" y="265684"/>
                </a:lnTo>
                <a:lnTo>
                  <a:pt x="207518" y="263651"/>
                </a:lnTo>
                <a:lnTo>
                  <a:pt x="219531" y="256668"/>
                </a:lnTo>
                <a:lnTo>
                  <a:pt x="225456" y="253444"/>
                </a:lnTo>
                <a:lnTo>
                  <a:pt x="264269" y="236398"/>
                </a:lnTo>
                <a:lnTo>
                  <a:pt x="306496" y="227709"/>
                </a:lnTo>
                <a:lnTo>
                  <a:pt x="318643" y="227329"/>
                </a:lnTo>
                <a:lnTo>
                  <a:pt x="452374" y="227329"/>
                </a:lnTo>
                <a:lnTo>
                  <a:pt x="452215" y="227012"/>
                </a:lnTo>
                <a:lnTo>
                  <a:pt x="417433" y="192277"/>
                </a:lnTo>
                <a:lnTo>
                  <a:pt x="377529" y="177323"/>
                </a:lnTo>
                <a:lnTo>
                  <a:pt x="343759" y="172942"/>
                </a:lnTo>
                <a:lnTo>
                  <a:pt x="324612" y="172465"/>
                </a:lnTo>
                <a:close/>
              </a:path>
              <a:path w="668654" h="682625">
                <a:moveTo>
                  <a:pt x="332358" y="603376"/>
                </a:moveTo>
                <a:lnTo>
                  <a:pt x="296394" y="617257"/>
                </a:lnTo>
                <a:lnTo>
                  <a:pt x="291465" y="643636"/>
                </a:lnTo>
                <a:lnTo>
                  <a:pt x="292066" y="653827"/>
                </a:lnTo>
                <a:lnTo>
                  <a:pt x="321177" y="681866"/>
                </a:lnTo>
                <a:lnTo>
                  <a:pt x="331724" y="682371"/>
                </a:lnTo>
                <a:lnTo>
                  <a:pt x="342461" y="681825"/>
                </a:lnTo>
                <a:lnTo>
                  <a:pt x="372447" y="652732"/>
                </a:lnTo>
                <a:lnTo>
                  <a:pt x="372999" y="642112"/>
                </a:lnTo>
                <a:lnTo>
                  <a:pt x="372377" y="631922"/>
                </a:lnTo>
                <a:lnTo>
                  <a:pt x="342909" y="603900"/>
                </a:lnTo>
                <a:lnTo>
                  <a:pt x="332358" y="603376"/>
                </a:lnTo>
                <a:close/>
              </a:path>
              <a:path w="668654" h="682625">
                <a:moveTo>
                  <a:pt x="633730" y="177419"/>
                </a:moveTo>
                <a:lnTo>
                  <a:pt x="620268" y="177419"/>
                </a:lnTo>
                <a:lnTo>
                  <a:pt x="614807" y="177673"/>
                </a:lnTo>
                <a:lnTo>
                  <a:pt x="610489" y="178308"/>
                </a:lnTo>
                <a:lnTo>
                  <a:pt x="606170" y="178815"/>
                </a:lnTo>
                <a:lnTo>
                  <a:pt x="593344" y="190119"/>
                </a:lnTo>
                <a:lnTo>
                  <a:pt x="594232" y="560704"/>
                </a:lnTo>
                <a:lnTo>
                  <a:pt x="594741" y="562483"/>
                </a:lnTo>
                <a:lnTo>
                  <a:pt x="595757" y="564007"/>
                </a:lnTo>
                <a:lnTo>
                  <a:pt x="596645" y="565530"/>
                </a:lnTo>
                <a:lnTo>
                  <a:pt x="621283" y="571119"/>
                </a:lnTo>
                <a:lnTo>
                  <a:pt x="634745" y="571119"/>
                </a:lnTo>
                <a:lnTo>
                  <a:pt x="640333" y="570864"/>
                </a:lnTo>
                <a:lnTo>
                  <a:pt x="644652" y="570229"/>
                </a:lnTo>
                <a:lnTo>
                  <a:pt x="648969" y="569722"/>
                </a:lnTo>
                <a:lnTo>
                  <a:pt x="660145" y="563879"/>
                </a:lnTo>
                <a:lnTo>
                  <a:pt x="661289" y="562355"/>
                </a:lnTo>
                <a:lnTo>
                  <a:pt x="661760" y="560704"/>
                </a:lnTo>
                <a:lnTo>
                  <a:pt x="661796" y="558291"/>
                </a:lnTo>
                <a:lnTo>
                  <a:pt x="660907" y="188087"/>
                </a:lnTo>
                <a:lnTo>
                  <a:pt x="639318" y="177673"/>
                </a:lnTo>
                <a:lnTo>
                  <a:pt x="633730" y="177419"/>
                </a:lnTo>
                <a:close/>
              </a:path>
              <a:path w="668654" h="682625">
                <a:moveTo>
                  <a:pt x="626871" y="25526"/>
                </a:moveTo>
                <a:lnTo>
                  <a:pt x="589817" y="39526"/>
                </a:lnTo>
                <a:lnTo>
                  <a:pt x="584834" y="66548"/>
                </a:lnTo>
                <a:lnTo>
                  <a:pt x="585402" y="77313"/>
                </a:lnTo>
                <a:lnTo>
                  <a:pt x="615334" y="106102"/>
                </a:lnTo>
                <a:lnTo>
                  <a:pt x="626237" y="106552"/>
                </a:lnTo>
                <a:lnTo>
                  <a:pt x="637381" y="106007"/>
                </a:lnTo>
                <a:lnTo>
                  <a:pt x="667777" y="76485"/>
                </a:lnTo>
                <a:lnTo>
                  <a:pt x="668274" y="65532"/>
                </a:lnTo>
                <a:lnTo>
                  <a:pt x="667724" y="54840"/>
                </a:lnTo>
                <a:lnTo>
                  <a:pt x="637827" y="26050"/>
                </a:lnTo>
                <a:lnTo>
                  <a:pt x="626871" y="25526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 descr=""/>
          <p:cNvSpPr/>
          <p:nvPr/>
        </p:nvSpPr>
        <p:spPr>
          <a:xfrm>
            <a:off x="4007058" y="500380"/>
            <a:ext cx="957580" cy="687070"/>
          </a:xfrm>
          <a:custGeom>
            <a:avLst/>
            <a:gdLst/>
            <a:ahLst/>
            <a:cxnLst/>
            <a:rect l="l" t="t" r="r" b="b"/>
            <a:pathLst>
              <a:path w="957579" h="687069">
                <a:moveTo>
                  <a:pt x="36621" y="184023"/>
                </a:moveTo>
                <a:lnTo>
                  <a:pt x="24302" y="184023"/>
                </a:lnTo>
                <a:lnTo>
                  <a:pt x="19222" y="184277"/>
                </a:lnTo>
                <a:lnTo>
                  <a:pt x="0" y="194183"/>
                </a:lnTo>
                <a:lnTo>
                  <a:pt x="34" y="245364"/>
                </a:lnTo>
                <a:lnTo>
                  <a:pt x="807" y="567309"/>
                </a:lnTo>
                <a:lnTo>
                  <a:pt x="7665" y="574548"/>
                </a:lnTo>
                <a:lnTo>
                  <a:pt x="10205" y="575691"/>
                </a:lnTo>
                <a:lnTo>
                  <a:pt x="13761" y="576453"/>
                </a:lnTo>
                <a:lnTo>
                  <a:pt x="22397" y="577469"/>
                </a:lnTo>
                <a:lnTo>
                  <a:pt x="27858" y="577723"/>
                </a:lnTo>
                <a:lnTo>
                  <a:pt x="41320" y="577723"/>
                </a:lnTo>
                <a:lnTo>
                  <a:pt x="46908" y="577469"/>
                </a:lnTo>
                <a:lnTo>
                  <a:pt x="51226" y="576834"/>
                </a:lnTo>
                <a:lnTo>
                  <a:pt x="55544" y="576326"/>
                </a:lnTo>
                <a:lnTo>
                  <a:pt x="66720" y="570484"/>
                </a:lnTo>
                <a:lnTo>
                  <a:pt x="67863" y="568960"/>
                </a:lnTo>
                <a:lnTo>
                  <a:pt x="68335" y="567309"/>
                </a:lnTo>
                <a:lnTo>
                  <a:pt x="68369" y="564388"/>
                </a:lnTo>
                <a:lnTo>
                  <a:pt x="67736" y="307594"/>
                </a:lnTo>
                <a:lnTo>
                  <a:pt x="81478" y="291211"/>
                </a:lnTo>
                <a:lnTo>
                  <a:pt x="120822" y="254635"/>
                </a:lnTo>
                <a:lnTo>
                  <a:pt x="136488" y="245364"/>
                </a:lnTo>
                <a:lnTo>
                  <a:pt x="61005" y="245364"/>
                </a:lnTo>
                <a:lnTo>
                  <a:pt x="60878" y="194437"/>
                </a:lnTo>
                <a:lnTo>
                  <a:pt x="54782" y="187071"/>
                </a:lnTo>
                <a:lnTo>
                  <a:pt x="52496" y="185800"/>
                </a:lnTo>
                <a:lnTo>
                  <a:pt x="49448" y="185039"/>
                </a:lnTo>
                <a:lnTo>
                  <a:pt x="41574" y="184277"/>
                </a:lnTo>
                <a:lnTo>
                  <a:pt x="36621" y="184023"/>
                </a:lnTo>
                <a:close/>
              </a:path>
              <a:path w="957579" h="687069">
                <a:moveTo>
                  <a:pt x="296457" y="236474"/>
                </a:moveTo>
                <a:lnTo>
                  <a:pt x="171495" y="236474"/>
                </a:lnTo>
                <a:lnTo>
                  <a:pt x="181018" y="236926"/>
                </a:lnTo>
                <a:lnTo>
                  <a:pt x="189957" y="238283"/>
                </a:lnTo>
                <a:lnTo>
                  <a:pt x="225452" y="258393"/>
                </a:lnTo>
                <a:lnTo>
                  <a:pt x="244901" y="298069"/>
                </a:lnTo>
                <a:lnTo>
                  <a:pt x="249981" y="348869"/>
                </a:lnTo>
                <a:lnTo>
                  <a:pt x="250489" y="566674"/>
                </a:lnTo>
                <a:lnTo>
                  <a:pt x="251124" y="568579"/>
                </a:lnTo>
                <a:lnTo>
                  <a:pt x="277667" y="577088"/>
                </a:lnTo>
                <a:lnTo>
                  <a:pt x="291129" y="577088"/>
                </a:lnTo>
                <a:lnTo>
                  <a:pt x="296463" y="576834"/>
                </a:lnTo>
                <a:lnTo>
                  <a:pt x="300908" y="576199"/>
                </a:lnTo>
                <a:lnTo>
                  <a:pt x="305226" y="575691"/>
                </a:lnTo>
                <a:lnTo>
                  <a:pt x="308655" y="574929"/>
                </a:lnTo>
                <a:lnTo>
                  <a:pt x="311068" y="573786"/>
                </a:lnTo>
                <a:lnTo>
                  <a:pt x="313608" y="572643"/>
                </a:lnTo>
                <a:lnTo>
                  <a:pt x="315386" y="571373"/>
                </a:lnTo>
                <a:lnTo>
                  <a:pt x="316402" y="569849"/>
                </a:lnTo>
                <a:lnTo>
                  <a:pt x="317545" y="568325"/>
                </a:lnTo>
                <a:lnTo>
                  <a:pt x="318017" y="566674"/>
                </a:lnTo>
                <a:lnTo>
                  <a:pt x="318053" y="564388"/>
                </a:lnTo>
                <a:lnTo>
                  <a:pt x="317418" y="339598"/>
                </a:lnTo>
                <a:lnTo>
                  <a:pt x="313560" y="287002"/>
                </a:lnTo>
                <a:lnTo>
                  <a:pt x="301511" y="246094"/>
                </a:lnTo>
                <a:lnTo>
                  <a:pt x="296457" y="236474"/>
                </a:lnTo>
                <a:close/>
              </a:path>
              <a:path w="957579" h="687069">
                <a:moveTo>
                  <a:pt x="185211" y="177927"/>
                </a:moveTo>
                <a:lnTo>
                  <a:pt x="138330" y="187088"/>
                </a:lnTo>
                <a:lnTo>
                  <a:pt x="91977" y="215153"/>
                </a:lnTo>
                <a:lnTo>
                  <a:pt x="61005" y="245364"/>
                </a:lnTo>
                <a:lnTo>
                  <a:pt x="136488" y="245364"/>
                </a:lnTo>
                <a:lnTo>
                  <a:pt x="146158" y="241030"/>
                </a:lnTo>
                <a:lnTo>
                  <a:pt x="158827" y="237615"/>
                </a:lnTo>
                <a:lnTo>
                  <a:pt x="171495" y="236474"/>
                </a:lnTo>
                <a:lnTo>
                  <a:pt x="296457" y="236474"/>
                </a:lnTo>
                <a:lnTo>
                  <a:pt x="295344" y="234354"/>
                </a:lnTo>
                <a:lnTo>
                  <a:pt x="270079" y="204739"/>
                </a:lnTo>
                <a:lnTo>
                  <a:pt x="234003" y="184820"/>
                </a:lnTo>
                <a:lnTo>
                  <a:pt x="202951" y="178637"/>
                </a:lnTo>
                <a:lnTo>
                  <a:pt x="185211" y="177927"/>
                </a:lnTo>
                <a:close/>
              </a:path>
              <a:path w="957579" h="687069">
                <a:moveTo>
                  <a:pt x="602406" y="176784"/>
                </a:moveTo>
                <a:lnTo>
                  <a:pt x="558305" y="180705"/>
                </a:lnTo>
                <a:lnTo>
                  <a:pt x="520110" y="192150"/>
                </a:lnTo>
                <a:lnTo>
                  <a:pt x="474015" y="221922"/>
                </a:lnTo>
                <a:lnTo>
                  <a:pt x="441055" y="265078"/>
                </a:lnTo>
                <a:lnTo>
                  <a:pt x="421439" y="319633"/>
                </a:lnTo>
                <a:lnTo>
                  <a:pt x="415724" y="361110"/>
                </a:lnTo>
                <a:lnTo>
                  <a:pt x="415081" y="383159"/>
                </a:lnTo>
                <a:lnTo>
                  <a:pt x="415791" y="405876"/>
                </a:lnTo>
                <a:lnTo>
                  <a:pt x="421403" y="447595"/>
                </a:lnTo>
                <a:lnTo>
                  <a:pt x="432571" y="484364"/>
                </a:lnTo>
                <a:lnTo>
                  <a:pt x="460039" y="529209"/>
                </a:lnTo>
                <a:lnTo>
                  <a:pt x="500187" y="560873"/>
                </a:lnTo>
                <a:lnTo>
                  <a:pt x="553098" y="578373"/>
                </a:lnTo>
                <a:lnTo>
                  <a:pt x="595675" y="581660"/>
                </a:lnTo>
                <a:lnTo>
                  <a:pt x="618299" y="580612"/>
                </a:lnTo>
                <a:lnTo>
                  <a:pt x="659308" y="572801"/>
                </a:lnTo>
                <a:lnTo>
                  <a:pt x="694620" y="557581"/>
                </a:lnTo>
                <a:lnTo>
                  <a:pt x="734937" y="524764"/>
                </a:lnTo>
                <a:lnTo>
                  <a:pt x="598977" y="524764"/>
                </a:lnTo>
                <a:lnTo>
                  <a:pt x="583336" y="524047"/>
                </a:lnTo>
                <a:lnTo>
                  <a:pt x="544367" y="513207"/>
                </a:lnTo>
                <a:lnTo>
                  <a:pt x="509442" y="481838"/>
                </a:lnTo>
                <a:lnTo>
                  <a:pt x="490773" y="435356"/>
                </a:lnTo>
                <a:lnTo>
                  <a:pt x="485415" y="393386"/>
                </a:lnTo>
                <a:lnTo>
                  <a:pt x="485139" y="374904"/>
                </a:lnTo>
                <a:lnTo>
                  <a:pt x="485411" y="363033"/>
                </a:lnTo>
                <a:lnTo>
                  <a:pt x="491662" y="320421"/>
                </a:lnTo>
                <a:lnTo>
                  <a:pt x="505860" y="284487"/>
                </a:lnTo>
                <a:lnTo>
                  <a:pt x="537687" y="249977"/>
                </a:lnTo>
                <a:lnTo>
                  <a:pt x="585340" y="234039"/>
                </a:lnTo>
                <a:lnTo>
                  <a:pt x="599866" y="233299"/>
                </a:lnTo>
                <a:lnTo>
                  <a:pt x="741096" y="233299"/>
                </a:lnTo>
                <a:lnTo>
                  <a:pt x="737915" y="229235"/>
                </a:lnTo>
                <a:lnTo>
                  <a:pt x="697821" y="197623"/>
                </a:lnTo>
                <a:lnTo>
                  <a:pt x="644887" y="180117"/>
                </a:lnTo>
                <a:lnTo>
                  <a:pt x="624361" y="177617"/>
                </a:lnTo>
                <a:lnTo>
                  <a:pt x="602406" y="176784"/>
                </a:lnTo>
                <a:close/>
              </a:path>
              <a:path w="957579" h="687069">
                <a:moveTo>
                  <a:pt x="741096" y="233299"/>
                </a:moveTo>
                <a:lnTo>
                  <a:pt x="599866" y="233299"/>
                </a:lnTo>
                <a:lnTo>
                  <a:pt x="615487" y="234015"/>
                </a:lnTo>
                <a:lnTo>
                  <a:pt x="629774" y="236172"/>
                </a:lnTo>
                <a:lnTo>
                  <a:pt x="674034" y="258572"/>
                </a:lnTo>
                <a:lnTo>
                  <a:pt x="700228" y="298116"/>
                </a:lnTo>
                <a:lnTo>
                  <a:pt x="710189" y="336615"/>
                </a:lnTo>
                <a:lnTo>
                  <a:pt x="713290" y="374904"/>
                </a:lnTo>
                <a:lnTo>
                  <a:pt x="713312" y="383159"/>
                </a:lnTo>
                <a:lnTo>
                  <a:pt x="712999" y="395198"/>
                </a:lnTo>
                <a:lnTo>
                  <a:pt x="706927" y="438150"/>
                </a:lnTo>
                <a:lnTo>
                  <a:pt x="692925" y="473904"/>
                </a:lnTo>
                <a:lnTo>
                  <a:pt x="660993" y="508089"/>
                </a:lnTo>
                <a:lnTo>
                  <a:pt x="613338" y="524023"/>
                </a:lnTo>
                <a:lnTo>
                  <a:pt x="598977" y="524764"/>
                </a:lnTo>
                <a:lnTo>
                  <a:pt x="734937" y="524764"/>
                </a:lnTo>
                <a:lnTo>
                  <a:pt x="757012" y="493045"/>
                </a:lnTo>
                <a:lnTo>
                  <a:pt x="771697" y="457835"/>
                </a:lnTo>
                <a:lnTo>
                  <a:pt x="780539" y="418131"/>
                </a:lnTo>
                <a:lnTo>
                  <a:pt x="783381" y="374904"/>
                </a:lnTo>
                <a:lnTo>
                  <a:pt x="782595" y="352353"/>
                </a:lnTo>
                <a:lnTo>
                  <a:pt x="776880" y="310824"/>
                </a:lnTo>
                <a:lnTo>
                  <a:pt x="765543" y="274133"/>
                </a:lnTo>
                <a:lnTo>
                  <a:pt x="748537" y="242804"/>
                </a:lnTo>
                <a:lnTo>
                  <a:pt x="741096" y="233299"/>
                </a:lnTo>
                <a:close/>
              </a:path>
              <a:path w="957579" h="687069">
                <a:moveTo>
                  <a:pt x="600628" y="607822"/>
                </a:moveTo>
                <a:lnTo>
                  <a:pt x="564663" y="621702"/>
                </a:lnTo>
                <a:lnTo>
                  <a:pt x="559734" y="648081"/>
                </a:lnTo>
                <a:lnTo>
                  <a:pt x="560335" y="658272"/>
                </a:lnTo>
                <a:lnTo>
                  <a:pt x="589446" y="686294"/>
                </a:lnTo>
                <a:lnTo>
                  <a:pt x="599993" y="686816"/>
                </a:lnTo>
                <a:lnTo>
                  <a:pt x="610784" y="686270"/>
                </a:lnTo>
                <a:lnTo>
                  <a:pt x="640716" y="657159"/>
                </a:lnTo>
                <a:lnTo>
                  <a:pt x="641268" y="646557"/>
                </a:lnTo>
                <a:lnTo>
                  <a:pt x="640647" y="636365"/>
                </a:lnTo>
                <a:lnTo>
                  <a:pt x="611197" y="608326"/>
                </a:lnTo>
                <a:lnTo>
                  <a:pt x="600628" y="607822"/>
                </a:lnTo>
                <a:close/>
              </a:path>
              <a:path w="957579" h="687069">
                <a:moveTo>
                  <a:pt x="605835" y="0"/>
                </a:moveTo>
                <a:lnTo>
                  <a:pt x="594024" y="0"/>
                </a:lnTo>
                <a:lnTo>
                  <a:pt x="588944" y="254"/>
                </a:lnTo>
                <a:lnTo>
                  <a:pt x="562020" y="10795"/>
                </a:lnTo>
                <a:lnTo>
                  <a:pt x="494710" y="104648"/>
                </a:lnTo>
                <a:lnTo>
                  <a:pt x="491535" y="108839"/>
                </a:lnTo>
                <a:lnTo>
                  <a:pt x="489249" y="112268"/>
                </a:lnTo>
                <a:lnTo>
                  <a:pt x="488233" y="115189"/>
                </a:lnTo>
                <a:lnTo>
                  <a:pt x="487090" y="117983"/>
                </a:lnTo>
                <a:lnTo>
                  <a:pt x="496615" y="126111"/>
                </a:lnTo>
                <a:lnTo>
                  <a:pt x="500552" y="127127"/>
                </a:lnTo>
                <a:lnTo>
                  <a:pt x="506267" y="127508"/>
                </a:lnTo>
                <a:lnTo>
                  <a:pt x="518840" y="127508"/>
                </a:lnTo>
                <a:lnTo>
                  <a:pt x="523158" y="127381"/>
                </a:lnTo>
                <a:lnTo>
                  <a:pt x="526587" y="126873"/>
                </a:lnTo>
                <a:lnTo>
                  <a:pt x="529889" y="126492"/>
                </a:lnTo>
                <a:lnTo>
                  <a:pt x="545891" y="115189"/>
                </a:lnTo>
                <a:lnTo>
                  <a:pt x="598977" y="41402"/>
                </a:lnTo>
                <a:lnTo>
                  <a:pt x="658040" y="41402"/>
                </a:lnTo>
                <a:lnTo>
                  <a:pt x="635680" y="10541"/>
                </a:lnTo>
                <a:lnTo>
                  <a:pt x="624250" y="2667"/>
                </a:lnTo>
                <a:lnTo>
                  <a:pt x="621456" y="1650"/>
                </a:lnTo>
                <a:lnTo>
                  <a:pt x="618281" y="1016"/>
                </a:lnTo>
                <a:lnTo>
                  <a:pt x="610534" y="254"/>
                </a:lnTo>
                <a:lnTo>
                  <a:pt x="605835" y="0"/>
                </a:lnTo>
                <a:close/>
              </a:path>
              <a:path w="957579" h="687069">
                <a:moveTo>
                  <a:pt x="658040" y="41402"/>
                </a:moveTo>
                <a:lnTo>
                  <a:pt x="598977" y="41402"/>
                </a:lnTo>
                <a:lnTo>
                  <a:pt x="652317" y="114935"/>
                </a:lnTo>
                <a:lnTo>
                  <a:pt x="678987" y="127127"/>
                </a:lnTo>
                <a:lnTo>
                  <a:pt x="691814" y="127127"/>
                </a:lnTo>
                <a:lnTo>
                  <a:pt x="697402" y="126619"/>
                </a:lnTo>
                <a:lnTo>
                  <a:pt x="701466" y="125603"/>
                </a:lnTo>
                <a:lnTo>
                  <a:pt x="705530" y="124714"/>
                </a:lnTo>
                <a:lnTo>
                  <a:pt x="708197" y="123317"/>
                </a:lnTo>
                <a:lnTo>
                  <a:pt x="710737" y="119761"/>
                </a:lnTo>
                <a:lnTo>
                  <a:pt x="710687" y="117348"/>
                </a:lnTo>
                <a:lnTo>
                  <a:pt x="709594" y="114554"/>
                </a:lnTo>
                <a:lnTo>
                  <a:pt x="708578" y="111760"/>
                </a:lnTo>
                <a:lnTo>
                  <a:pt x="706546" y="108204"/>
                </a:lnTo>
                <a:lnTo>
                  <a:pt x="703498" y="104140"/>
                </a:lnTo>
                <a:lnTo>
                  <a:pt x="658040" y="41402"/>
                </a:lnTo>
                <a:close/>
              </a:path>
              <a:path w="957579" h="687069">
                <a:moveTo>
                  <a:pt x="922700" y="181737"/>
                </a:moveTo>
                <a:lnTo>
                  <a:pt x="909238" y="181737"/>
                </a:lnTo>
                <a:lnTo>
                  <a:pt x="903777" y="182118"/>
                </a:lnTo>
                <a:lnTo>
                  <a:pt x="895141" y="183134"/>
                </a:lnTo>
                <a:lnTo>
                  <a:pt x="891585" y="184023"/>
                </a:lnTo>
                <a:lnTo>
                  <a:pt x="889045" y="185166"/>
                </a:lnTo>
                <a:lnTo>
                  <a:pt x="886505" y="186182"/>
                </a:lnTo>
                <a:lnTo>
                  <a:pt x="882314" y="194564"/>
                </a:lnTo>
                <a:lnTo>
                  <a:pt x="883203" y="565023"/>
                </a:lnTo>
                <a:lnTo>
                  <a:pt x="883711" y="566928"/>
                </a:lnTo>
                <a:lnTo>
                  <a:pt x="884727" y="568452"/>
                </a:lnTo>
                <a:lnTo>
                  <a:pt x="885616" y="569849"/>
                </a:lnTo>
                <a:lnTo>
                  <a:pt x="887394" y="571246"/>
                </a:lnTo>
                <a:lnTo>
                  <a:pt x="890061" y="572262"/>
                </a:lnTo>
                <a:lnTo>
                  <a:pt x="892601" y="573405"/>
                </a:lnTo>
                <a:lnTo>
                  <a:pt x="896157" y="574167"/>
                </a:lnTo>
                <a:lnTo>
                  <a:pt x="900475" y="574675"/>
                </a:lnTo>
                <a:lnTo>
                  <a:pt x="904793" y="575310"/>
                </a:lnTo>
                <a:lnTo>
                  <a:pt x="910254" y="575564"/>
                </a:lnTo>
                <a:lnTo>
                  <a:pt x="916858" y="575437"/>
                </a:lnTo>
                <a:lnTo>
                  <a:pt x="923716" y="575437"/>
                </a:lnTo>
                <a:lnTo>
                  <a:pt x="949116" y="568198"/>
                </a:lnTo>
                <a:lnTo>
                  <a:pt x="950259" y="566801"/>
                </a:lnTo>
                <a:lnTo>
                  <a:pt x="950733" y="565023"/>
                </a:lnTo>
                <a:lnTo>
                  <a:pt x="950767" y="562737"/>
                </a:lnTo>
                <a:lnTo>
                  <a:pt x="949878" y="192405"/>
                </a:lnTo>
                <a:lnTo>
                  <a:pt x="928288" y="181991"/>
                </a:lnTo>
                <a:lnTo>
                  <a:pt x="922700" y="181737"/>
                </a:lnTo>
                <a:close/>
              </a:path>
              <a:path w="957579" h="687069">
                <a:moveTo>
                  <a:pt x="915842" y="29972"/>
                </a:moveTo>
                <a:lnTo>
                  <a:pt x="878788" y="43846"/>
                </a:lnTo>
                <a:lnTo>
                  <a:pt x="873805" y="70993"/>
                </a:lnTo>
                <a:lnTo>
                  <a:pt x="874372" y="81684"/>
                </a:lnTo>
                <a:lnTo>
                  <a:pt x="904305" y="110474"/>
                </a:lnTo>
                <a:lnTo>
                  <a:pt x="915207" y="110998"/>
                </a:lnTo>
                <a:lnTo>
                  <a:pt x="926351" y="110396"/>
                </a:lnTo>
                <a:lnTo>
                  <a:pt x="956748" y="80857"/>
                </a:lnTo>
                <a:lnTo>
                  <a:pt x="957244" y="69977"/>
                </a:lnTo>
                <a:lnTo>
                  <a:pt x="956694" y="59211"/>
                </a:lnTo>
                <a:lnTo>
                  <a:pt x="926798" y="30422"/>
                </a:lnTo>
                <a:lnTo>
                  <a:pt x="915842" y="29972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2" name="object 12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245989" y="492759"/>
            <a:ext cx="2448179" cy="725424"/>
          </a:xfrm>
          <a:prstGeom prst="rect">
            <a:avLst/>
          </a:prstGeom>
        </p:spPr>
      </p:pic>
      <p:pic>
        <p:nvPicPr>
          <p:cNvPr id="13" name="object 13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960314" y="493268"/>
            <a:ext cx="1745820" cy="720217"/>
          </a:xfrm>
          <a:prstGeom prst="rect">
            <a:avLst/>
          </a:prstGeom>
        </p:spPr>
      </p:pic>
      <p:sp>
        <p:nvSpPr>
          <p:cNvPr id="14" name="object 14" descr=""/>
          <p:cNvSpPr/>
          <p:nvPr/>
        </p:nvSpPr>
        <p:spPr>
          <a:xfrm>
            <a:off x="10017709" y="484886"/>
            <a:ext cx="957580" cy="687070"/>
          </a:xfrm>
          <a:custGeom>
            <a:avLst/>
            <a:gdLst/>
            <a:ahLst/>
            <a:cxnLst/>
            <a:rect l="l" t="t" r="r" b="b"/>
            <a:pathLst>
              <a:path w="957579" h="687069">
                <a:moveTo>
                  <a:pt x="36499" y="184023"/>
                </a:moveTo>
                <a:lnTo>
                  <a:pt x="24307" y="184023"/>
                </a:lnTo>
                <a:lnTo>
                  <a:pt x="19227" y="184276"/>
                </a:lnTo>
                <a:lnTo>
                  <a:pt x="15417" y="184785"/>
                </a:lnTo>
                <a:lnTo>
                  <a:pt x="11607" y="185165"/>
                </a:lnTo>
                <a:lnTo>
                  <a:pt x="0" y="194310"/>
                </a:lnTo>
                <a:lnTo>
                  <a:pt x="40" y="245363"/>
                </a:lnTo>
                <a:lnTo>
                  <a:pt x="812" y="567309"/>
                </a:lnTo>
                <a:lnTo>
                  <a:pt x="1320" y="569213"/>
                </a:lnTo>
                <a:lnTo>
                  <a:pt x="2336" y="570738"/>
                </a:lnTo>
                <a:lnTo>
                  <a:pt x="3225" y="572262"/>
                </a:lnTo>
                <a:lnTo>
                  <a:pt x="5003" y="573531"/>
                </a:lnTo>
                <a:lnTo>
                  <a:pt x="7670" y="574548"/>
                </a:lnTo>
                <a:lnTo>
                  <a:pt x="10210" y="575690"/>
                </a:lnTo>
                <a:lnTo>
                  <a:pt x="13639" y="576452"/>
                </a:lnTo>
                <a:lnTo>
                  <a:pt x="18084" y="576961"/>
                </a:lnTo>
                <a:lnTo>
                  <a:pt x="22402" y="577596"/>
                </a:lnTo>
                <a:lnTo>
                  <a:pt x="27863" y="577850"/>
                </a:lnTo>
                <a:lnTo>
                  <a:pt x="34467" y="577723"/>
                </a:lnTo>
                <a:lnTo>
                  <a:pt x="41198" y="577723"/>
                </a:lnTo>
                <a:lnTo>
                  <a:pt x="61391" y="574421"/>
                </a:lnTo>
                <a:lnTo>
                  <a:pt x="63931" y="573404"/>
                </a:lnTo>
                <a:lnTo>
                  <a:pt x="65709" y="572008"/>
                </a:lnTo>
                <a:lnTo>
                  <a:pt x="66725" y="570484"/>
                </a:lnTo>
                <a:lnTo>
                  <a:pt x="67868" y="569087"/>
                </a:lnTo>
                <a:lnTo>
                  <a:pt x="68342" y="567309"/>
                </a:lnTo>
                <a:lnTo>
                  <a:pt x="68375" y="564388"/>
                </a:lnTo>
                <a:lnTo>
                  <a:pt x="67741" y="307593"/>
                </a:lnTo>
                <a:lnTo>
                  <a:pt x="81430" y="291211"/>
                </a:lnTo>
                <a:lnTo>
                  <a:pt x="120827" y="254635"/>
                </a:lnTo>
                <a:lnTo>
                  <a:pt x="136549" y="245363"/>
                </a:lnTo>
                <a:lnTo>
                  <a:pt x="61010" y="245363"/>
                </a:lnTo>
                <a:lnTo>
                  <a:pt x="60883" y="194437"/>
                </a:lnTo>
                <a:lnTo>
                  <a:pt x="54660" y="187071"/>
                </a:lnTo>
                <a:lnTo>
                  <a:pt x="52501" y="185800"/>
                </a:lnTo>
                <a:lnTo>
                  <a:pt x="49453" y="185038"/>
                </a:lnTo>
                <a:lnTo>
                  <a:pt x="41579" y="184276"/>
                </a:lnTo>
                <a:lnTo>
                  <a:pt x="36499" y="184023"/>
                </a:lnTo>
                <a:close/>
              </a:path>
              <a:path w="957579" h="687069">
                <a:moveTo>
                  <a:pt x="296448" y="236474"/>
                </a:moveTo>
                <a:lnTo>
                  <a:pt x="171500" y="236474"/>
                </a:lnTo>
                <a:lnTo>
                  <a:pt x="181023" y="236928"/>
                </a:lnTo>
                <a:lnTo>
                  <a:pt x="189963" y="238299"/>
                </a:lnTo>
                <a:lnTo>
                  <a:pt x="225457" y="258502"/>
                </a:lnTo>
                <a:lnTo>
                  <a:pt x="244906" y="298068"/>
                </a:lnTo>
                <a:lnTo>
                  <a:pt x="249986" y="348868"/>
                </a:lnTo>
                <a:lnTo>
                  <a:pt x="250494" y="566674"/>
                </a:lnTo>
                <a:lnTo>
                  <a:pt x="251002" y="568578"/>
                </a:lnTo>
                <a:lnTo>
                  <a:pt x="252145" y="570102"/>
                </a:lnTo>
                <a:lnTo>
                  <a:pt x="253288" y="571500"/>
                </a:lnTo>
                <a:lnTo>
                  <a:pt x="255066" y="572897"/>
                </a:lnTo>
                <a:lnTo>
                  <a:pt x="257479" y="573913"/>
                </a:lnTo>
                <a:lnTo>
                  <a:pt x="259892" y="575055"/>
                </a:lnTo>
                <a:lnTo>
                  <a:pt x="263321" y="575817"/>
                </a:lnTo>
                <a:lnTo>
                  <a:pt x="267766" y="576326"/>
                </a:lnTo>
                <a:lnTo>
                  <a:pt x="272084" y="576961"/>
                </a:lnTo>
                <a:lnTo>
                  <a:pt x="277672" y="577214"/>
                </a:lnTo>
                <a:lnTo>
                  <a:pt x="284530" y="577088"/>
                </a:lnTo>
                <a:lnTo>
                  <a:pt x="291007" y="577088"/>
                </a:lnTo>
                <a:lnTo>
                  <a:pt x="311073" y="573786"/>
                </a:lnTo>
                <a:lnTo>
                  <a:pt x="313613" y="572642"/>
                </a:lnTo>
                <a:lnTo>
                  <a:pt x="315264" y="571373"/>
                </a:lnTo>
                <a:lnTo>
                  <a:pt x="316407" y="569849"/>
                </a:lnTo>
                <a:lnTo>
                  <a:pt x="317550" y="568451"/>
                </a:lnTo>
                <a:lnTo>
                  <a:pt x="318024" y="566674"/>
                </a:lnTo>
                <a:lnTo>
                  <a:pt x="318058" y="564388"/>
                </a:lnTo>
                <a:lnTo>
                  <a:pt x="317423" y="339725"/>
                </a:lnTo>
                <a:lnTo>
                  <a:pt x="313566" y="287111"/>
                </a:lnTo>
                <a:lnTo>
                  <a:pt x="301517" y="246157"/>
                </a:lnTo>
                <a:lnTo>
                  <a:pt x="296448" y="236474"/>
                </a:lnTo>
                <a:close/>
              </a:path>
              <a:path w="957579" h="687069">
                <a:moveTo>
                  <a:pt x="185216" y="177926"/>
                </a:moveTo>
                <a:lnTo>
                  <a:pt x="138335" y="187160"/>
                </a:lnTo>
                <a:lnTo>
                  <a:pt x="91982" y="215169"/>
                </a:lnTo>
                <a:lnTo>
                  <a:pt x="61010" y="245363"/>
                </a:lnTo>
                <a:lnTo>
                  <a:pt x="136549" y="245363"/>
                </a:lnTo>
                <a:lnTo>
                  <a:pt x="146164" y="241077"/>
                </a:lnTo>
                <a:lnTo>
                  <a:pt x="158832" y="237668"/>
                </a:lnTo>
                <a:lnTo>
                  <a:pt x="171500" y="236474"/>
                </a:lnTo>
                <a:lnTo>
                  <a:pt x="296448" y="236474"/>
                </a:lnTo>
                <a:lnTo>
                  <a:pt x="295349" y="234374"/>
                </a:lnTo>
                <a:lnTo>
                  <a:pt x="270084" y="204787"/>
                </a:lnTo>
                <a:lnTo>
                  <a:pt x="233955" y="184838"/>
                </a:lnTo>
                <a:lnTo>
                  <a:pt x="202939" y="178690"/>
                </a:lnTo>
                <a:lnTo>
                  <a:pt x="185216" y="177926"/>
                </a:lnTo>
                <a:close/>
              </a:path>
              <a:path w="957579" h="687069">
                <a:moveTo>
                  <a:pt x="602411" y="176911"/>
                </a:moveTo>
                <a:lnTo>
                  <a:pt x="558263" y="180784"/>
                </a:lnTo>
                <a:lnTo>
                  <a:pt x="520115" y="192277"/>
                </a:lnTo>
                <a:lnTo>
                  <a:pt x="474020" y="221996"/>
                </a:lnTo>
                <a:lnTo>
                  <a:pt x="440948" y="265132"/>
                </a:lnTo>
                <a:lnTo>
                  <a:pt x="421444" y="319740"/>
                </a:lnTo>
                <a:lnTo>
                  <a:pt x="415729" y="361130"/>
                </a:lnTo>
                <a:lnTo>
                  <a:pt x="415086" y="383159"/>
                </a:lnTo>
                <a:lnTo>
                  <a:pt x="415797" y="405878"/>
                </a:lnTo>
                <a:lnTo>
                  <a:pt x="421409" y="447649"/>
                </a:lnTo>
                <a:lnTo>
                  <a:pt x="432577" y="484417"/>
                </a:lnTo>
                <a:lnTo>
                  <a:pt x="460044" y="529209"/>
                </a:lnTo>
                <a:lnTo>
                  <a:pt x="500192" y="560873"/>
                </a:lnTo>
                <a:lnTo>
                  <a:pt x="553104" y="578421"/>
                </a:lnTo>
                <a:lnTo>
                  <a:pt x="595680" y="581660"/>
                </a:lnTo>
                <a:lnTo>
                  <a:pt x="618249" y="580632"/>
                </a:lnTo>
                <a:lnTo>
                  <a:pt x="659242" y="572908"/>
                </a:lnTo>
                <a:lnTo>
                  <a:pt x="694554" y="557637"/>
                </a:lnTo>
                <a:lnTo>
                  <a:pt x="735050" y="524763"/>
                </a:lnTo>
                <a:lnTo>
                  <a:pt x="598982" y="524763"/>
                </a:lnTo>
                <a:lnTo>
                  <a:pt x="583288" y="524047"/>
                </a:lnTo>
                <a:lnTo>
                  <a:pt x="544372" y="513206"/>
                </a:lnTo>
                <a:lnTo>
                  <a:pt x="509447" y="481838"/>
                </a:lnTo>
                <a:lnTo>
                  <a:pt x="490778" y="435355"/>
                </a:lnTo>
                <a:lnTo>
                  <a:pt x="485420" y="393493"/>
                </a:lnTo>
                <a:lnTo>
                  <a:pt x="485147" y="374903"/>
                </a:lnTo>
                <a:lnTo>
                  <a:pt x="485417" y="363104"/>
                </a:lnTo>
                <a:lnTo>
                  <a:pt x="491667" y="320421"/>
                </a:lnTo>
                <a:lnTo>
                  <a:pt x="505848" y="284487"/>
                </a:lnTo>
                <a:lnTo>
                  <a:pt x="537693" y="249995"/>
                </a:lnTo>
                <a:lnTo>
                  <a:pt x="585346" y="234039"/>
                </a:lnTo>
                <a:lnTo>
                  <a:pt x="599871" y="233299"/>
                </a:lnTo>
                <a:lnTo>
                  <a:pt x="741006" y="233299"/>
                </a:lnTo>
                <a:lnTo>
                  <a:pt x="737920" y="229362"/>
                </a:lnTo>
                <a:lnTo>
                  <a:pt x="697772" y="197643"/>
                </a:lnTo>
                <a:lnTo>
                  <a:pt x="644877" y="180133"/>
                </a:lnTo>
                <a:lnTo>
                  <a:pt x="624364" y="177671"/>
                </a:lnTo>
                <a:lnTo>
                  <a:pt x="602411" y="176911"/>
                </a:lnTo>
                <a:close/>
              </a:path>
              <a:path w="957579" h="687069">
                <a:moveTo>
                  <a:pt x="741006" y="233299"/>
                </a:moveTo>
                <a:lnTo>
                  <a:pt x="599871" y="233299"/>
                </a:lnTo>
                <a:lnTo>
                  <a:pt x="615492" y="234015"/>
                </a:lnTo>
                <a:lnTo>
                  <a:pt x="629780" y="236172"/>
                </a:lnTo>
                <a:lnTo>
                  <a:pt x="674039" y="258571"/>
                </a:lnTo>
                <a:lnTo>
                  <a:pt x="700233" y="298164"/>
                </a:lnTo>
                <a:lnTo>
                  <a:pt x="710123" y="336615"/>
                </a:lnTo>
                <a:lnTo>
                  <a:pt x="713273" y="374903"/>
                </a:lnTo>
                <a:lnTo>
                  <a:pt x="713317" y="383159"/>
                </a:lnTo>
                <a:lnTo>
                  <a:pt x="713004" y="395198"/>
                </a:lnTo>
                <a:lnTo>
                  <a:pt x="706932" y="438150"/>
                </a:lnTo>
                <a:lnTo>
                  <a:pt x="692931" y="473922"/>
                </a:lnTo>
                <a:lnTo>
                  <a:pt x="660998" y="508089"/>
                </a:lnTo>
                <a:lnTo>
                  <a:pt x="613343" y="524077"/>
                </a:lnTo>
                <a:lnTo>
                  <a:pt x="598982" y="524763"/>
                </a:lnTo>
                <a:lnTo>
                  <a:pt x="735050" y="524763"/>
                </a:lnTo>
                <a:lnTo>
                  <a:pt x="757026" y="493091"/>
                </a:lnTo>
                <a:lnTo>
                  <a:pt x="771702" y="457835"/>
                </a:lnTo>
                <a:lnTo>
                  <a:pt x="780497" y="418131"/>
                </a:lnTo>
                <a:lnTo>
                  <a:pt x="783386" y="374903"/>
                </a:lnTo>
                <a:lnTo>
                  <a:pt x="782599" y="352353"/>
                </a:lnTo>
                <a:lnTo>
                  <a:pt x="776832" y="310824"/>
                </a:lnTo>
                <a:lnTo>
                  <a:pt x="765495" y="274153"/>
                </a:lnTo>
                <a:lnTo>
                  <a:pt x="748541" y="242911"/>
                </a:lnTo>
                <a:lnTo>
                  <a:pt x="741006" y="233299"/>
                </a:lnTo>
                <a:close/>
              </a:path>
              <a:path w="957579" h="687069">
                <a:moveTo>
                  <a:pt x="600633" y="607822"/>
                </a:moveTo>
                <a:lnTo>
                  <a:pt x="564668" y="621720"/>
                </a:lnTo>
                <a:lnTo>
                  <a:pt x="559739" y="648080"/>
                </a:lnTo>
                <a:lnTo>
                  <a:pt x="560341" y="658272"/>
                </a:lnTo>
                <a:lnTo>
                  <a:pt x="589451" y="686311"/>
                </a:lnTo>
                <a:lnTo>
                  <a:pt x="599998" y="686815"/>
                </a:lnTo>
                <a:lnTo>
                  <a:pt x="610736" y="686270"/>
                </a:lnTo>
                <a:lnTo>
                  <a:pt x="640704" y="657230"/>
                </a:lnTo>
                <a:lnTo>
                  <a:pt x="641273" y="646684"/>
                </a:lnTo>
                <a:lnTo>
                  <a:pt x="640652" y="636438"/>
                </a:lnTo>
                <a:lnTo>
                  <a:pt x="611184" y="608345"/>
                </a:lnTo>
                <a:lnTo>
                  <a:pt x="600633" y="607822"/>
                </a:lnTo>
                <a:close/>
              </a:path>
              <a:path w="957579" h="687069">
                <a:moveTo>
                  <a:pt x="605840" y="0"/>
                </a:moveTo>
                <a:lnTo>
                  <a:pt x="599998" y="126"/>
                </a:lnTo>
                <a:lnTo>
                  <a:pt x="594029" y="126"/>
                </a:lnTo>
                <a:lnTo>
                  <a:pt x="588949" y="253"/>
                </a:lnTo>
                <a:lnTo>
                  <a:pt x="584758" y="762"/>
                </a:lnTo>
                <a:lnTo>
                  <a:pt x="580440" y="1142"/>
                </a:lnTo>
                <a:lnTo>
                  <a:pt x="576884" y="1777"/>
                </a:lnTo>
                <a:lnTo>
                  <a:pt x="574090" y="2539"/>
                </a:lnTo>
                <a:lnTo>
                  <a:pt x="571169" y="3428"/>
                </a:lnTo>
                <a:lnTo>
                  <a:pt x="568883" y="4444"/>
                </a:lnTo>
                <a:lnTo>
                  <a:pt x="566978" y="5714"/>
                </a:lnTo>
                <a:lnTo>
                  <a:pt x="565073" y="6858"/>
                </a:lnTo>
                <a:lnTo>
                  <a:pt x="563422" y="8636"/>
                </a:lnTo>
                <a:lnTo>
                  <a:pt x="562025" y="10794"/>
                </a:lnTo>
                <a:lnTo>
                  <a:pt x="494715" y="104648"/>
                </a:lnTo>
                <a:lnTo>
                  <a:pt x="491413" y="108838"/>
                </a:lnTo>
                <a:lnTo>
                  <a:pt x="489254" y="112267"/>
                </a:lnTo>
                <a:lnTo>
                  <a:pt x="488238" y="115188"/>
                </a:lnTo>
                <a:lnTo>
                  <a:pt x="487303" y="117475"/>
                </a:lnTo>
                <a:lnTo>
                  <a:pt x="506272" y="127635"/>
                </a:lnTo>
                <a:lnTo>
                  <a:pt x="513638" y="127635"/>
                </a:lnTo>
                <a:lnTo>
                  <a:pt x="523163" y="127380"/>
                </a:lnTo>
                <a:lnTo>
                  <a:pt x="526465" y="126873"/>
                </a:lnTo>
                <a:lnTo>
                  <a:pt x="529894" y="126491"/>
                </a:lnTo>
                <a:lnTo>
                  <a:pt x="545896" y="115188"/>
                </a:lnTo>
                <a:lnTo>
                  <a:pt x="598982" y="41401"/>
                </a:lnTo>
                <a:lnTo>
                  <a:pt x="657974" y="41401"/>
                </a:lnTo>
                <a:lnTo>
                  <a:pt x="634288" y="8762"/>
                </a:lnTo>
                <a:lnTo>
                  <a:pt x="632764" y="7112"/>
                </a:lnTo>
                <a:lnTo>
                  <a:pt x="630986" y="5968"/>
                </a:lnTo>
                <a:lnTo>
                  <a:pt x="629208" y="4699"/>
                </a:lnTo>
                <a:lnTo>
                  <a:pt x="610539" y="253"/>
                </a:lnTo>
                <a:lnTo>
                  <a:pt x="605840" y="0"/>
                </a:lnTo>
                <a:close/>
              </a:path>
              <a:path w="957579" h="687069">
                <a:moveTo>
                  <a:pt x="657974" y="41401"/>
                </a:moveTo>
                <a:lnTo>
                  <a:pt x="598982" y="41401"/>
                </a:lnTo>
                <a:lnTo>
                  <a:pt x="652322" y="114935"/>
                </a:lnTo>
                <a:lnTo>
                  <a:pt x="662609" y="124713"/>
                </a:lnTo>
                <a:lnTo>
                  <a:pt x="664768" y="125602"/>
                </a:lnTo>
                <a:lnTo>
                  <a:pt x="667562" y="126111"/>
                </a:lnTo>
                <a:lnTo>
                  <a:pt x="670991" y="126618"/>
                </a:lnTo>
                <a:lnTo>
                  <a:pt x="674420" y="127000"/>
                </a:lnTo>
                <a:lnTo>
                  <a:pt x="678992" y="127126"/>
                </a:lnTo>
                <a:lnTo>
                  <a:pt x="691819" y="127126"/>
                </a:lnTo>
                <a:lnTo>
                  <a:pt x="697407" y="126618"/>
                </a:lnTo>
                <a:lnTo>
                  <a:pt x="701471" y="125602"/>
                </a:lnTo>
                <a:lnTo>
                  <a:pt x="705535" y="124713"/>
                </a:lnTo>
                <a:lnTo>
                  <a:pt x="708202" y="123316"/>
                </a:lnTo>
                <a:lnTo>
                  <a:pt x="709472" y="121538"/>
                </a:lnTo>
                <a:lnTo>
                  <a:pt x="710615" y="119761"/>
                </a:lnTo>
                <a:lnTo>
                  <a:pt x="710693" y="117348"/>
                </a:lnTo>
                <a:lnTo>
                  <a:pt x="709599" y="114553"/>
                </a:lnTo>
                <a:lnTo>
                  <a:pt x="708583" y="111760"/>
                </a:lnTo>
                <a:lnTo>
                  <a:pt x="706424" y="108203"/>
                </a:lnTo>
                <a:lnTo>
                  <a:pt x="703503" y="104139"/>
                </a:lnTo>
                <a:lnTo>
                  <a:pt x="657974" y="41401"/>
                </a:lnTo>
                <a:close/>
              </a:path>
              <a:path w="957579" h="687069">
                <a:moveTo>
                  <a:pt x="922578" y="181737"/>
                </a:moveTo>
                <a:lnTo>
                  <a:pt x="915847" y="181737"/>
                </a:lnTo>
                <a:lnTo>
                  <a:pt x="909243" y="181863"/>
                </a:lnTo>
                <a:lnTo>
                  <a:pt x="889050" y="185165"/>
                </a:lnTo>
                <a:lnTo>
                  <a:pt x="886383" y="186181"/>
                </a:lnTo>
                <a:lnTo>
                  <a:pt x="884605" y="187578"/>
                </a:lnTo>
                <a:lnTo>
                  <a:pt x="883716" y="189229"/>
                </a:lnTo>
                <a:lnTo>
                  <a:pt x="882700" y="190880"/>
                </a:lnTo>
                <a:lnTo>
                  <a:pt x="882347" y="192531"/>
                </a:lnTo>
                <a:lnTo>
                  <a:pt x="882319" y="194563"/>
                </a:lnTo>
                <a:lnTo>
                  <a:pt x="883208" y="565150"/>
                </a:lnTo>
                <a:lnTo>
                  <a:pt x="883716" y="566927"/>
                </a:lnTo>
                <a:lnTo>
                  <a:pt x="884732" y="568451"/>
                </a:lnTo>
                <a:lnTo>
                  <a:pt x="885621" y="569976"/>
                </a:lnTo>
                <a:lnTo>
                  <a:pt x="887399" y="571246"/>
                </a:lnTo>
                <a:lnTo>
                  <a:pt x="890066" y="572262"/>
                </a:lnTo>
                <a:lnTo>
                  <a:pt x="892606" y="573404"/>
                </a:lnTo>
                <a:lnTo>
                  <a:pt x="896035" y="574166"/>
                </a:lnTo>
                <a:lnTo>
                  <a:pt x="900480" y="574801"/>
                </a:lnTo>
                <a:lnTo>
                  <a:pt x="904798" y="575310"/>
                </a:lnTo>
                <a:lnTo>
                  <a:pt x="910259" y="575563"/>
                </a:lnTo>
                <a:lnTo>
                  <a:pt x="916863" y="575563"/>
                </a:lnTo>
                <a:lnTo>
                  <a:pt x="943787" y="572135"/>
                </a:lnTo>
                <a:lnTo>
                  <a:pt x="946327" y="571118"/>
                </a:lnTo>
                <a:lnTo>
                  <a:pt x="948105" y="569722"/>
                </a:lnTo>
                <a:lnTo>
                  <a:pt x="949121" y="568325"/>
                </a:lnTo>
                <a:lnTo>
                  <a:pt x="950264" y="566801"/>
                </a:lnTo>
                <a:lnTo>
                  <a:pt x="950705" y="565150"/>
                </a:lnTo>
                <a:lnTo>
                  <a:pt x="950772" y="562737"/>
                </a:lnTo>
                <a:lnTo>
                  <a:pt x="949756" y="192531"/>
                </a:lnTo>
                <a:lnTo>
                  <a:pt x="949248" y="190753"/>
                </a:lnTo>
                <a:lnTo>
                  <a:pt x="948105" y="189102"/>
                </a:lnTo>
                <a:lnTo>
                  <a:pt x="947089" y="187451"/>
                </a:lnTo>
                <a:lnTo>
                  <a:pt x="945311" y="186054"/>
                </a:lnTo>
                <a:lnTo>
                  <a:pt x="942898" y="185038"/>
                </a:lnTo>
                <a:lnTo>
                  <a:pt x="940358" y="183896"/>
                </a:lnTo>
                <a:lnTo>
                  <a:pt x="936929" y="183134"/>
                </a:lnTo>
                <a:lnTo>
                  <a:pt x="932611" y="182625"/>
                </a:lnTo>
                <a:lnTo>
                  <a:pt x="928293" y="181990"/>
                </a:lnTo>
                <a:lnTo>
                  <a:pt x="922578" y="181737"/>
                </a:lnTo>
                <a:close/>
              </a:path>
              <a:path w="957579" h="687069">
                <a:moveTo>
                  <a:pt x="915847" y="29972"/>
                </a:moveTo>
                <a:lnTo>
                  <a:pt x="878775" y="43846"/>
                </a:lnTo>
                <a:lnTo>
                  <a:pt x="873810" y="70992"/>
                </a:lnTo>
                <a:lnTo>
                  <a:pt x="874360" y="81704"/>
                </a:lnTo>
                <a:lnTo>
                  <a:pt x="904257" y="110476"/>
                </a:lnTo>
                <a:lnTo>
                  <a:pt x="915212" y="110998"/>
                </a:lnTo>
                <a:lnTo>
                  <a:pt x="926357" y="110452"/>
                </a:lnTo>
                <a:lnTo>
                  <a:pt x="956753" y="80859"/>
                </a:lnTo>
                <a:lnTo>
                  <a:pt x="957249" y="69976"/>
                </a:lnTo>
                <a:lnTo>
                  <a:pt x="956700" y="59211"/>
                </a:lnTo>
                <a:lnTo>
                  <a:pt x="926803" y="30476"/>
                </a:lnTo>
                <a:lnTo>
                  <a:pt x="915847" y="29972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5" name="object 15" descr=""/>
          <p:cNvGrpSpPr/>
          <p:nvPr/>
        </p:nvGrpSpPr>
        <p:grpSpPr>
          <a:xfrm>
            <a:off x="3194176" y="1457452"/>
            <a:ext cx="8884920" cy="5400675"/>
            <a:chOff x="3194176" y="1457452"/>
            <a:chExt cx="8884920" cy="5400675"/>
          </a:xfrm>
        </p:grpSpPr>
        <p:pic>
          <p:nvPicPr>
            <p:cNvPr id="16" name="object 16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859134" y="5659399"/>
              <a:ext cx="1219911" cy="1198598"/>
            </a:xfrm>
            <a:prstGeom prst="rect">
              <a:avLst/>
            </a:prstGeom>
          </p:spPr>
        </p:pic>
        <p:pic>
          <p:nvPicPr>
            <p:cNvPr id="17" name="object 17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194176" y="1514475"/>
              <a:ext cx="1652015" cy="714883"/>
            </a:xfrm>
            <a:prstGeom prst="rect">
              <a:avLst/>
            </a:prstGeom>
          </p:spPr>
        </p:pic>
        <p:sp>
          <p:nvSpPr>
            <p:cNvPr id="18" name="object 18" descr=""/>
            <p:cNvSpPr/>
            <p:nvPr/>
          </p:nvSpPr>
          <p:spPr>
            <a:xfrm>
              <a:off x="5095240" y="1457451"/>
              <a:ext cx="3801110" cy="726440"/>
            </a:xfrm>
            <a:custGeom>
              <a:avLst/>
              <a:gdLst/>
              <a:ahLst/>
              <a:cxnLst/>
              <a:rect l="l" t="t" r="r" b="b"/>
              <a:pathLst>
                <a:path w="3801109" h="726439">
                  <a:moveTo>
                    <a:pt x="290957" y="548894"/>
                  </a:moveTo>
                  <a:lnTo>
                    <a:pt x="288163" y="530352"/>
                  </a:lnTo>
                  <a:lnTo>
                    <a:pt x="287274" y="527812"/>
                  </a:lnTo>
                  <a:lnTo>
                    <a:pt x="286004" y="525907"/>
                  </a:lnTo>
                  <a:lnTo>
                    <a:pt x="283337" y="523748"/>
                  </a:lnTo>
                  <a:lnTo>
                    <a:pt x="281686" y="523240"/>
                  </a:lnTo>
                  <a:lnTo>
                    <a:pt x="276479" y="523240"/>
                  </a:lnTo>
                  <a:lnTo>
                    <a:pt x="271907" y="525653"/>
                  </a:lnTo>
                  <a:lnTo>
                    <a:pt x="266065" y="530479"/>
                  </a:lnTo>
                  <a:lnTo>
                    <a:pt x="261416" y="534123"/>
                  </a:lnTo>
                  <a:lnTo>
                    <a:pt x="222465" y="558939"/>
                  </a:lnTo>
                  <a:lnTo>
                    <a:pt x="184378" y="569709"/>
                  </a:lnTo>
                  <a:lnTo>
                    <a:pt x="173101" y="570230"/>
                  </a:lnTo>
                  <a:lnTo>
                    <a:pt x="161137" y="569683"/>
                  </a:lnTo>
                  <a:lnTo>
                    <a:pt x="120256" y="556526"/>
                  </a:lnTo>
                  <a:lnTo>
                    <a:pt x="91109" y="525221"/>
                  </a:lnTo>
                  <a:lnTo>
                    <a:pt x="74333" y="476072"/>
                  </a:lnTo>
                  <a:lnTo>
                    <a:pt x="70358" y="427609"/>
                  </a:lnTo>
                  <a:lnTo>
                    <a:pt x="71894" y="394106"/>
                  </a:lnTo>
                  <a:lnTo>
                    <a:pt x="84797" y="339763"/>
                  </a:lnTo>
                  <a:lnTo>
                    <a:pt x="110490" y="302475"/>
                  </a:lnTo>
                  <a:lnTo>
                    <a:pt x="147751" y="283616"/>
                  </a:lnTo>
                  <a:lnTo>
                    <a:pt x="170688" y="281178"/>
                  </a:lnTo>
                  <a:lnTo>
                    <a:pt x="182181" y="281597"/>
                  </a:lnTo>
                  <a:lnTo>
                    <a:pt x="220256" y="291338"/>
                  </a:lnTo>
                  <a:lnTo>
                    <a:pt x="256540" y="313182"/>
                  </a:lnTo>
                  <a:lnTo>
                    <a:pt x="267208" y="322072"/>
                  </a:lnTo>
                  <a:lnTo>
                    <a:pt x="271907" y="324358"/>
                  </a:lnTo>
                  <a:lnTo>
                    <a:pt x="279527" y="324358"/>
                  </a:lnTo>
                  <a:lnTo>
                    <a:pt x="282575" y="322199"/>
                  </a:lnTo>
                  <a:lnTo>
                    <a:pt x="284988" y="318008"/>
                  </a:lnTo>
                  <a:lnTo>
                    <a:pt x="287401" y="313690"/>
                  </a:lnTo>
                  <a:lnTo>
                    <a:pt x="288671" y="306324"/>
                  </a:lnTo>
                  <a:lnTo>
                    <a:pt x="288544" y="291338"/>
                  </a:lnTo>
                  <a:lnTo>
                    <a:pt x="288417" y="286639"/>
                  </a:lnTo>
                  <a:lnTo>
                    <a:pt x="287985" y="281178"/>
                  </a:lnTo>
                  <a:lnTo>
                    <a:pt x="287909" y="280162"/>
                  </a:lnTo>
                  <a:lnTo>
                    <a:pt x="276606" y="260096"/>
                  </a:lnTo>
                  <a:lnTo>
                    <a:pt x="273431" y="256794"/>
                  </a:lnTo>
                  <a:lnTo>
                    <a:pt x="236093" y="236093"/>
                  </a:lnTo>
                  <a:lnTo>
                    <a:pt x="197243" y="226110"/>
                  </a:lnTo>
                  <a:lnTo>
                    <a:pt x="171323" y="224282"/>
                  </a:lnTo>
                  <a:lnTo>
                    <a:pt x="153441" y="225120"/>
                  </a:lnTo>
                  <a:lnTo>
                    <a:pt x="103632" y="236601"/>
                  </a:lnTo>
                  <a:lnTo>
                    <a:pt x="61315" y="262077"/>
                  </a:lnTo>
                  <a:lnTo>
                    <a:pt x="28702" y="302310"/>
                  </a:lnTo>
                  <a:lnTo>
                    <a:pt x="13081" y="337947"/>
                  </a:lnTo>
                  <a:lnTo>
                    <a:pt x="3200" y="380873"/>
                  </a:lnTo>
                  <a:lnTo>
                    <a:pt x="0" y="431419"/>
                  </a:lnTo>
                  <a:lnTo>
                    <a:pt x="762" y="454698"/>
                  </a:lnTo>
                  <a:lnTo>
                    <a:pt x="6286" y="496951"/>
                  </a:lnTo>
                  <a:lnTo>
                    <a:pt x="17170" y="533577"/>
                  </a:lnTo>
                  <a:lnTo>
                    <a:pt x="42799" y="577723"/>
                  </a:lnTo>
                  <a:lnTo>
                    <a:pt x="79438" y="608520"/>
                  </a:lnTo>
                  <a:lnTo>
                    <a:pt x="127165" y="625551"/>
                  </a:lnTo>
                  <a:lnTo>
                    <a:pt x="164592" y="628777"/>
                  </a:lnTo>
                  <a:lnTo>
                    <a:pt x="174129" y="628472"/>
                  </a:lnTo>
                  <a:lnTo>
                    <a:pt x="219227" y="620649"/>
                  </a:lnTo>
                  <a:lnTo>
                    <a:pt x="256451" y="605320"/>
                  </a:lnTo>
                  <a:lnTo>
                    <a:pt x="286639" y="581152"/>
                  </a:lnTo>
                  <a:lnTo>
                    <a:pt x="287655" y="579374"/>
                  </a:lnTo>
                  <a:lnTo>
                    <a:pt x="290830" y="562737"/>
                  </a:lnTo>
                  <a:lnTo>
                    <a:pt x="290957" y="548894"/>
                  </a:lnTo>
                  <a:close/>
                </a:path>
                <a:path w="3801109" h="726439">
                  <a:moveTo>
                    <a:pt x="605917" y="67691"/>
                  </a:moveTo>
                  <a:lnTo>
                    <a:pt x="599643" y="37592"/>
                  </a:lnTo>
                  <a:lnTo>
                    <a:pt x="598766" y="35560"/>
                  </a:lnTo>
                  <a:lnTo>
                    <a:pt x="570826" y="8343"/>
                  </a:lnTo>
                  <a:lnTo>
                    <a:pt x="529971" y="0"/>
                  </a:lnTo>
                  <a:lnTo>
                    <a:pt x="523100" y="215"/>
                  </a:lnTo>
                  <a:lnTo>
                    <a:pt x="483362" y="10668"/>
                  </a:lnTo>
                  <a:lnTo>
                    <a:pt x="479806" y="12954"/>
                  </a:lnTo>
                  <a:lnTo>
                    <a:pt x="477139" y="14605"/>
                  </a:lnTo>
                  <a:lnTo>
                    <a:pt x="475234" y="15875"/>
                  </a:lnTo>
                  <a:lnTo>
                    <a:pt x="473329" y="17018"/>
                  </a:lnTo>
                  <a:lnTo>
                    <a:pt x="471805" y="18415"/>
                  </a:lnTo>
                  <a:lnTo>
                    <a:pt x="470916" y="19685"/>
                  </a:lnTo>
                  <a:lnTo>
                    <a:pt x="469900" y="21082"/>
                  </a:lnTo>
                  <a:lnTo>
                    <a:pt x="469392" y="22606"/>
                  </a:lnTo>
                  <a:lnTo>
                    <a:pt x="469214" y="24841"/>
                  </a:lnTo>
                  <a:lnTo>
                    <a:pt x="469138" y="30353"/>
                  </a:lnTo>
                  <a:lnTo>
                    <a:pt x="469861" y="40640"/>
                  </a:lnTo>
                  <a:lnTo>
                    <a:pt x="471995" y="47904"/>
                  </a:lnTo>
                  <a:lnTo>
                    <a:pt x="475564" y="52273"/>
                  </a:lnTo>
                  <a:lnTo>
                    <a:pt x="480568" y="53721"/>
                  </a:lnTo>
                  <a:lnTo>
                    <a:pt x="484124" y="53721"/>
                  </a:lnTo>
                  <a:lnTo>
                    <a:pt x="487299" y="52832"/>
                  </a:lnTo>
                  <a:lnTo>
                    <a:pt x="489966" y="51054"/>
                  </a:lnTo>
                  <a:lnTo>
                    <a:pt x="494919" y="47879"/>
                  </a:lnTo>
                  <a:lnTo>
                    <a:pt x="496570" y="47117"/>
                  </a:lnTo>
                  <a:lnTo>
                    <a:pt x="499872" y="45466"/>
                  </a:lnTo>
                  <a:lnTo>
                    <a:pt x="504063" y="43434"/>
                  </a:lnTo>
                  <a:lnTo>
                    <a:pt x="509270" y="41148"/>
                  </a:lnTo>
                  <a:lnTo>
                    <a:pt x="514350" y="38735"/>
                  </a:lnTo>
                  <a:lnTo>
                    <a:pt x="520065" y="37592"/>
                  </a:lnTo>
                  <a:lnTo>
                    <a:pt x="536194" y="37592"/>
                  </a:lnTo>
                  <a:lnTo>
                    <a:pt x="543433" y="40640"/>
                  </a:lnTo>
                  <a:lnTo>
                    <a:pt x="548132" y="46736"/>
                  </a:lnTo>
                  <a:lnTo>
                    <a:pt x="552704" y="52832"/>
                  </a:lnTo>
                  <a:lnTo>
                    <a:pt x="555117" y="60706"/>
                  </a:lnTo>
                  <a:lnTo>
                    <a:pt x="555117" y="78740"/>
                  </a:lnTo>
                  <a:lnTo>
                    <a:pt x="553212" y="86106"/>
                  </a:lnTo>
                  <a:lnTo>
                    <a:pt x="549402" y="92329"/>
                  </a:lnTo>
                  <a:lnTo>
                    <a:pt x="545592" y="98679"/>
                  </a:lnTo>
                  <a:lnTo>
                    <a:pt x="538988" y="101854"/>
                  </a:lnTo>
                  <a:lnTo>
                    <a:pt x="518414" y="101854"/>
                  </a:lnTo>
                  <a:lnTo>
                    <a:pt x="512699" y="103251"/>
                  </a:lnTo>
                  <a:lnTo>
                    <a:pt x="508762" y="106045"/>
                  </a:lnTo>
                  <a:lnTo>
                    <a:pt x="504825" y="108712"/>
                  </a:lnTo>
                  <a:lnTo>
                    <a:pt x="503047" y="114046"/>
                  </a:lnTo>
                  <a:lnTo>
                    <a:pt x="503301" y="121920"/>
                  </a:lnTo>
                  <a:lnTo>
                    <a:pt x="504190" y="161290"/>
                  </a:lnTo>
                  <a:lnTo>
                    <a:pt x="504190" y="165862"/>
                  </a:lnTo>
                  <a:lnTo>
                    <a:pt x="505968" y="169164"/>
                  </a:lnTo>
                  <a:lnTo>
                    <a:pt x="513080" y="172974"/>
                  </a:lnTo>
                  <a:lnTo>
                    <a:pt x="519303" y="173863"/>
                  </a:lnTo>
                  <a:lnTo>
                    <a:pt x="536194" y="173863"/>
                  </a:lnTo>
                  <a:lnTo>
                    <a:pt x="552069" y="134493"/>
                  </a:lnTo>
                  <a:lnTo>
                    <a:pt x="563664" y="131457"/>
                  </a:lnTo>
                  <a:lnTo>
                    <a:pt x="597712" y="104025"/>
                  </a:lnTo>
                  <a:lnTo>
                    <a:pt x="605002" y="81267"/>
                  </a:lnTo>
                  <a:lnTo>
                    <a:pt x="605917" y="67691"/>
                  </a:lnTo>
                  <a:close/>
                </a:path>
                <a:path w="3801109" h="726439">
                  <a:moveTo>
                    <a:pt x="696798" y="611759"/>
                  </a:moveTo>
                  <a:lnTo>
                    <a:pt x="696722" y="560832"/>
                  </a:lnTo>
                  <a:lnTo>
                    <a:pt x="695960" y="238760"/>
                  </a:lnTo>
                  <a:lnTo>
                    <a:pt x="695325" y="236982"/>
                  </a:lnTo>
                  <a:lnTo>
                    <a:pt x="694055" y="235458"/>
                  </a:lnTo>
                  <a:lnTo>
                    <a:pt x="692912" y="233934"/>
                  </a:lnTo>
                  <a:lnTo>
                    <a:pt x="668528" y="228346"/>
                  </a:lnTo>
                  <a:lnTo>
                    <a:pt x="655066" y="228346"/>
                  </a:lnTo>
                  <a:lnTo>
                    <a:pt x="649605" y="228600"/>
                  </a:lnTo>
                  <a:lnTo>
                    <a:pt x="645414" y="229108"/>
                  </a:lnTo>
                  <a:lnTo>
                    <a:pt x="641096" y="229489"/>
                  </a:lnTo>
                  <a:lnTo>
                    <a:pt x="637667" y="230251"/>
                  </a:lnTo>
                  <a:lnTo>
                    <a:pt x="635000" y="231521"/>
                  </a:lnTo>
                  <a:lnTo>
                    <a:pt x="632206" y="232791"/>
                  </a:lnTo>
                  <a:lnTo>
                    <a:pt x="628015" y="241808"/>
                  </a:lnTo>
                  <a:lnTo>
                    <a:pt x="628650" y="498602"/>
                  </a:lnTo>
                  <a:lnTo>
                    <a:pt x="614756" y="514985"/>
                  </a:lnTo>
                  <a:lnTo>
                    <a:pt x="575437" y="551561"/>
                  </a:lnTo>
                  <a:lnTo>
                    <a:pt x="537552" y="568528"/>
                  </a:lnTo>
                  <a:lnTo>
                    <a:pt x="524891" y="569722"/>
                  </a:lnTo>
                  <a:lnTo>
                    <a:pt x="515378" y="569252"/>
                  </a:lnTo>
                  <a:lnTo>
                    <a:pt x="477037" y="553110"/>
                  </a:lnTo>
                  <a:lnTo>
                    <a:pt x="454406" y="517232"/>
                  </a:lnTo>
                  <a:lnTo>
                    <a:pt x="447154" y="471449"/>
                  </a:lnTo>
                  <a:lnTo>
                    <a:pt x="446278" y="241808"/>
                  </a:lnTo>
                  <a:lnTo>
                    <a:pt x="446163" y="239014"/>
                  </a:lnTo>
                  <a:lnTo>
                    <a:pt x="418846" y="228981"/>
                  </a:lnTo>
                  <a:lnTo>
                    <a:pt x="412242" y="228981"/>
                  </a:lnTo>
                  <a:lnTo>
                    <a:pt x="400304" y="229235"/>
                  </a:lnTo>
                  <a:lnTo>
                    <a:pt x="395859" y="229743"/>
                  </a:lnTo>
                  <a:lnTo>
                    <a:pt x="391541" y="230124"/>
                  </a:lnTo>
                  <a:lnTo>
                    <a:pt x="387985" y="230886"/>
                  </a:lnTo>
                  <a:lnTo>
                    <a:pt x="385318" y="232156"/>
                  </a:lnTo>
                  <a:lnTo>
                    <a:pt x="382524" y="233426"/>
                  </a:lnTo>
                  <a:lnTo>
                    <a:pt x="378333" y="241808"/>
                  </a:lnTo>
                  <a:lnTo>
                    <a:pt x="378968" y="465328"/>
                  </a:lnTo>
                  <a:lnTo>
                    <a:pt x="382816" y="518642"/>
                  </a:lnTo>
                  <a:lnTo>
                    <a:pt x="394868" y="559676"/>
                  </a:lnTo>
                  <a:lnTo>
                    <a:pt x="416699" y="592429"/>
                  </a:lnTo>
                  <a:lnTo>
                    <a:pt x="449072" y="615696"/>
                  </a:lnTo>
                  <a:lnTo>
                    <a:pt x="493433" y="627075"/>
                  </a:lnTo>
                  <a:lnTo>
                    <a:pt x="511175" y="627761"/>
                  </a:lnTo>
                  <a:lnTo>
                    <a:pt x="526834" y="626770"/>
                  </a:lnTo>
                  <a:lnTo>
                    <a:pt x="573278" y="611759"/>
                  </a:lnTo>
                  <a:lnTo>
                    <a:pt x="619709" y="577088"/>
                  </a:lnTo>
                  <a:lnTo>
                    <a:pt x="626795" y="569722"/>
                  </a:lnTo>
                  <a:lnTo>
                    <a:pt x="635381" y="560832"/>
                  </a:lnTo>
                  <a:lnTo>
                    <a:pt x="635533" y="611759"/>
                  </a:lnTo>
                  <a:lnTo>
                    <a:pt x="635889" y="613537"/>
                  </a:lnTo>
                  <a:lnTo>
                    <a:pt x="636778" y="615061"/>
                  </a:lnTo>
                  <a:lnTo>
                    <a:pt x="637540" y="616458"/>
                  </a:lnTo>
                  <a:lnTo>
                    <a:pt x="639191" y="617855"/>
                  </a:lnTo>
                  <a:lnTo>
                    <a:pt x="641477" y="618871"/>
                  </a:lnTo>
                  <a:lnTo>
                    <a:pt x="643763" y="620014"/>
                  </a:lnTo>
                  <a:lnTo>
                    <a:pt x="646938" y="620776"/>
                  </a:lnTo>
                  <a:lnTo>
                    <a:pt x="650875" y="621284"/>
                  </a:lnTo>
                  <a:lnTo>
                    <a:pt x="654812" y="621919"/>
                  </a:lnTo>
                  <a:lnTo>
                    <a:pt x="660019" y="622173"/>
                  </a:lnTo>
                  <a:lnTo>
                    <a:pt x="666242" y="622046"/>
                  </a:lnTo>
                  <a:lnTo>
                    <a:pt x="671957" y="622046"/>
                  </a:lnTo>
                  <a:lnTo>
                    <a:pt x="690372" y="618744"/>
                  </a:lnTo>
                  <a:lnTo>
                    <a:pt x="692785" y="617728"/>
                  </a:lnTo>
                  <a:lnTo>
                    <a:pt x="694563" y="616331"/>
                  </a:lnTo>
                  <a:lnTo>
                    <a:pt x="695452" y="614807"/>
                  </a:lnTo>
                  <a:lnTo>
                    <a:pt x="696468" y="613410"/>
                  </a:lnTo>
                  <a:lnTo>
                    <a:pt x="696798" y="611759"/>
                  </a:lnTo>
                  <a:close/>
                </a:path>
                <a:path w="3801109" h="726439">
                  <a:moveTo>
                    <a:pt x="1099210" y="572008"/>
                  </a:moveTo>
                  <a:lnTo>
                    <a:pt x="1098880" y="440690"/>
                  </a:lnTo>
                  <a:lnTo>
                    <a:pt x="1098677" y="360299"/>
                  </a:lnTo>
                  <a:lnTo>
                    <a:pt x="1094105" y="313563"/>
                  </a:lnTo>
                  <a:lnTo>
                    <a:pt x="1080617" y="276733"/>
                  </a:lnTo>
                  <a:lnTo>
                    <a:pt x="1080490" y="276479"/>
                  </a:lnTo>
                  <a:lnTo>
                    <a:pt x="1045730" y="241808"/>
                  </a:lnTo>
                  <a:lnTo>
                    <a:pt x="1031875" y="235038"/>
                  </a:lnTo>
                  <a:lnTo>
                    <a:pt x="1031875" y="518795"/>
                  </a:lnTo>
                  <a:lnTo>
                    <a:pt x="1019606" y="531901"/>
                  </a:lnTo>
                  <a:lnTo>
                    <a:pt x="984377" y="560324"/>
                  </a:lnTo>
                  <a:lnTo>
                    <a:pt x="948118" y="573062"/>
                  </a:lnTo>
                  <a:lnTo>
                    <a:pt x="935101" y="573913"/>
                  </a:lnTo>
                  <a:lnTo>
                    <a:pt x="919619" y="572922"/>
                  </a:lnTo>
                  <a:lnTo>
                    <a:pt x="884047" y="557022"/>
                  </a:lnTo>
                  <a:lnTo>
                    <a:pt x="865759" y="511556"/>
                  </a:lnTo>
                  <a:lnTo>
                    <a:pt x="866140" y="503364"/>
                  </a:lnTo>
                  <a:lnTo>
                    <a:pt x="885482" y="464502"/>
                  </a:lnTo>
                  <a:lnTo>
                    <a:pt x="925703" y="445643"/>
                  </a:lnTo>
                  <a:lnTo>
                    <a:pt x="973963" y="440817"/>
                  </a:lnTo>
                  <a:lnTo>
                    <a:pt x="1031748" y="440766"/>
                  </a:lnTo>
                  <a:lnTo>
                    <a:pt x="1031875" y="518795"/>
                  </a:lnTo>
                  <a:lnTo>
                    <a:pt x="1031875" y="235038"/>
                  </a:lnTo>
                  <a:lnTo>
                    <a:pt x="989736" y="224078"/>
                  </a:lnTo>
                  <a:lnTo>
                    <a:pt x="953008" y="221869"/>
                  </a:lnTo>
                  <a:lnTo>
                    <a:pt x="942365" y="222186"/>
                  </a:lnTo>
                  <a:lnTo>
                    <a:pt x="900595" y="228003"/>
                  </a:lnTo>
                  <a:lnTo>
                    <a:pt x="863841" y="238887"/>
                  </a:lnTo>
                  <a:lnTo>
                    <a:pt x="826008" y="257937"/>
                  </a:lnTo>
                  <a:lnTo>
                    <a:pt x="814044" y="292493"/>
                  </a:lnTo>
                  <a:lnTo>
                    <a:pt x="814082" y="293433"/>
                  </a:lnTo>
                  <a:lnTo>
                    <a:pt x="825373" y="315087"/>
                  </a:lnTo>
                  <a:lnTo>
                    <a:pt x="830834" y="315087"/>
                  </a:lnTo>
                  <a:lnTo>
                    <a:pt x="835787" y="313182"/>
                  </a:lnTo>
                  <a:lnTo>
                    <a:pt x="842518" y="309118"/>
                  </a:lnTo>
                  <a:lnTo>
                    <a:pt x="847788" y="306095"/>
                  </a:lnTo>
                  <a:lnTo>
                    <a:pt x="883564" y="289102"/>
                  </a:lnTo>
                  <a:lnTo>
                    <a:pt x="923328" y="278358"/>
                  </a:lnTo>
                  <a:lnTo>
                    <a:pt x="947039" y="276733"/>
                  </a:lnTo>
                  <a:lnTo>
                    <a:pt x="958202" y="277075"/>
                  </a:lnTo>
                  <a:lnTo>
                    <a:pt x="1000772" y="289039"/>
                  </a:lnTo>
                  <a:lnTo>
                    <a:pt x="1026922" y="325628"/>
                  </a:lnTo>
                  <a:lnTo>
                    <a:pt x="1031621" y="391922"/>
                  </a:lnTo>
                  <a:lnTo>
                    <a:pt x="980821" y="392049"/>
                  </a:lnTo>
                  <a:lnTo>
                    <a:pt x="959904" y="392607"/>
                  </a:lnTo>
                  <a:lnTo>
                    <a:pt x="921232" y="396519"/>
                  </a:lnTo>
                  <a:lnTo>
                    <a:pt x="871778" y="409448"/>
                  </a:lnTo>
                  <a:lnTo>
                    <a:pt x="834288" y="430834"/>
                  </a:lnTo>
                  <a:lnTo>
                    <a:pt x="809117" y="460883"/>
                  </a:lnTo>
                  <a:lnTo>
                    <a:pt x="797318" y="499910"/>
                  </a:lnTo>
                  <a:lnTo>
                    <a:pt x="796544" y="514985"/>
                  </a:lnTo>
                  <a:lnTo>
                    <a:pt x="797179" y="527888"/>
                  </a:lnTo>
                  <a:lnTo>
                    <a:pt x="810983" y="572414"/>
                  </a:lnTo>
                  <a:lnTo>
                    <a:pt x="840511" y="604253"/>
                  </a:lnTo>
                  <a:lnTo>
                    <a:pt x="884047" y="622642"/>
                  </a:lnTo>
                  <a:lnTo>
                    <a:pt x="924560" y="626745"/>
                  </a:lnTo>
                  <a:lnTo>
                    <a:pt x="940904" y="625843"/>
                  </a:lnTo>
                  <a:lnTo>
                    <a:pt x="987298" y="612267"/>
                  </a:lnTo>
                  <a:lnTo>
                    <a:pt x="1028649" y="584238"/>
                  </a:lnTo>
                  <a:lnTo>
                    <a:pt x="1039088" y="573913"/>
                  </a:lnTo>
                  <a:lnTo>
                    <a:pt x="1041019" y="572008"/>
                  </a:lnTo>
                  <a:lnTo>
                    <a:pt x="1041196" y="612267"/>
                  </a:lnTo>
                  <a:lnTo>
                    <a:pt x="1063117" y="621030"/>
                  </a:lnTo>
                  <a:lnTo>
                    <a:pt x="1077595" y="621030"/>
                  </a:lnTo>
                  <a:lnTo>
                    <a:pt x="1083183" y="620649"/>
                  </a:lnTo>
                  <a:lnTo>
                    <a:pt x="1086993" y="619760"/>
                  </a:lnTo>
                  <a:lnTo>
                    <a:pt x="1090803" y="618998"/>
                  </a:lnTo>
                  <a:lnTo>
                    <a:pt x="1093851" y="617728"/>
                  </a:lnTo>
                  <a:lnTo>
                    <a:pt x="1098169" y="614426"/>
                  </a:lnTo>
                  <a:lnTo>
                    <a:pt x="1099185" y="612267"/>
                  </a:lnTo>
                  <a:lnTo>
                    <a:pt x="1099210" y="572008"/>
                  </a:lnTo>
                  <a:close/>
                </a:path>
                <a:path w="3801109" h="726439">
                  <a:moveTo>
                    <a:pt x="1748409" y="417576"/>
                  </a:moveTo>
                  <a:lnTo>
                    <a:pt x="1746300" y="378447"/>
                  </a:lnTo>
                  <a:lnTo>
                    <a:pt x="1735302" y="324078"/>
                  </a:lnTo>
                  <a:lnTo>
                    <a:pt x="1713852" y="278625"/>
                  </a:lnTo>
                  <a:lnTo>
                    <a:pt x="1713661" y="278384"/>
                  </a:lnTo>
                  <a:lnTo>
                    <a:pt x="1704314" y="265976"/>
                  </a:lnTo>
                  <a:lnTo>
                    <a:pt x="1693392" y="254660"/>
                  </a:lnTo>
                  <a:lnTo>
                    <a:pt x="1681124" y="244690"/>
                  </a:lnTo>
                  <a:lnTo>
                    <a:pt x="1678432" y="243001"/>
                  </a:lnTo>
                  <a:lnTo>
                    <a:pt x="1678432" y="425450"/>
                  </a:lnTo>
                  <a:lnTo>
                    <a:pt x="1678165" y="438365"/>
                  </a:lnTo>
                  <a:lnTo>
                    <a:pt x="1673479" y="476504"/>
                  </a:lnTo>
                  <a:lnTo>
                    <a:pt x="1657096" y="521970"/>
                  </a:lnTo>
                  <a:lnTo>
                    <a:pt x="1627759" y="554609"/>
                  </a:lnTo>
                  <a:lnTo>
                    <a:pt x="1584071" y="566928"/>
                  </a:lnTo>
                  <a:lnTo>
                    <a:pt x="1570443" y="565886"/>
                  </a:lnTo>
                  <a:lnTo>
                    <a:pt x="1557045" y="562584"/>
                  </a:lnTo>
                  <a:lnTo>
                    <a:pt x="1556512" y="562356"/>
                  </a:lnTo>
                  <a:lnTo>
                    <a:pt x="1543875" y="557034"/>
                  </a:lnTo>
                  <a:lnTo>
                    <a:pt x="1504784" y="527481"/>
                  </a:lnTo>
                  <a:lnTo>
                    <a:pt x="1477264" y="497586"/>
                  </a:lnTo>
                  <a:lnTo>
                    <a:pt x="1476883" y="350774"/>
                  </a:lnTo>
                  <a:lnTo>
                    <a:pt x="1484757" y="340944"/>
                  </a:lnTo>
                  <a:lnTo>
                    <a:pt x="1514106" y="310159"/>
                  </a:lnTo>
                  <a:lnTo>
                    <a:pt x="1547456" y="287121"/>
                  </a:lnTo>
                  <a:lnTo>
                    <a:pt x="1586230" y="278384"/>
                  </a:lnTo>
                  <a:lnTo>
                    <a:pt x="1598891" y="279158"/>
                  </a:lnTo>
                  <a:lnTo>
                    <a:pt x="1638769" y="297522"/>
                  </a:lnTo>
                  <a:lnTo>
                    <a:pt x="1663814" y="334251"/>
                  </a:lnTo>
                  <a:lnTo>
                    <a:pt x="1675904" y="384073"/>
                  </a:lnTo>
                  <a:lnTo>
                    <a:pt x="1678432" y="425450"/>
                  </a:lnTo>
                  <a:lnTo>
                    <a:pt x="1678432" y="243001"/>
                  </a:lnTo>
                  <a:lnTo>
                    <a:pt x="1636166" y="224155"/>
                  </a:lnTo>
                  <a:lnTo>
                    <a:pt x="1598930" y="220218"/>
                  </a:lnTo>
                  <a:lnTo>
                    <a:pt x="1590852" y="220433"/>
                  </a:lnTo>
                  <a:lnTo>
                    <a:pt x="1553146" y="227901"/>
                  </a:lnTo>
                  <a:lnTo>
                    <a:pt x="1515973" y="247332"/>
                  </a:lnTo>
                  <a:lnTo>
                    <a:pt x="1484871" y="273062"/>
                  </a:lnTo>
                  <a:lnTo>
                    <a:pt x="1476756" y="281178"/>
                  </a:lnTo>
                  <a:lnTo>
                    <a:pt x="1476108" y="58293"/>
                  </a:lnTo>
                  <a:lnTo>
                    <a:pt x="1475613" y="56388"/>
                  </a:lnTo>
                  <a:lnTo>
                    <a:pt x="1474457" y="54864"/>
                  </a:lnTo>
                  <a:lnTo>
                    <a:pt x="1473454" y="53213"/>
                  </a:lnTo>
                  <a:lnTo>
                    <a:pt x="1448930" y="47498"/>
                  </a:lnTo>
                  <a:lnTo>
                    <a:pt x="1435608" y="47498"/>
                  </a:lnTo>
                  <a:lnTo>
                    <a:pt x="1430134" y="47879"/>
                  </a:lnTo>
                  <a:lnTo>
                    <a:pt x="1421384" y="48895"/>
                  </a:lnTo>
                  <a:lnTo>
                    <a:pt x="1417955" y="49784"/>
                  </a:lnTo>
                  <a:lnTo>
                    <a:pt x="1415415" y="50927"/>
                  </a:lnTo>
                  <a:lnTo>
                    <a:pt x="1412748" y="51943"/>
                  </a:lnTo>
                  <a:lnTo>
                    <a:pt x="1410957" y="53340"/>
                  </a:lnTo>
                  <a:lnTo>
                    <a:pt x="1410081" y="54991"/>
                  </a:lnTo>
                  <a:lnTo>
                    <a:pt x="1409065" y="56642"/>
                  </a:lnTo>
                  <a:lnTo>
                    <a:pt x="1408734" y="58293"/>
                  </a:lnTo>
                  <a:lnTo>
                    <a:pt x="1408684" y="60706"/>
                  </a:lnTo>
                  <a:lnTo>
                    <a:pt x="1410081" y="609727"/>
                  </a:lnTo>
                  <a:lnTo>
                    <a:pt x="1416253" y="617131"/>
                  </a:lnTo>
                  <a:lnTo>
                    <a:pt x="1418704" y="618109"/>
                  </a:lnTo>
                  <a:lnTo>
                    <a:pt x="1421765" y="618744"/>
                  </a:lnTo>
                  <a:lnTo>
                    <a:pt x="1425575" y="619379"/>
                  </a:lnTo>
                  <a:lnTo>
                    <a:pt x="1429512" y="619887"/>
                  </a:lnTo>
                  <a:lnTo>
                    <a:pt x="1434084" y="620141"/>
                  </a:lnTo>
                  <a:lnTo>
                    <a:pt x="1445260" y="620141"/>
                  </a:lnTo>
                  <a:lnTo>
                    <a:pt x="1449959" y="619760"/>
                  </a:lnTo>
                  <a:lnTo>
                    <a:pt x="1457325" y="618744"/>
                  </a:lnTo>
                  <a:lnTo>
                    <a:pt x="1460373" y="617982"/>
                  </a:lnTo>
                  <a:lnTo>
                    <a:pt x="1462913" y="616966"/>
                  </a:lnTo>
                  <a:lnTo>
                    <a:pt x="1465326" y="616077"/>
                  </a:lnTo>
                  <a:lnTo>
                    <a:pt x="1467104" y="614680"/>
                  </a:lnTo>
                  <a:lnTo>
                    <a:pt x="1468107" y="613029"/>
                  </a:lnTo>
                  <a:lnTo>
                    <a:pt x="1469263" y="611505"/>
                  </a:lnTo>
                  <a:lnTo>
                    <a:pt x="1469694" y="609727"/>
                  </a:lnTo>
                  <a:lnTo>
                    <a:pt x="1469631" y="562356"/>
                  </a:lnTo>
                  <a:lnTo>
                    <a:pt x="1477543" y="570433"/>
                  </a:lnTo>
                  <a:lnTo>
                    <a:pt x="1507210" y="596582"/>
                  </a:lnTo>
                  <a:lnTo>
                    <a:pt x="1543265" y="617131"/>
                  </a:lnTo>
                  <a:lnTo>
                    <a:pt x="1581924" y="624890"/>
                  </a:lnTo>
                  <a:lnTo>
                    <a:pt x="1590548" y="625094"/>
                  </a:lnTo>
                  <a:lnTo>
                    <a:pt x="1609051" y="624116"/>
                  </a:lnTo>
                  <a:lnTo>
                    <a:pt x="1658112" y="610489"/>
                  </a:lnTo>
                  <a:lnTo>
                    <a:pt x="1696961" y="581825"/>
                  </a:lnTo>
                  <a:lnTo>
                    <a:pt x="1709077" y="566928"/>
                  </a:lnTo>
                  <a:lnTo>
                    <a:pt x="1717128" y="554850"/>
                  </a:lnTo>
                  <a:lnTo>
                    <a:pt x="1738249" y="503682"/>
                  </a:lnTo>
                  <a:lnTo>
                    <a:pt x="1745945" y="463016"/>
                  </a:lnTo>
                  <a:lnTo>
                    <a:pt x="1747837" y="440893"/>
                  </a:lnTo>
                  <a:lnTo>
                    <a:pt x="1748409" y="417576"/>
                  </a:lnTo>
                  <a:close/>
                </a:path>
                <a:path w="3801109" h="726439">
                  <a:moveTo>
                    <a:pt x="2021840" y="162052"/>
                  </a:moveTo>
                  <a:lnTo>
                    <a:pt x="2021205" y="159766"/>
                  </a:lnTo>
                  <a:lnTo>
                    <a:pt x="2020697" y="157607"/>
                  </a:lnTo>
                  <a:lnTo>
                    <a:pt x="2019427" y="155067"/>
                  </a:lnTo>
                  <a:lnTo>
                    <a:pt x="1958340" y="57658"/>
                  </a:lnTo>
                  <a:lnTo>
                    <a:pt x="1956181" y="54610"/>
                  </a:lnTo>
                  <a:lnTo>
                    <a:pt x="1954022" y="52197"/>
                  </a:lnTo>
                  <a:lnTo>
                    <a:pt x="1951736" y="50292"/>
                  </a:lnTo>
                  <a:lnTo>
                    <a:pt x="1949577" y="48387"/>
                  </a:lnTo>
                  <a:lnTo>
                    <a:pt x="1947037" y="46863"/>
                  </a:lnTo>
                  <a:lnTo>
                    <a:pt x="1943989" y="45847"/>
                  </a:lnTo>
                  <a:lnTo>
                    <a:pt x="1940941" y="44704"/>
                  </a:lnTo>
                  <a:lnTo>
                    <a:pt x="1937258" y="43942"/>
                  </a:lnTo>
                  <a:lnTo>
                    <a:pt x="1928241" y="42926"/>
                  </a:lnTo>
                  <a:lnTo>
                    <a:pt x="1922653" y="42545"/>
                  </a:lnTo>
                  <a:lnTo>
                    <a:pt x="1916176" y="42672"/>
                  </a:lnTo>
                  <a:lnTo>
                    <a:pt x="1908556" y="42672"/>
                  </a:lnTo>
                  <a:lnTo>
                    <a:pt x="1884807" y="52070"/>
                  </a:lnTo>
                  <a:lnTo>
                    <a:pt x="1885315" y="56642"/>
                  </a:lnTo>
                  <a:lnTo>
                    <a:pt x="1886585" y="59055"/>
                  </a:lnTo>
                  <a:lnTo>
                    <a:pt x="1888744" y="61468"/>
                  </a:lnTo>
                  <a:lnTo>
                    <a:pt x="1963039" y="156718"/>
                  </a:lnTo>
                  <a:lnTo>
                    <a:pt x="1992884" y="169672"/>
                  </a:lnTo>
                  <a:lnTo>
                    <a:pt x="2004314" y="169672"/>
                  </a:lnTo>
                  <a:lnTo>
                    <a:pt x="2009013" y="169291"/>
                  </a:lnTo>
                  <a:lnTo>
                    <a:pt x="2012442" y="168402"/>
                  </a:lnTo>
                  <a:lnTo>
                    <a:pt x="2015871" y="167640"/>
                  </a:lnTo>
                  <a:lnTo>
                    <a:pt x="2018284" y="166497"/>
                  </a:lnTo>
                  <a:lnTo>
                    <a:pt x="2019808" y="165100"/>
                  </a:lnTo>
                  <a:lnTo>
                    <a:pt x="2021332" y="163830"/>
                  </a:lnTo>
                  <a:lnTo>
                    <a:pt x="2021840" y="162052"/>
                  </a:lnTo>
                  <a:close/>
                </a:path>
                <a:path w="3801109" h="726439">
                  <a:moveTo>
                    <a:pt x="2127910" y="569341"/>
                  </a:moveTo>
                  <a:lnTo>
                    <a:pt x="2127580" y="438023"/>
                  </a:lnTo>
                  <a:lnTo>
                    <a:pt x="2127377" y="357632"/>
                  </a:lnTo>
                  <a:lnTo>
                    <a:pt x="2122805" y="310921"/>
                  </a:lnTo>
                  <a:lnTo>
                    <a:pt x="2109317" y="274066"/>
                  </a:lnTo>
                  <a:lnTo>
                    <a:pt x="2109190" y="273812"/>
                  </a:lnTo>
                  <a:lnTo>
                    <a:pt x="2074430" y="239141"/>
                  </a:lnTo>
                  <a:lnTo>
                    <a:pt x="2060575" y="232371"/>
                  </a:lnTo>
                  <a:lnTo>
                    <a:pt x="2060575" y="516255"/>
                  </a:lnTo>
                  <a:lnTo>
                    <a:pt x="2048306" y="529285"/>
                  </a:lnTo>
                  <a:lnTo>
                    <a:pt x="2013077" y="557657"/>
                  </a:lnTo>
                  <a:lnTo>
                    <a:pt x="1976818" y="570395"/>
                  </a:lnTo>
                  <a:lnTo>
                    <a:pt x="1963801" y="571246"/>
                  </a:lnTo>
                  <a:lnTo>
                    <a:pt x="1948319" y="570280"/>
                  </a:lnTo>
                  <a:lnTo>
                    <a:pt x="1912747" y="554482"/>
                  </a:lnTo>
                  <a:lnTo>
                    <a:pt x="1894459" y="508889"/>
                  </a:lnTo>
                  <a:lnTo>
                    <a:pt x="1894840" y="500748"/>
                  </a:lnTo>
                  <a:lnTo>
                    <a:pt x="1914182" y="461835"/>
                  </a:lnTo>
                  <a:lnTo>
                    <a:pt x="1954403" y="442976"/>
                  </a:lnTo>
                  <a:lnTo>
                    <a:pt x="2002663" y="438150"/>
                  </a:lnTo>
                  <a:lnTo>
                    <a:pt x="2060448" y="438099"/>
                  </a:lnTo>
                  <a:lnTo>
                    <a:pt x="2060575" y="516255"/>
                  </a:lnTo>
                  <a:lnTo>
                    <a:pt x="2060575" y="232371"/>
                  </a:lnTo>
                  <a:lnTo>
                    <a:pt x="2018385" y="221411"/>
                  </a:lnTo>
                  <a:lnTo>
                    <a:pt x="1981708" y="219202"/>
                  </a:lnTo>
                  <a:lnTo>
                    <a:pt x="1971065" y="219519"/>
                  </a:lnTo>
                  <a:lnTo>
                    <a:pt x="1929269" y="225386"/>
                  </a:lnTo>
                  <a:lnTo>
                    <a:pt x="1892541" y="236220"/>
                  </a:lnTo>
                  <a:lnTo>
                    <a:pt x="1854708" y="255397"/>
                  </a:lnTo>
                  <a:lnTo>
                    <a:pt x="1842744" y="289852"/>
                  </a:lnTo>
                  <a:lnTo>
                    <a:pt x="1842782" y="290817"/>
                  </a:lnTo>
                  <a:lnTo>
                    <a:pt x="1854073" y="312547"/>
                  </a:lnTo>
                  <a:lnTo>
                    <a:pt x="1859534" y="312547"/>
                  </a:lnTo>
                  <a:lnTo>
                    <a:pt x="1864487" y="310515"/>
                  </a:lnTo>
                  <a:lnTo>
                    <a:pt x="1876488" y="303479"/>
                  </a:lnTo>
                  <a:lnTo>
                    <a:pt x="1882419" y="300266"/>
                  </a:lnTo>
                  <a:lnTo>
                    <a:pt x="1921281" y="283273"/>
                  </a:lnTo>
                  <a:lnTo>
                    <a:pt x="1963508" y="274523"/>
                  </a:lnTo>
                  <a:lnTo>
                    <a:pt x="1975739" y="274066"/>
                  </a:lnTo>
                  <a:lnTo>
                    <a:pt x="1986902" y="274408"/>
                  </a:lnTo>
                  <a:lnTo>
                    <a:pt x="2029472" y="286385"/>
                  </a:lnTo>
                  <a:lnTo>
                    <a:pt x="2055622" y="323088"/>
                  </a:lnTo>
                  <a:lnTo>
                    <a:pt x="2060321" y="389382"/>
                  </a:lnTo>
                  <a:lnTo>
                    <a:pt x="2009521" y="389509"/>
                  </a:lnTo>
                  <a:lnTo>
                    <a:pt x="1988604" y="390017"/>
                  </a:lnTo>
                  <a:lnTo>
                    <a:pt x="1949932" y="393903"/>
                  </a:lnTo>
                  <a:lnTo>
                    <a:pt x="1900491" y="406781"/>
                  </a:lnTo>
                  <a:lnTo>
                    <a:pt x="1862988" y="428218"/>
                  </a:lnTo>
                  <a:lnTo>
                    <a:pt x="1837817" y="458216"/>
                  </a:lnTo>
                  <a:lnTo>
                    <a:pt x="1826018" y="497293"/>
                  </a:lnTo>
                  <a:lnTo>
                    <a:pt x="1825244" y="512318"/>
                  </a:lnTo>
                  <a:lnTo>
                    <a:pt x="1825879" y="525284"/>
                  </a:lnTo>
                  <a:lnTo>
                    <a:pt x="1839683" y="569747"/>
                  </a:lnTo>
                  <a:lnTo>
                    <a:pt x="1869211" y="601586"/>
                  </a:lnTo>
                  <a:lnTo>
                    <a:pt x="1912747" y="619975"/>
                  </a:lnTo>
                  <a:lnTo>
                    <a:pt x="1953260" y="624078"/>
                  </a:lnTo>
                  <a:lnTo>
                    <a:pt x="1969604" y="623176"/>
                  </a:lnTo>
                  <a:lnTo>
                    <a:pt x="2015998" y="609600"/>
                  </a:lnTo>
                  <a:lnTo>
                    <a:pt x="2057349" y="581583"/>
                  </a:lnTo>
                  <a:lnTo>
                    <a:pt x="2067788" y="571246"/>
                  </a:lnTo>
                  <a:lnTo>
                    <a:pt x="2069719" y="569341"/>
                  </a:lnTo>
                  <a:lnTo>
                    <a:pt x="2069896" y="609600"/>
                  </a:lnTo>
                  <a:lnTo>
                    <a:pt x="2091817" y="618490"/>
                  </a:lnTo>
                  <a:lnTo>
                    <a:pt x="2098929" y="618363"/>
                  </a:lnTo>
                  <a:lnTo>
                    <a:pt x="2106295" y="618363"/>
                  </a:lnTo>
                  <a:lnTo>
                    <a:pt x="2111883" y="617982"/>
                  </a:lnTo>
                  <a:lnTo>
                    <a:pt x="2115693" y="617093"/>
                  </a:lnTo>
                  <a:lnTo>
                    <a:pt x="2119503" y="616331"/>
                  </a:lnTo>
                  <a:lnTo>
                    <a:pt x="2122551" y="615061"/>
                  </a:lnTo>
                  <a:lnTo>
                    <a:pt x="2126869" y="611759"/>
                  </a:lnTo>
                  <a:lnTo>
                    <a:pt x="2127885" y="609600"/>
                  </a:lnTo>
                  <a:lnTo>
                    <a:pt x="2127910" y="569341"/>
                  </a:lnTo>
                  <a:close/>
                </a:path>
                <a:path w="3801109" h="726439">
                  <a:moveTo>
                    <a:pt x="2318766" y="605155"/>
                  </a:moveTo>
                  <a:lnTo>
                    <a:pt x="2317877" y="234950"/>
                  </a:lnTo>
                  <a:lnTo>
                    <a:pt x="2310892" y="227457"/>
                  </a:lnTo>
                  <a:lnTo>
                    <a:pt x="2308479" y="226314"/>
                  </a:lnTo>
                  <a:lnTo>
                    <a:pt x="2305050" y="225552"/>
                  </a:lnTo>
                  <a:lnTo>
                    <a:pt x="2300605" y="225044"/>
                  </a:lnTo>
                  <a:lnTo>
                    <a:pt x="2296287" y="224409"/>
                  </a:lnTo>
                  <a:lnTo>
                    <a:pt x="2290699" y="224155"/>
                  </a:lnTo>
                  <a:lnTo>
                    <a:pt x="2283841" y="224155"/>
                  </a:lnTo>
                  <a:lnTo>
                    <a:pt x="2257044" y="227584"/>
                  </a:lnTo>
                  <a:lnTo>
                    <a:pt x="2254504" y="228600"/>
                  </a:lnTo>
                  <a:lnTo>
                    <a:pt x="2250313" y="236982"/>
                  </a:lnTo>
                  <a:lnTo>
                    <a:pt x="2251329" y="607568"/>
                  </a:lnTo>
                  <a:lnTo>
                    <a:pt x="2258060" y="614680"/>
                  </a:lnTo>
                  <a:lnTo>
                    <a:pt x="2260600" y="615823"/>
                  </a:lnTo>
                  <a:lnTo>
                    <a:pt x="2264156" y="616585"/>
                  </a:lnTo>
                  <a:lnTo>
                    <a:pt x="2268474" y="617220"/>
                  </a:lnTo>
                  <a:lnTo>
                    <a:pt x="2272919" y="617728"/>
                  </a:lnTo>
                  <a:lnTo>
                    <a:pt x="2278380" y="617982"/>
                  </a:lnTo>
                  <a:lnTo>
                    <a:pt x="2291715" y="617982"/>
                  </a:lnTo>
                  <a:lnTo>
                    <a:pt x="2311908" y="614553"/>
                  </a:lnTo>
                  <a:lnTo>
                    <a:pt x="2314321" y="613537"/>
                  </a:lnTo>
                  <a:lnTo>
                    <a:pt x="2316099" y="612140"/>
                  </a:lnTo>
                  <a:lnTo>
                    <a:pt x="2317242" y="610743"/>
                  </a:lnTo>
                  <a:lnTo>
                    <a:pt x="2318258" y="609219"/>
                  </a:lnTo>
                  <a:lnTo>
                    <a:pt x="2318689" y="607568"/>
                  </a:lnTo>
                  <a:lnTo>
                    <a:pt x="2318766" y="605155"/>
                  </a:lnTo>
                  <a:close/>
                </a:path>
                <a:path w="3801109" h="726439">
                  <a:moveTo>
                    <a:pt x="2325370" y="112395"/>
                  </a:moveTo>
                  <a:lnTo>
                    <a:pt x="2311082" y="77000"/>
                  </a:lnTo>
                  <a:lnTo>
                    <a:pt x="2283841" y="72390"/>
                  </a:lnTo>
                  <a:lnTo>
                    <a:pt x="2272766" y="72936"/>
                  </a:lnTo>
                  <a:lnTo>
                    <a:pt x="2242350" y="102463"/>
                  </a:lnTo>
                  <a:lnTo>
                    <a:pt x="2241804" y="113411"/>
                  </a:lnTo>
                  <a:lnTo>
                    <a:pt x="2242413" y="124129"/>
                  </a:lnTo>
                  <a:lnTo>
                    <a:pt x="2272373" y="152895"/>
                  </a:lnTo>
                  <a:lnTo>
                    <a:pt x="2283333" y="153416"/>
                  </a:lnTo>
                  <a:lnTo>
                    <a:pt x="2294394" y="152882"/>
                  </a:lnTo>
                  <a:lnTo>
                    <a:pt x="2324811" y="123278"/>
                  </a:lnTo>
                  <a:lnTo>
                    <a:pt x="2325370" y="112395"/>
                  </a:lnTo>
                  <a:close/>
                </a:path>
                <a:path w="3801109" h="726439">
                  <a:moveTo>
                    <a:pt x="3014980" y="130683"/>
                  </a:moveTo>
                  <a:lnTo>
                    <a:pt x="3014726" y="126492"/>
                  </a:lnTo>
                  <a:lnTo>
                    <a:pt x="3014091" y="123063"/>
                  </a:lnTo>
                  <a:lnTo>
                    <a:pt x="3013583" y="119634"/>
                  </a:lnTo>
                  <a:lnTo>
                    <a:pt x="3012694" y="116840"/>
                  </a:lnTo>
                  <a:lnTo>
                    <a:pt x="3011424" y="114681"/>
                  </a:lnTo>
                  <a:lnTo>
                    <a:pt x="3010281" y="112522"/>
                  </a:lnTo>
                  <a:lnTo>
                    <a:pt x="3008757" y="110998"/>
                  </a:lnTo>
                  <a:lnTo>
                    <a:pt x="3007106" y="110236"/>
                  </a:lnTo>
                  <a:lnTo>
                    <a:pt x="3005455" y="109347"/>
                  </a:lnTo>
                  <a:lnTo>
                    <a:pt x="3004185" y="109093"/>
                  </a:lnTo>
                  <a:lnTo>
                    <a:pt x="3003550" y="108966"/>
                  </a:lnTo>
                  <a:lnTo>
                    <a:pt x="2946527" y="109093"/>
                  </a:lnTo>
                  <a:lnTo>
                    <a:pt x="2946400" y="56515"/>
                  </a:lnTo>
                  <a:lnTo>
                    <a:pt x="2918968" y="45339"/>
                  </a:lnTo>
                  <a:lnTo>
                    <a:pt x="2905633" y="45339"/>
                  </a:lnTo>
                  <a:lnTo>
                    <a:pt x="2900045" y="45720"/>
                  </a:lnTo>
                  <a:lnTo>
                    <a:pt x="2895854" y="46482"/>
                  </a:lnTo>
                  <a:lnTo>
                    <a:pt x="2891663" y="47117"/>
                  </a:lnTo>
                  <a:lnTo>
                    <a:pt x="2879979" y="53086"/>
                  </a:lnTo>
                  <a:lnTo>
                    <a:pt x="2879598" y="53759"/>
                  </a:lnTo>
                  <a:lnTo>
                    <a:pt x="2879598" y="491998"/>
                  </a:lnTo>
                  <a:lnTo>
                    <a:pt x="2871762" y="501624"/>
                  </a:lnTo>
                  <a:lnTo>
                    <a:pt x="2842298" y="532384"/>
                  </a:lnTo>
                  <a:lnTo>
                    <a:pt x="2809113" y="555612"/>
                  </a:lnTo>
                  <a:lnTo>
                    <a:pt x="2770505" y="564261"/>
                  </a:lnTo>
                  <a:lnTo>
                    <a:pt x="2757741" y="563562"/>
                  </a:lnTo>
                  <a:lnTo>
                    <a:pt x="2717889" y="545236"/>
                  </a:lnTo>
                  <a:lnTo>
                    <a:pt x="2693035" y="508152"/>
                  </a:lnTo>
                  <a:lnTo>
                    <a:pt x="2680957" y="458546"/>
                  </a:lnTo>
                  <a:lnTo>
                    <a:pt x="2678430" y="417576"/>
                  </a:lnTo>
                  <a:lnTo>
                    <a:pt x="2678734" y="404393"/>
                  </a:lnTo>
                  <a:lnTo>
                    <a:pt x="2683510" y="365633"/>
                  </a:lnTo>
                  <a:lnTo>
                    <a:pt x="2699639" y="320294"/>
                  </a:lnTo>
                  <a:lnTo>
                    <a:pt x="2728849" y="288163"/>
                  </a:lnTo>
                  <a:lnTo>
                    <a:pt x="2772283" y="275717"/>
                  </a:lnTo>
                  <a:lnTo>
                    <a:pt x="2813126" y="285800"/>
                  </a:lnTo>
                  <a:lnTo>
                    <a:pt x="2852191" y="315531"/>
                  </a:lnTo>
                  <a:lnTo>
                    <a:pt x="2879217" y="345440"/>
                  </a:lnTo>
                  <a:lnTo>
                    <a:pt x="2879598" y="491998"/>
                  </a:lnTo>
                  <a:lnTo>
                    <a:pt x="2879598" y="53759"/>
                  </a:lnTo>
                  <a:lnTo>
                    <a:pt x="2878963" y="54864"/>
                  </a:lnTo>
                  <a:lnTo>
                    <a:pt x="2878480" y="56515"/>
                  </a:lnTo>
                  <a:lnTo>
                    <a:pt x="2878582" y="109347"/>
                  </a:lnTo>
                  <a:lnTo>
                    <a:pt x="2776220" y="109601"/>
                  </a:lnTo>
                  <a:lnTo>
                    <a:pt x="2774315" y="109982"/>
                  </a:lnTo>
                  <a:lnTo>
                    <a:pt x="2772664" y="110871"/>
                  </a:lnTo>
                  <a:lnTo>
                    <a:pt x="2771013" y="111633"/>
                  </a:lnTo>
                  <a:lnTo>
                    <a:pt x="2764917" y="140843"/>
                  </a:lnTo>
                  <a:lnTo>
                    <a:pt x="2765171" y="144907"/>
                  </a:lnTo>
                  <a:lnTo>
                    <a:pt x="2765806" y="148336"/>
                  </a:lnTo>
                  <a:lnTo>
                    <a:pt x="2766314" y="151638"/>
                  </a:lnTo>
                  <a:lnTo>
                    <a:pt x="2776347" y="162814"/>
                  </a:lnTo>
                  <a:lnTo>
                    <a:pt x="2878709" y="162661"/>
                  </a:lnTo>
                  <a:lnTo>
                    <a:pt x="2879090" y="273050"/>
                  </a:lnTo>
                  <a:lnTo>
                    <a:pt x="2839326" y="239877"/>
                  </a:lnTo>
                  <a:lnTo>
                    <a:pt x="2797746" y="221526"/>
                  </a:lnTo>
                  <a:lnTo>
                    <a:pt x="2766822" y="218059"/>
                  </a:lnTo>
                  <a:lnTo>
                    <a:pt x="2747899" y="219049"/>
                  </a:lnTo>
                  <a:lnTo>
                    <a:pt x="2698242" y="232791"/>
                  </a:lnTo>
                  <a:lnTo>
                    <a:pt x="2659176" y="261531"/>
                  </a:lnTo>
                  <a:lnTo>
                    <a:pt x="2631059" y="303898"/>
                  </a:lnTo>
                  <a:lnTo>
                    <a:pt x="2614066" y="358851"/>
                  </a:lnTo>
                  <a:lnTo>
                    <a:pt x="2609062" y="401574"/>
                  </a:lnTo>
                  <a:lnTo>
                    <a:pt x="2608453" y="424688"/>
                  </a:lnTo>
                  <a:lnTo>
                    <a:pt x="2609037" y="444703"/>
                  </a:lnTo>
                  <a:lnTo>
                    <a:pt x="2613228" y="482981"/>
                  </a:lnTo>
                  <a:lnTo>
                    <a:pt x="2627528" y="534974"/>
                  </a:lnTo>
                  <a:lnTo>
                    <a:pt x="2652611" y="576732"/>
                  </a:lnTo>
                  <a:lnTo>
                    <a:pt x="2689606" y="606425"/>
                  </a:lnTo>
                  <a:lnTo>
                    <a:pt x="2739263" y="621144"/>
                  </a:lnTo>
                  <a:lnTo>
                    <a:pt x="2758821" y="622046"/>
                  </a:lnTo>
                  <a:lnTo>
                    <a:pt x="2777032" y="620877"/>
                  </a:lnTo>
                  <a:lnTo>
                    <a:pt x="2827274" y="604266"/>
                  </a:lnTo>
                  <a:lnTo>
                    <a:pt x="2872956" y="569925"/>
                  </a:lnTo>
                  <a:lnTo>
                    <a:pt x="2878505" y="564261"/>
                  </a:lnTo>
                  <a:lnTo>
                    <a:pt x="2887599" y="554990"/>
                  </a:lnTo>
                  <a:lnTo>
                    <a:pt x="2887726" y="605917"/>
                  </a:lnTo>
                  <a:lnTo>
                    <a:pt x="2888234" y="607822"/>
                  </a:lnTo>
                  <a:lnTo>
                    <a:pt x="2889377" y="609473"/>
                  </a:lnTo>
                  <a:lnTo>
                    <a:pt x="2890393" y="610997"/>
                  </a:lnTo>
                  <a:lnTo>
                    <a:pt x="2892171" y="612394"/>
                  </a:lnTo>
                  <a:lnTo>
                    <a:pt x="2894812" y="613333"/>
                  </a:lnTo>
                  <a:lnTo>
                    <a:pt x="2897124" y="614299"/>
                  </a:lnTo>
                  <a:lnTo>
                    <a:pt x="2900299" y="614934"/>
                  </a:lnTo>
                  <a:lnTo>
                    <a:pt x="2904109" y="615569"/>
                  </a:lnTo>
                  <a:lnTo>
                    <a:pt x="2907919" y="616077"/>
                  </a:lnTo>
                  <a:lnTo>
                    <a:pt x="2912618" y="616331"/>
                  </a:lnTo>
                  <a:lnTo>
                    <a:pt x="2923921" y="616331"/>
                  </a:lnTo>
                  <a:lnTo>
                    <a:pt x="2928493" y="615950"/>
                  </a:lnTo>
                  <a:lnTo>
                    <a:pt x="2936113" y="614934"/>
                  </a:lnTo>
                  <a:lnTo>
                    <a:pt x="2939161" y="614172"/>
                  </a:lnTo>
                  <a:lnTo>
                    <a:pt x="2941574" y="613156"/>
                  </a:lnTo>
                  <a:lnTo>
                    <a:pt x="2943860" y="612267"/>
                  </a:lnTo>
                  <a:lnTo>
                    <a:pt x="2945511" y="610870"/>
                  </a:lnTo>
                  <a:lnTo>
                    <a:pt x="2946400" y="609219"/>
                  </a:lnTo>
                  <a:lnTo>
                    <a:pt x="2947416" y="607695"/>
                  </a:lnTo>
                  <a:lnTo>
                    <a:pt x="2947670" y="606425"/>
                  </a:lnTo>
                  <a:lnTo>
                    <a:pt x="2947670" y="554990"/>
                  </a:lnTo>
                  <a:lnTo>
                    <a:pt x="2946946" y="275717"/>
                  </a:lnTo>
                  <a:lnTo>
                    <a:pt x="2946933" y="273050"/>
                  </a:lnTo>
                  <a:lnTo>
                    <a:pt x="2946654" y="162560"/>
                  </a:lnTo>
                  <a:lnTo>
                    <a:pt x="2946654" y="162306"/>
                  </a:lnTo>
                  <a:lnTo>
                    <a:pt x="3004185" y="162179"/>
                  </a:lnTo>
                  <a:lnTo>
                    <a:pt x="3005963" y="161671"/>
                  </a:lnTo>
                  <a:lnTo>
                    <a:pt x="3014929" y="140843"/>
                  </a:lnTo>
                  <a:lnTo>
                    <a:pt x="3014980" y="130683"/>
                  </a:lnTo>
                  <a:close/>
                </a:path>
                <a:path w="3801109" h="726439">
                  <a:moveTo>
                    <a:pt x="3293999" y="685800"/>
                  </a:moveTo>
                  <a:lnTo>
                    <a:pt x="3272752" y="649033"/>
                  </a:lnTo>
                  <a:lnTo>
                    <a:pt x="3253359" y="646938"/>
                  </a:lnTo>
                  <a:lnTo>
                    <a:pt x="3242614" y="647547"/>
                  </a:lnTo>
                  <a:lnTo>
                    <a:pt x="3213062" y="676656"/>
                  </a:lnTo>
                  <a:lnTo>
                    <a:pt x="3212592" y="687197"/>
                  </a:lnTo>
                  <a:lnTo>
                    <a:pt x="3213125" y="697395"/>
                  </a:lnTo>
                  <a:lnTo>
                    <a:pt x="3242170" y="725436"/>
                  </a:lnTo>
                  <a:lnTo>
                    <a:pt x="3252724" y="725932"/>
                  </a:lnTo>
                  <a:lnTo>
                    <a:pt x="3263531" y="725398"/>
                  </a:lnTo>
                  <a:lnTo>
                    <a:pt x="3293440" y="696353"/>
                  </a:lnTo>
                  <a:lnTo>
                    <a:pt x="3293999" y="685800"/>
                  </a:lnTo>
                  <a:close/>
                </a:path>
                <a:path w="3801109" h="726439">
                  <a:moveTo>
                    <a:pt x="3436112" y="414020"/>
                  </a:moveTo>
                  <a:lnTo>
                    <a:pt x="3433203" y="370116"/>
                  </a:lnTo>
                  <a:lnTo>
                    <a:pt x="3424682" y="330962"/>
                  </a:lnTo>
                  <a:lnTo>
                    <a:pt x="3401314" y="282028"/>
                  </a:lnTo>
                  <a:lnTo>
                    <a:pt x="3393833" y="272415"/>
                  </a:lnTo>
                  <a:lnTo>
                    <a:pt x="3390773" y="268478"/>
                  </a:lnTo>
                  <a:lnTo>
                    <a:pt x="3378746" y="256387"/>
                  </a:lnTo>
                  <a:lnTo>
                    <a:pt x="3366058" y="246380"/>
                  </a:lnTo>
                  <a:lnTo>
                    <a:pt x="3366058" y="422275"/>
                  </a:lnTo>
                  <a:lnTo>
                    <a:pt x="3365792" y="434314"/>
                  </a:lnTo>
                  <a:lnTo>
                    <a:pt x="3359658" y="477266"/>
                  </a:lnTo>
                  <a:lnTo>
                    <a:pt x="3345700" y="513041"/>
                  </a:lnTo>
                  <a:lnTo>
                    <a:pt x="3313722" y="547217"/>
                  </a:lnTo>
                  <a:lnTo>
                    <a:pt x="3266084" y="563194"/>
                  </a:lnTo>
                  <a:lnTo>
                    <a:pt x="3251708" y="563880"/>
                  </a:lnTo>
                  <a:lnTo>
                    <a:pt x="3236087" y="563168"/>
                  </a:lnTo>
                  <a:lnTo>
                    <a:pt x="3197225" y="552323"/>
                  </a:lnTo>
                  <a:lnTo>
                    <a:pt x="3162173" y="520954"/>
                  </a:lnTo>
                  <a:lnTo>
                    <a:pt x="3143504" y="474472"/>
                  </a:lnTo>
                  <a:lnTo>
                    <a:pt x="3138144" y="432612"/>
                  </a:lnTo>
                  <a:lnTo>
                    <a:pt x="3137878" y="414020"/>
                  </a:lnTo>
                  <a:lnTo>
                    <a:pt x="3138195" y="402221"/>
                  </a:lnTo>
                  <a:lnTo>
                    <a:pt x="3144393" y="359537"/>
                  </a:lnTo>
                  <a:lnTo>
                    <a:pt x="3158642" y="323608"/>
                  </a:lnTo>
                  <a:lnTo>
                    <a:pt x="3190468" y="289115"/>
                  </a:lnTo>
                  <a:lnTo>
                    <a:pt x="3238068" y="273164"/>
                  </a:lnTo>
                  <a:lnTo>
                    <a:pt x="3252597" y="272415"/>
                  </a:lnTo>
                  <a:lnTo>
                    <a:pt x="3268281" y="273138"/>
                  </a:lnTo>
                  <a:lnTo>
                    <a:pt x="3307207" y="283972"/>
                  </a:lnTo>
                  <a:lnTo>
                    <a:pt x="3342005" y="315595"/>
                  </a:lnTo>
                  <a:lnTo>
                    <a:pt x="3360420" y="362204"/>
                  </a:lnTo>
                  <a:lnTo>
                    <a:pt x="3365766" y="403987"/>
                  </a:lnTo>
                  <a:lnTo>
                    <a:pt x="3366058" y="422275"/>
                  </a:lnTo>
                  <a:lnTo>
                    <a:pt x="3366058" y="246380"/>
                  </a:lnTo>
                  <a:lnTo>
                    <a:pt x="3316706" y="223405"/>
                  </a:lnTo>
                  <a:lnTo>
                    <a:pt x="3277082" y="216789"/>
                  </a:lnTo>
                  <a:lnTo>
                    <a:pt x="3255137" y="216027"/>
                  </a:lnTo>
                  <a:lnTo>
                    <a:pt x="3232340" y="217004"/>
                  </a:lnTo>
                  <a:lnTo>
                    <a:pt x="3191243" y="224713"/>
                  </a:lnTo>
                  <a:lnTo>
                    <a:pt x="3156077" y="239788"/>
                  </a:lnTo>
                  <a:lnTo>
                    <a:pt x="3114294" y="274066"/>
                  </a:lnTo>
                  <a:lnTo>
                    <a:pt x="3085782" y="321170"/>
                  </a:lnTo>
                  <a:lnTo>
                    <a:pt x="3074162" y="358863"/>
                  </a:lnTo>
                  <a:lnTo>
                    <a:pt x="3068447" y="400253"/>
                  </a:lnTo>
                  <a:lnTo>
                    <a:pt x="3067812" y="422275"/>
                  </a:lnTo>
                  <a:lnTo>
                    <a:pt x="3068574" y="444995"/>
                  </a:lnTo>
                  <a:lnTo>
                    <a:pt x="3074200" y="486765"/>
                  </a:lnTo>
                  <a:lnTo>
                    <a:pt x="3085363" y="523544"/>
                  </a:lnTo>
                  <a:lnTo>
                    <a:pt x="3112770" y="568325"/>
                  </a:lnTo>
                  <a:lnTo>
                    <a:pt x="3152978" y="599998"/>
                  </a:lnTo>
                  <a:lnTo>
                    <a:pt x="3205873" y="617537"/>
                  </a:lnTo>
                  <a:lnTo>
                    <a:pt x="3248406" y="620776"/>
                  </a:lnTo>
                  <a:lnTo>
                    <a:pt x="3271024" y="619760"/>
                  </a:lnTo>
                  <a:lnTo>
                    <a:pt x="3312033" y="612025"/>
                  </a:lnTo>
                  <a:lnTo>
                    <a:pt x="3347339" y="596760"/>
                  </a:lnTo>
                  <a:lnTo>
                    <a:pt x="3387775" y="563880"/>
                  </a:lnTo>
                  <a:lnTo>
                    <a:pt x="3389249" y="562356"/>
                  </a:lnTo>
                  <a:lnTo>
                    <a:pt x="3417849" y="515251"/>
                  </a:lnTo>
                  <a:lnTo>
                    <a:pt x="3429584" y="477558"/>
                  </a:lnTo>
                  <a:lnTo>
                    <a:pt x="3435439" y="436079"/>
                  </a:lnTo>
                  <a:lnTo>
                    <a:pt x="3436112" y="414020"/>
                  </a:lnTo>
                  <a:close/>
                </a:path>
                <a:path w="3801109" h="726439">
                  <a:moveTo>
                    <a:pt x="3800602" y="553720"/>
                  </a:moveTo>
                  <a:lnTo>
                    <a:pt x="3800525" y="537464"/>
                  </a:lnTo>
                  <a:lnTo>
                    <a:pt x="3800475" y="535178"/>
                  </a:lnTo>
                  <a:lnTo>
                    <a:pt x="3799967" y="531114"/>
                  </a:lnTo>
                  <a:lnTo>
                    <a:pt x="3799586" y="527177"/>
                  </a:lnTo>
                  <a:lnTo>
                    <a:pt x="3798951" y="523875"/>
                  </a:lnTo>
                  <a:lnTo>
                    <a:pt x="3797935" y="521335"/>
                  </a:lnTo>
                  <a:lnTo>
                    <a:pt x="3797046" y="518795"/>
                  </a:lnTo>
                  <a:lnTo>
                    <a:pt x="3795776" y="516890"/>
                  </a:lnTo>
                  <a:lnTo>
                    <a:pt x="3793109" y="514731"/>
                  </a:lnTo>
                  <a:lnTo>
                    <a:pt x="3791458" y="514223"/>
                  </a:lnTo>
                  <a:lnTo>
                    <a:pt x="3786251" y="514223"/>
                  </a:lnTo>
                  <a:lnTo>
                    <a:pt x="3781679" y="516636"/>
                  </a:lnTo>
                  <a:lnTo>
                    <a:pt x="3775837" y="521462"/>
                  </a:lnTo>
                  <a:lnTo>
                    <a:pt x="3771188" y="525106"/>
                  </a:lnTo>
                  <a:lnTo>
                    <a:pt x="3732238" y="549922"/>
                  </a:lnTo>
                  <a:lnTo>
                    <a:pt x="3694150" y="560616"/>
                  </a:lnTo>
                  <a:lnTo>
                    <a:pt x="3682873" y="561086"/>
                  </a:lnTo>
                  <a:lnTo>
                    <a:pt x="3670909" y="560616"/>
                  </a:lnTo>
                  <a:lnTo>
                    <a:pt x="3630028" y="547497"/>
                  </a:lnTo>
                  <a:lnTo>
                    <a:pt x="3600856" y="516204"/>
                  </a:lnTo>
                  <a:lnTo>
                    <a:pt x="3584105" y="466991"/>
                  </a:lnTo>
                  <a:lnTo>
                    <a:pt x="3580130" y="418592"/>
                  </a:lnTo>
                  <a:lnTo>
                    <a:pt x="3581666" y="385089"/>
                  </a:lnTo>
                  <a:lnTo>
                    <a:pt x="3594570" y="330746"/>
                  </a:lnTo>
                  <a:lnTo>
                    <a:pt x="3620262" y="293458"/>
                  </a:lnTo>
                  <a:lnTo>
                    <a:pt x="3657523" y="274599"/>
                  </a:lnTo>
                  <a:lnTo>
                    <a:pt x="3680460" y="272161"/>
                  </a:lnTo>
                  <a:lnTo>
                    <a:pt x="3691953" y="272580"/>
                  </a:lnTo>
                  <a:lnTo>
                    <a:pt x="3729964" y="282321"/>
                  </a:lnTo>
                  <a:lnTo>
                    <a:pt x="3766312" y="304038"/>
                  </a:lnTo>
                  <a:lnTo>
                    <a:pt x="3771646" y="308610"/>
                  </a:lnTo>
                  <a:lnTo>
                    <a:pt x="3776980" y="313055"/>
                  </a:lnTo>
                  <a:lnTo>
                    <a:pt x="3781679" y="315341"/>
                  </a:lnTo>
                  <a:lnTo>
                    <a:pt x="3789299" y="315341"/>
                  </a:lnTo>
                  <a:lnTo>
                    <a:pt x="3792347" y="313182"/>
                  </a:lnTo>
                  <a:lnTo>
                    <a:pt x="3794760" y="308991"/>
                  </a:lnTo>
                  <a:lnTo>
                    <a:pt x="3797173" y="304673"/>
                  </a:lnTo>
                  <a:lnTo>
                    <a:pt x="3798443" y="297307"/>
                  </a:lnTo>
                  <a:lnTo>
                    <a:pt x="3798316" y="281698"/>
                  </a:lnTo>
                  <a:lnTo>
                    <a:pt x="3798189" y="277622"/>
                  </a:lnTo>
                  <a:lnTo>
                    <a:pt x="3797757" y="272161"/>
                  </a:lnTo>
                  <a:lnTo>
                    <a:pt x="3797681" y="271018"/>
                  </a:lnTo>
                  <a:lnTo>
                    <a:pt x="3786378" y="251079"/>
                  </a:lnTo>
                  <a:lnTo>
                    <a:pt x="3783076" y="247777"/>
                  </a:lnTo>
                  <a:lnTo>
                    <a:pt x="3745865" y="226949"/>
                  </a:lnTo>
                  <a:lnTo>
                    <a:pt x="3706914" y="217043"/>
                  </a:lnTo>
                  <a:lnTo>
                    <a:pt x="3681095" y="215265"/>
                  </a:lnTo>
                  <a:lnTo>
                    <a:pt x="3663213" y="216103"/>
                  </a:lnTo>
                  <a:lnTo>
                    <a:pt x="3613404" y="227584"/>
                  </a:lnTo>
                  <a:lnTo>
                    <a:pt x="3571087" y="253009"/>
                  </a:lnTo>
                  <a:lnTo>
                    <a:pt x="3538474" y="293281"/>
                  </a:lnTo>
                  <a:lnTo>
                    <a:pt x="3522853" y="328930"/>
                  </a:lnTo>
                  <a:lnTo>
                    <a:pt x="3512972" y="371817"/>
                  </a:lnTo>
                  <a:lnTo>
                    <a:pt x="3509772" y="422402"/>
                  </a:lnTo>
                  <a:lnTo>
                    <a:pt x="3510534" y="445681"/>
                  </a:lnTo>
                  <a:lnTo>
                    <a:pt x="3516058" y="487883"/>
                  </a:lnTo>
                  <a:lnTo>
                    <a:pt x="3526929" y="524510"/>
                  </a:lnTo>
                  <a:lnTo>
                    <a:pt x="3552444" y="568579"/>
                  </a:lnTo>
                  <a:lnTo>
                    <a:pt x="3589210" y="599503"/>
                  </a:lnTo>
                  <a:lnTo>
                    <a:pt x="3636937" y="616508"/>
                  </a:lnTo>
                  <a:lnTo>
                    <a:pt x="3674364" y="619633"/>
                  </a:lnTo>
                  <a:lnTo>
                    <a:pt x="3683901" y="619404"/>
                  </a:lnTo>
                  <a:lnTo>
                    <a:pt x="3728936" y="611632"/>
                  </a:lnTo>
                  <a:lnTo>
                    <a:pt x="3766223" y="596303"/>
                  </a:lnTo>
                  <a:lnTo>
                    <a:pt x="3796411" y="572135"/>
                  </a:lnTo>
                  <a:lnTo>
                    <a:pt x="3797427" y="570357"/>
                  </a:lnTo>
                  <a:lnTo>
                    <a:pt x="3798189" y="568325"/>
                  </a:lnTo>
                  <a:lnTo>
                    <a:pt x="3798824" y="565912"/>
                  </a:lnTo>
                  <a:lnTo>
                    <a:pt x="3799586" y="563626"/>
                  </a:lnTo>
                  <a:lnTo>
                    <a:pt x="3800017" y="561086"/>
                  </a:lnTo>
                  <a:lnTo>
                    <a:pt x="3800094" y="560616"/>
                  </a:lnTo>
                  <a:lnTo>
                    <a:pt x="3800602" y="55372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997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304800" y="158495"/>
            <a:ext cx="11582400" cy="6661784"/>
            <a:chOff x="304800" y="158495"/>
            <a:chExt cx="11582400" cy="6661784"/>
          </a:xfrm>
        </p:grpSpPr>
        <p:sp>
          <p:nvSpPr>
            <p:cNvPr id="4" name="object 4" descr=""/>
            <p:cNvSpPr/>
            <p:nvPr/>
          </p:nvSpPr>
          <p:spPr>
            <a:xfrm>
              <a:off x="304800" y="158495"/>
              <a:ext cx="11582400" cy="6541134"/>
            </a:xfrm>
            <a:custGeom>
              <a:avLst/>
              <a:gdLst/>
              <a:ahLst/>
              <a:cxnLst/>
              <a:rect l="l" t="t" r="r" b="b"/>
              <a:pathLst>
                <a:path w="11582400" h="6541134">
                  <a:moveTo>
                    <a:pt x="11012297" y="0"/>
                  </a:moveTo>
                  <a:lnTo>
                    <a:pt x="570115" y="0"/>
                  </a:lnTo>
                  <a:lnTo>
                    <a:pt x="523356" y="1890"/>
                  </a:lnTo>
                  <a:lnTo>
                    <a:pt x="477638" y="7462"/>
                  </a:lnTo>
                  <a:lnTo>
                    <a:pt x="433108" y="16570"/>
                  </a:lnTo>
                  <a:lnTo>
                    <a:pt x="389913" y="29066"/>
                  </a:lnTo>
                  <a:lnTo>
                    <a:pt x="348198" y="44805"/>
                  </a:lnTo>
                  <a:lnTo>
                    <a:pt x="308112" y="63638"/>
                  </a:lnTo>
                  <a:lnTo>
                    <a:pt x="269800" y="85420"/>
                  </a:lnTo>
                  <a:lnTo>
                    <a:pt x="233410" y="110004"/>
                  </a:lnTo>
                  <a:lnTo>
                    <a:pt x="199088" y="137242"/>
                  </a:lnTo>
                  <a:lnTo>
                    <a:pt x="166981" y="166989"/>
                  </a:lnTo>
                  <a:lnTo>
                    <a:pt x="137235" y="199096"/>
                  </a:lnTo>
                  <a:lnTo>
                    <a:pt x="109997" y="233418"/>
                  </a:lnTo>
                  <a:lnTo>
                    <a:pt x="85415" y="269808"/>
                  </a:lnTo>
                  <a:lnTo>
                    <a:pt x="63634" y="308119"/>
                  </a:lnTo>
                  <a:lnTo>
                    <a:pt x="44801" y="348204"/>
                  </a:lnTo>
                  <a:lnTo>
                    <a:pt x="29064" y="389916"/>
                  </a:lnTo>
                  <a:lnTo>
                    <a:pt x="16568" y="433109"/>
                  </a:lnTo>
                  <a:lnTo>
                    <a:pt x="7461" y="477635"/>
                  </a:lnTo>
                  <a:lnTo>
                    <a:pt x="1889" y="523349"/>
                  </a:lnTo>
                  <a:lnTo>
                    <a:pt x="0" y="570102"/>
                  </a:lnTo>
                  <a:lnTo>
                    <a:pt x="0" y="5970892"/>
                  </a:lnTo>
                  <a:lnTo>
                    <a:pt x="1889" y="6017651"/>
                  </a:lnTo>
                  <a:lnTo>
                    <a:pt x="7461" y="6063369"/>
                  </a:lnTo>
                  <a:lnTo>
                    <a:pt x="16568" y="6107899"/>
                  </a:lnTo>
                  <a:lnTo>
                    <a:pt x="29064" y="6151094"/>
                  </a:lnTo>
                  <a:lnTo>
                    <a:pt x="44801" y="6192809"/>
                  </a:lnTo>
                  <a:lnTo>
                    <a:pt x="63634" y="6232895"/>
                  </a:lnTo>
                  <a:lnTo>
                    <a:pt x="85415" y="6271207"/>
                  </a:lnTo>
                  <a:lnTo>
                    <a:pt x="109997" y="6307597"/>
                  </a:lnTo>
                  <a:lnTo>
                    <a:pt x="137235" y="6341919"/>
                  </a:lnTo>
                  <a:lnTo>
                    <a:pt x="166981" y="6374026"/>
                  </a:lnTo>
                  <a:lnTo>
                    <a:pt x="199088" y="6403772"/>
                  </a:lnTo>
                  <a:lnTo>
                    <a:pt x="233410" y="6431010"/>
                  </a:lnTo>
                  <a:lnTo>
                    <a:pt x="269800" y="6455592"/>
                  </a:lnTo>
                  <a:lnTo>
                    <a:pt x="308112" y="6477373"/>
                  </a:lnTo>
                  <a:lnTo>
                    <a:pt x="348198" y="6496206"/>
                  </a:lnTo>
                  <a:lnTo>
                    <a:pt x="389913" y="6511943"/>
                  </a:lnTo>
                  <a:lnTo>
                    <a:pt x="433108" y="6524439"/>
                  </a:lnTo>
                  <a:lnTo>
                    <a:pt x="477638" y="6533546"/>
                  </a:lnTo>
                  <a:lnTo>
                    <a:pt x="523356" y="6539118"/>
                  </a:lnTo>
                  <a:lnTo>
                    <a:pt x="570115" y="6541008"/>
                  </a:lnTo>
                  <a:lnTo>
                    <a:pt x="11012297" y="6541008"/>
                  </a:lnTo>
                  <a:lnTo>
                    <a:pt x="11059050" y="6539118"/>
                  </a:lnTo>
                  <a:lnTo>
                    <a:pt x="11104764" y="6533546"/>
                  </a:lnTo>
                  <a:lnTo>
                    <a:pt x="11149290" y="6524439"/>
                  </a:lnTo>
                  <a:lnTo>
                    <a:pt x="11192483" y="6511943"/>
                  </a:lnTo>
                  <a:lnTo>
                    <a:pt x="11234195" y="6496206"/>
                  </a:lnTo>
                  <a:lnTo>
                    <a:pt x="11274280" y="6477373"/>
                  </a:lnTo>
                  <a:lnTo>
                    <a:pt x="11312591" y="6455592"/>
                  </a:lnTo>
                  <a:lnTo>
                    <a:pt x="11348981" y="6431010"/>
                  </a:lnTo>
                  <a:lnTo>
                    <a:pt x="11383303" y="6403772"/>
                  </a:lnTo>
                  <a:lnTo>
                    <a:pt x="11415410" y="6374026"/>
                  </a:lnTo>
                  <a:lnTo>
                    <a:pt x="11445157" y="6341919"/>
                  </a:lnTo>
                  <a:lnTo>
                    <a:pt x="11472395" y="6307597"/>
                  </a:lnTo>
                  <a:lnTo>
                    <a:pt x="11496979" y="6271207"/>
                  </a:lnTo>
                  <a:lnTo>
                    <a:pt x="11518761" y="6232895"/>
                  </a:lnTo>
                  <a:lnTo>
                    <a:pt x="11537594" y="6192809"/>
                  </a:lnTo>
                  <a:lnTo>
                    <a:pt x="11553333" y="6151094"/>
                  </a:lnTo>
                  <a:lnTo>
                    <a:pt x="11565829" y="6107899"/>
                  </a:lnTo>
                  <a:lnTo>
                    <a:pt x="11574937" y="6063369"/>
                  </a:lnTo>
                  <a:lnTo>
                    <a:pt x="11580509" y="6017651"/>
                  </a:lnTo>
                  <a:lnTo>
                    <a:pt x="11582400" y="5970892"/>
                  </a:lnTo>
                  <a:lnTo>
                    <a:pt x="11582400" y="570102"/>
                  </a:lnTo>
                  <a:lnTo>
                    <a:pt x="11580509" y="523349"/>
                  </a:lnTo>
                  <a:lnTo>
                    <a:pt x="11574937" y="477635"/>
                  </a:lnTo>
                  <a:lnTo>
                    <a:pt x="11565829" y="433109"/>
                  </a:lnTo>
                  <a:lnTo>
                    <a:pt x="11553333" y="389916"/>
                  </a:lnTo>
                  <a:lnTo>
                    <a:pt x="11537594" y="348204"/>
                  </a:lnTo>
                  <a:lnTo>
                    <a:pt x="11518761" y="308119"/>
                  </a:lnTo>
                  <a:lnTo>
                    <a:pt x="11496979" y="269808"/>
                  </a:lnTo>
                  <a:lnTo>
                    <a:pt x="11472395" y="233418"/>
                  </a:lnTo>
                  <a:lnTo>
                    <a:pt x="11445157" y="199096"/>
                  </a:lnTo>
                  <a:lnTo>
                    <a:pt x="11415410" y="166989"/>
                  </a:lnTo>
                  <a:lnTo>
                    <a:pt x="11383303" y="137242"/>
                  </a:lnTo>
                  <a:lnTo>
                    <a:pt x="11348981" y="110004"/>
                  </a:lnTo>
                  <a:lnTo>
                    <a:pt x="11312591" y="85420"/>
                  </a:lnTo>
                  <a:lnTo>
                    <a:pt x="11274280" y="63638"/>
                  </a:lnTo>
                  <a:lnTo>
                    <a:pt x="11234195" y="44805"/>
                  </a:lnTo>
                  <a:lnTo>
                    <a:pt x="11192483" y="29066"/>
                  </a:lnTo>
                  <a:lnTo>
                    <a:pt x="11149290" y="16570"/>
                  </a:lnTo>
                  <a:lnTo>
                    <a:pt x="11104764" y="7462"/>
                  </a:lnTo>
                  <a:lnTo>
                    <a:pt x="11059050" y="1890"/>
                  </a:lnTo>
                  <a:lnTo>
                    <a:pt x="11012297" y="0"/>
                  </a:lnTo>
                  <a:close/>
                </a:path>
              </a:pathLst>
            </a:custGeom>
            <a:solidFill>
              <a:srgbClr val="FFFFFF">
                <a:alpha val="85096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6404" y="1940051"/>
              <a:ext cx="2432304" cy="4759452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1831" y="1959861"/>
              <a:ext cx="2724912" cy="4860029"/>
            </a:xfrm>
            <a:prstGeom prst="rect">
              <a:avLst/>
            </a:prstGeom>
          </p:spPr>
        </p:pic>
        <p:sp>
          <p:nvSpPr>
            <p:cNvPr id="7" name="object 7" descr=""/>
            <p:cNvSpPr/>
            <p:nvPr/>
          </p:nvSpPr>
          <p:spPr>
            <a:xfrm>
              <a:off x="3379470" y="2518410"/>
              <a:ext cx="8153400" cy="2993390"/>
            </a:xfrm>
            <a:custGeom>
              <a:avLst/>
              <a:gdLst/>
              <a:ahLst/>
              <a:cxnLst/>
              <a:rect l="l" t="t" r="r" b="b"/>
              <a:pathLst>
                <a:path w="8153400" h="2993390">
                  <a:moveTo>
                    <a:pt x="7654544" y="0"/>
                  </a:moveTo>
                  <a:lnTo>
                    <a:pt x="498855" y="0"/>
                  </a:lnTo>
                  <a:lnTo>
                    <a:pt x="450820" y="2284"/>
                  </a:lnTo>
                  <a:lnTo>
                    <a:pt x="404074" y="8996"/>
                  </a:lnTo>
                  <a:lnTo>
                    <a:pt x="358828" y="19929"/>
                  </a:lnTo>
                  <a:lnTo>
                    <a:pt x="315291" y="34871"/>
                  </a:lnTo>
                  <a:lnTo>
                    <a:pt x="273672" y="53615"/>
                  </a:lnTo>
                  <a:lnTo>
                    <a:pt x="234180" y="75950"/>
                  </a:lnTo>
                  <a:lnTo>
                    <a:pt x="197024" y="101668"/>
                  </a:lnTo>
                  <a:lnTo>
                    <a:pt x="162414" y="130559"/>
                  </a:lnTo>
                  <a:lnTo>
                    <a:pt x="130559" y="162414"/>
                  </a:lnTo>
                  <a:lnTo>
                    <a:pt x="101668" y="197024"/>
                  </a:lnTo>
                  <a:lnTo>
                    <a:pt x="75950" y="234180"/>
                  </a:lnTo>
                  <a:lnTo>
                    <a:pt x="53615" y="273672"/>
                  </a:lnTo>
                  <a:lnTo>
                    <a:pt x="34871" y="315291"/>
                  </a:lnTo>
                  <a:lnTo>
                    <a:pt x="19929" y="358828"/>
                  </a:lnTo>
                  <a:lnTo>
                    <a:pt x="8996" y="404074"/>
                  </a:lnTo>
                  <a:lnTo>
                    <a:pt x="2284" y="450820"/>
                  </a:lnTo>
                  <a:lnTo>
                    <a:pt x="0" y="498855"/>
                  </a:lnTo>
                  <a:lnTo>
                    <a:pt x="0" y="2494279"/>
                  </a:lnTo>
                  <a:lnTo>
                    <a:pt x="2284" y="2542315"/>
                  </a:lnTo>
                  <a:lnTo>
                    <a:pt x="8996" y="2589061"/>
                  </a:lnTo>
                  <a:lnTo>
                    <a:pt x="19929" y="2634307"/>
                  </a:lnTo>
                  <a:lnTo>
                    <a:pt x="34871" y="2677844"/>
                  </a:lnTo>
                  <a:lnTo>
                    <a:pt x="53615" y="2719463"/>
                  </a:lnTo>
                  <a:lnTo>
                    <a:pt x="75950" y="2758955"/>
                  </a:lnTo>
                  <a:lnTo>
                    <a:pt x="101668" y="2796111"/>
                  </a:lnTo>
                  <a:lnTo>
                    <a:pt x="130559" y="2830721"/>
                  </a:lnTo>
                  <a:lnTo>
                    <a:pt x="162414" y="2862576"/>
                  </a:lnTo>
                  <a:lnTo>
                    <a:pt x="197024" y="2891467"/>
                  </a:lnTo>
                  <a:lnTo>
                    <a:pt x="234180" y="2917185"/>
                  </a:lnTo>
                  <a:lnTo>
                    <a:pt x="273672" y="2939520"/>
                  </a:lnTo>
                  <a:lnTo>
                    <a:pt x="315291" y="2958264"/>
                  </a:lnTo>
                  <a:lnTo>
                    <a:pt x="358828" y="2973206"/>
                  </a:lnTo>
                  <a:lnTo>
                    <a:pt x="404074" y="2984139"/>
                  </a:lnTo>
                  <a:lnTo>
                    <a:pt x="450820" y="2990851"/>
                  </a:lnTo>
                  <a:lnTo>
                    <a:pt x="498855" y="2993136"/>
                  </a:lnTo>
                  <a:lnTo>
                    <a:pt x="7654544" y="2993136"/>
                  </a:lnTo>
                  <a:lnTo>
                    <a:pt x="7702579" y="2990851"/>
                  </a:lnTo>
                  <a:lnTo>
                    <a:pt x="7749325" y="2984139"/>
                  </a:lnTo>
                  <a:lnTo>
                    <a:pt x="7794571" y="2973206"/>
                  </a:lnTo>
                  <a:lnTo>
                    <a:pt x="7838108" y="2958264"/>
                  </a:lnTo>
                  <a:lnTo>
                    <a:pt x="7879727" y="2939520"/>
                  </a:lnTo>
                  <a:lnTo>
                    <a:pt x="7919219" y="2917185"/>
                  </a:lnTo>
                  <a:lnTo>
                    <a:pt x="7956375" y="2891467"/>
                  </a:lnTo>
                  <a:lnTo>
                    <a:pt x="7990985" y="2862576"/>
                  </a:lnTo>
                  <a:lnTo>
                    <a:pt x="8022840" y="2830721"/>
                  </a:lnTo>
                  <a:lnTo>
                    <a:pt x="8051731" y="2796111"/>
                  </a:lnTo>
                  <a:lnTo>
                    <a:pt x="8077449" y="2758955"/>
                  </a:lnTo>
                  <a:lnTo>
                    <a:pt x="8099784" y="2719463"/>
                  </a:lnTo>
                  <a:lnTo>
                    <a:pt x="8118528" y="2677844"/>
                  </a:lnTo>
                  <a:lnTo>
                    <a:pt x="8133470" y="2634307"/>
                  </a:lnTo>
                  <a:lnTo>
                    <a:pt x="8144403" y="2589061"/>
                  </a:lnTo>
                  <a:lnTo>
                    <a:pt x="8151115" y="2542315"/>
                  </a:lnTo>
                  <a:lnTo>
                    <a:pt x="8153400" y="2494279"/>
                  </a:lnTo>
                  <a:lnTo>
                    <a:pt x="8153400" y="498855"/>
                  </a:lnTo>
                  <a:lnTo>
                    <a:pt x="8151115" y="450820"/>
                  </a:lnTo>
                  <a:lnTo>
                    <a:pt x="8144403" y="404074"/>
                  </a:lnTo>
                  <a:lnTo>
                    <a:pt x="8133470" y="358828"/>
                  </a:lnTo>
                  <a:lnTo>
                    <a:pt x="8118528" y="315291"/>
                  </a:lnTo>
                  <a:lnTo>
                    <a:pt x="8099784" y="273672"/>
                  </a:lnTo>
                  <a:lnTo>
                    <a:pt x="8077449" y="234180"/>
                  </a:lnTo>
                  <a:lnTo>
                    <a:pt x="8051731" y="197024"/>
                  </a:lnTo>
                  <a:lnTo>
                    <a:pt x="8022840" y="162414"/>
                  </a:lnTo>
                  <a:lnTo>
                    <a:pt x="7990985" y="130559"/>
                  </a:lnTo>
                  <a:lnTo>
                    <a:pt x="7956375" y="101668"/>
                  </a:lnTo>
                  <a:lnTo>
                    <a:pt x="7919219" y="75950"/>
                  </a:lnTo>
                  <a:lnTo>
                    <a:pt x="7879727" y="53615"/>
                  </a:lnTo>
                  <a:lnTo>
                    <a:pt x="7838108" y="34871"/>
                  </a:lnTo>
                  <a:lnTo>
                    <a:pt x="7794571" y="19929"/>
                  </a:lnTo>
                  <a:lnTo>
                    <a:pt x="7749325" y="8996"/>
                  </a:lnTo>
                  <a:lnTo>
                    <a:pt x="7702579" y="2284"/>
                  </a:lnTo>
                  <a:lnTo>
                    <a:pt x="7654544" y="0"/>
                  </a:lnTo>
                  <a:close/>
                </a:path>
              </a:pathLst>
            </a:custGeom>
            <a:solidFill>
              <a:srgbClr val="FAE4D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3379470" y="2518410"/>
              <a:ext cx="8153400" cy="2993390"/>
            </a:xfrm>
            <a:custGeom>
              <a:avLst/>
              <a:gdLst/>
              <a:ahLst/>
              <a:cxnLst/>
              <a:rect l="l" t="t" r="r" b="b"/>
              <a:pathLst>
                <a:path w="8153400" h="2993390">
                  <a:moveTo>
                    <a:pt x="0" y="498855"/>
                  </a:moveTo>
                  <a:lnTo>
                    <a:pt x="2284" y="450820"/>
                  </a:lnTo>
                  <a:lnTo>
                    <a:pt x="8996" y="404074"/>
                  </a:lnTo>
                  <a:lnTo>
                    <a:pt x="19929" y="358828"/>
                  </a:lnTo>
                  <a:lnTo>
                    <a:pt x="34871" y="315291"/>
                  </a:lnTo>
                  <a:lnTo>
                    <a:pt x="53615" y="273672"/>
                  </a:lnTo>
                  <a:lnTo>
                    <a:pt x="75950" y="234180"/>
                  </a:lnTo>
                  <a:lnTo>
                    <a:pt x="101668" y="197024"/>
                  </a:lnTo>
                  <a:lnTo>
                    <a:pt x="130559" y="162414"/>
                  </a:lnTo>
                  <a:lnTo>
                    <a:pt x="162414" y="130559"/>
                  </a:lnTo>
                  <a:lnTo>
                    <a:pt x="197024" y="101668"/>
                  </a:lnTo>
                  <a:lnTo>
                    <a:pt x="234180" y="75950"/>
                  </a:lnTo>
                  <a:lnTo>
                    <a:pt x="273672" y="53615"/>
                  </a:lnTo>
                  <a:lnTo>
                    <a:pt x="315291" y="34871"/>
                  </a:lnTo>
                  <a:lnTo>
                    <a:pt x="358828" y="19929"/>
                  </a:lnTo>
                  <a:lnTo>
                    <a:pt x="404074" y="8996"/>
                  </a:lnTo>
                  <a:lnTo>
                    <a:pt x="450820" y="2284"/>
                  </a:lnTo>
                  <a:lnTo>
                    <a:pt x="498855" y="0"/>
                  </a:lnTo>
                  <a:lnTo>
                    <a:pt x="7654544" y="0"/>
                  </a:lnTo>
                  <a:lnTo>
                    <a:pt x="7702579" y="2284"/>
                  </a:lnTo>
                  <a:lnTo>
                    <a:pt x="7749325" y="8996"/>
                  </a:lnTo>
                  <a:lnTo>
                    <a:pt x="7794571" y="19929"/>
                  </a:lnTo>
                  <a:lnTo>
                    <a:pt x="7838108" y="34871"/>
                  </a:lnTo>
                  <a:lnTo>
                    <a:pt x="7879727" y="53615"/>
                  </a:lnTo>
                  <a:lnTo>
                    <a:pt x="7919219" y="75950"/>
                  </a:lnTo>
                  <a:lnTo>
                    <a:pt x="7956375" y="101668"/>
                  </a:lnTo>
                  <a:lnTo>
                    <a:pt x="7990985" y="130559"/>
                  </a:lnTo>
                  <a:lnTo>
                    <a:pt x="8022840" y="162414"/>
                  </a:lnTo>
                  <a:lnTo>
                    <a:pt x="8051731" y="197024"/>
                  </a:lnTo>
                  <a:lnTo>
                    <a:pt x="8077449" y="234180"/>
                  </a:lnTo>
                  <a:lnTo>
                    <a:pt x="8099784" y="273672"/>
                  </a:lnTo>
                  <a:lnTo>
                    <a:pt x="8118528" y="315291"/>
                  </a:lnTo>
                  <a:lnTo>
                    <a:pt x="8133470" y="358828"/>
                  </a:lnTo>
                  <a:lnTo>
                    <a:pt x="8144403" y="404074"/>
                  </a:lnTo>
                  <a:lnTo>
                    <a:pt x="8151115" y="450820"/>
                  </a:lnTo>
                  <a:lnTo>
                    <a:pt x="8153400" y="498855"/>
                  </a:lnTo>
                  <a:lnTo>
                    <a:pt x="8153400" y="2494279"/>
                  </a:lnTo>
                  <a:lnTo>
                    <a:pt x="8151115" y="2542315"/>
                  </a:lnTo>
                  <a:lnTo>
                    <a:pt x="8144403" y="2589061"/>
                  </a:lnTo>
                  <a:lnTo>
                    <a:pt x="8133470" y="2634307"/>
                  </a:lnTo>
                  <a:lnTo>
                    <a:pt x="8118528" y="2677844"/>
                  </a:lnTo>
                  <a:lnTo>
                    <a:pt x="8099784" y="2719463"/>
                  </a:lnTo>
                  <a:lnTo>
                    <a:pt x="8077449" y="2758955"/>
                  </a:lnTo>
                  <a:lnTo>
                    <a:pt x="8051731" y="2796111"/>
                  </a:lnTo>
                  <a:lnTo>
                    <a:pt x="8022840" y="2830721"/>
                  </a:lnTo>
                  <a:lnTo>
                    <a:pt x="7990985" y="2862576"/>
                  </a:lnTo>
                  <a:lnTo>
                    <a:pt x="7956375" y="2891467"/>
                  </a:lnTo>
                  <a:lnTo>
                    <a:pt x="7919219" y="2917185"/>
                  </a:lnTo>
                  <a:lnTo>
                    <a:pt x="7879727" y="2939520"/>
                  </a:lnTo>
                  <a:lnTo>
                    <a:pt x="7838108" y="2958264"/>
                  </a:lnTo>
                  <a:lnTo>
                    <a:pt x="7794571" y="2973206"/>
                  </a:lnTo>
                  <a:lnTo>
                    <a:pt x="7749325" y="2984139"/>
                  </a:lnTo>
                  <a:lnTo>
                    <a:pt x="7702579" y="2990851"/>
                  </a:lnTo>
                  <a:lnTo>
                    <a:pt x="7654544" y="2993136"/>
                  </a:lnTo>
                  <a:lnTo>
                    <a:pt x="498855" y="2993136"/>
                  </a:lnTo>
                  <a:lnTo>
                    <a:pt x="450820" y="2990851"/>
                  </a:lnTo>
                  <a:lnTo>
                    <a:pt x="404074" y="2984139"/>
                  </a:lnTo>
                  <a:lnTo>
                    <a:pt x="358828" y="2973206"/>
                  </a:lnTo>
                  <a:lnTo>
                    <a:pt x="315291" y="2958264"/>
                  </a:lnTo>
                  <a:lnTo>
                    <a:pt x="273672" y="2939520"/>
                  </a:lnTo>
                  <a:lnTo>
                    <a:pt x="234180" y="2917185"/>
                  </a:lnTo>
                  <a:lnTo>
                    <a:pt x="197024" y="2891467"/>
                  </a:lnTo>
                  <a:lnTo>
                    <a:pt x="162414" y="2862576"/>
                  </a:lnTo>
                  <a:lnTo>
                    <a:pt x="130559" y="2830721"/>
                  </a:lnTo>
                  <a:lnTo>
                    <a:pt x="101668" y="2796111"/>
                  </a:lnTo>
                  <a:lnTo>
                    <a:pt x="75950" y="2758955"/>
                  </a:lnTo>
                  <a:lnTo>
                    <a:pt x="53615" y="2719463"/>
                  </a:lnTo>
                  <a:lnTo>
                    <a:pt x="34871" y="2677844"/>
                  </a:lnTo>
                  <a:lnTo>
                    <a:pt x="19929" y="2634307"/>
                  </a:lnTo>
                  <a:lnTo>
                    <a:pt x="8996" y="2589061"/>
                  </a:lnTo>
                  <a:lnTo>
                    <a:pt x="2284" y="2542315"/>
                  </a:lnTo>
                  <a:lnTo>
                    <a:pt x="0" y="2494279"/>
                  </a:lnTo>
                  <a:lnTo>
                    <a:pt x="0" y="498855"/>
                  </a:lnTo>
                  <a:close/>
                </a:path>
              </a:pathLst>
            </a:custGeom>
            <a:ln w="38100">
              <a:solidFill>
                <a:srgbClr val="F74F68"/>
              </a:solidFill>
              <a:prstDash val="lgDashDot"/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 descr=""/>
          <p:cNvSpPr txBox="1"/>
          <p:nvPr/>
        </p:nvSpPr>
        <p:spPr>
          <a:xfrm>
            <a:off x="3938396" y="2865501"/>
            <a:ext cx="7033895" cy="22066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322070" algn="l"/>
                <a:tab pos="2233295" algn="l"/>
                <a:tab pos="3298190" algn="l"/>
                <a:tab pos="4255770" algn="l"/>
                <a:tab pos="5750560" algn="l"/>
              </a:tabLst>
            </a:pPr>
            <a:r>
              <a:rPr dirty="0" sz="3600" spc="-20" b="1">
                <a:latin typeface="Arial"/>
                <a:cs typeface="Arial"/>
              </a:rPr>
              <a:t>Toàn</a:t>
            </a:r>
            <a:r>
              <a:rPr dirty="0" sz="3600" b="1">
                <a:latin typeface="Arial"/>
                <a:cs typeface="Arial"/>
              </a:rPr>
              <a:t>	</a:t>
            </a:r>
            <a:r>
              <a:rPr dirty="0" sz="3600" spc="-25" b="1">
                <a:latin typeface="Arial"/>
                <a:cs typeface="Arial"/>
              </a:rPr>
              <a:t>bài</a:t>
            </a:r>
            <a:r>
              <a:rPr dirty="0" sz="3600" b="1">
                <a:latin typeface="Arial"/>
                <a:cs typeface="Arial"/>
              </a:rPr>
              <a:t>	</a:t>
            </a:r>
            <a:r>
              <a:rPr dirty="0" sz="3600" spc="-25" b="1">
                <a:latin typeface="Arial"/>
                <a:cs typeface="Arial"/>
              </a:rPr>
              <a:t>đọc</a:t>
            </a:r>
            <a:r>
              <a:rPr dirty="0" sz="3600" b="1">
                <a:latin typeface="Arial"/>
                <a:cs typeface="Arial"/>
              </a:rPr>
              <a:t>	</a:t>
            </a:r>
            <a:r>
              <a:rPr dirty="0" sz="3600" spc="-25" b="1">
                <a:latin typeface="Arial"/>
                <a:cs typeface="Arial"/>
              </a:rPr>
              <a:t>với</a:t>
            </a:r>
            <a:r>
              <a:rPr dirty="0" sz="3600" b="1">
                <a:latin typeface="Arial"/>
                <a:cs typeface="Arial"/>
              </a:rPr>
              <a:t>	</a:t>
            </a:r>
            <a:r>
              <a:rPr dirty="0" sz="3600" spc="-10" b="1">
                <a:latin typeface="Arial"/>
                <a:cs typeface="Arial"/>
              </a:rPr>
              <a:t>giọng</a:t>
            </a:r>
            <a:r>
              <a:rPr dirty="0" sz="3600" b="1">
                <a:latin typeface="Arial"/>
                <a:cs typeface="Arial"/>
              </a:rPr>
              <a:t>	</a:t>
            </a:r>
            <a:r>
              <a:rPr dirty="0" sz="3600" spc="-10" b="1">
                <a:latin typeface="Arial"/>
                <a:cs typeface="Arial"/>
              </a:rPr>
              <a:t>thong</a:t>
            </a:r>
            <a:endParaRPr sz="3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3600" b="1">
                <a:latin typeface="Arial"/>
                <a:cs typeface="Arial"/>
              </a:rPr>
              <a:t>thả,</a:t>
            </a:r>
            <a:r>
              <a:rPr dirty="0" sz="3600" spc="-45" b="1">
                <a:latin typeface="Arial"/>
                <a:cs typeface="Arial"/>
              </a:rPr>
              <a:t> </a:t>
            </a:r>
            <a:r>
              <a:rPr dirty="0" sz="3600" b="1">
                <a:latin typeface="Arial"/>
                <a:cs typeface="Arial"/>
              </a:rPr>
              <a:t>tươi</a:t>
            </a:r>
            <a:r>
              <a:rPr dirty="0" sz="3600" spc="-30" b="1">
                <a:latin typeface="Arial"/>
                <a:cs typeface="Arial"/>
              </a:rPr>
              <a:t> </a:t>
            </a:r>
            <a:r>
              <a:rPr dirty="0" sz="3600" spc="-20" b="1">
                <a:latin typeface="Arial"/>
                <a:cs typeface="Arial"/>
              </a:rPr>
              <a:t>vui.</a:t>
            </a:r>
            <a:endParaRPr sz="3600">
              <a:latin typeface="Arial"/>
              <a:cs typeface="Arial"/>
            </a:endParaRPr>
          </a:p>
          <a:p>
            <a:pPr marL="12700">
              <a:lnSpc>
                <a:spcPts val="4265"/>
              </a:lnSpc>
              <a:tabLst>
                <a:tab pos="1449705" algn="l"/>
                <a:tab pos="2988945" algn="l"/>
                <a:tab pos="3608070" algn="l"/>
                <a:tab pos="5351780" algn="l"/>
                <a:tab pos="6130290" algn="l"/>
              </a:tabLst>
            </a:pPr>
            <a:r>
              <a:rPr dirty="0" sz="3600" spc="-20" b="1">
                <a:latin typeface="Arial"/>
                <a:cs typeface="Arial"/>
              </a:rPr>
              <a:t>Nhấn</a:t>
            </a:r>
            <a:r>
              <a:rPr dirty="0" sz="3600" b="1">
                <a:latin typeface="Arial"/>
                <a:cs typeface="Arial"/>
              </a:rPr>
              <a:t>	</a:t>
            </a:r>
            <a:r>
              <a:rPr dirty="0" sz="3600" spc="-10" b="1">
                <a:latin typeface="Arial"/>
                <a:cs typeface="Arial"/>
              </a:rPr>
              <a:t>giọng</a:t>
            </a:r>
            <a:r>
              <a:rPr dirty="0" sz="3600" b="1">
                <a:latin typeface="Arial"/>
                <a:cs typeface="Arial"/>
              </a:rPr>
              <a:t>	</a:t>
            </a:r>
            <a:r>
              <a:rPr dirty="0" sz="3600" spc="-50" b="1">
                <a:latin typeface="Arial"/>
                <a:cs typeface="Arial"/>
              </a:rPr>
              <a:t>ở</a:t>
            </a:r>
            <a:r>
              <a:rPr dirty="0" sz="3600" b="1">
                <a:latin typeface="Arial"/>
                <a:cs typeface="Arial"/>
              </a:rPr>
              <a:t>	</a:t>
            </a:r>
            <a:r>
              <a:rPr dirty="0" sz="3600" spc="-10" b="1">
                <a:latin typeface="Arial"/>
                <a:cs typeface="Arial"/>
              </a:rPr>
              <a:t>những</a:t>
            </a:r>
            <a:r>
              <a:rPr dirty="0" sz="3600" b="1">
                <a:latin typeface="Arial"/>
                <a:cs typeface="Arial"/>
              </a:rPr>
              <a:t>	</a:t>
            </a:r>
            <a:r>
              <a:rPr dirty="0" sz="3600" spc="-25" b="1">
                <a:latin typeface="Arial"/>
                <a:cs typeface="Arial"/>
              </a:rPr>
              <a:t>từ</a:t>
            </a:r>
            <a:r>
              <a:rPr dirty="0" sz="3600" b="1">
                <a:latin typeface="Arial"/>
                <a:cs typeface="Arial"/>
              </a:rPr>
              <a:t>	</a:t>
            </a:r>
            <a:r>
              <a:rPr dirty="0" sz="3600" spc="-25" b="1">
                <a:latin typeface="Arial"/>
                <a:cs typeface="Arial"/>
              </a:rPr>
              <a:t>ngữ</a:t>
            </a:r>
            <a:endParaRPr sz="3600">
              <a:latin typeface="Arial"/>
              <a:cs typeface="Arial"/>
            </a:endParaRPr>
          </a:p>
          <a:p>
            <a:pPr marL="12700">
              <a:lnSpc>
                <a:spcPts val="4265"/>
              </a:lnSpc>
            </a:pPr>
            <a:r>
              <a:rPr dirty="0" sz="3600" b="1">
                <a:latin typeface="Arial"/>
                <a:cs typeface="Arial"/>
              </a:rPr>
              <a:t>thông</a:t>
            </a:r>
            <a:r>
              <a:rPr dirty="0" sz="3600" spc="-70" b="1">
                <a:latin typeface="Arial"/>
                <a:cs typeface="Arial"/>
              </a:rPr>
              <a:t> </a:t>
            </a:r>
            <a:r>
              <a:rPr dirty="0" sz="3600" b="1">
                <a:latin typeface="Arial"/>
                <a:cs typeface="Arial"/>
              </a:rPr>
              <a:t>tin</a:t>
            </a:r>
            <a:r>
              <a:rPr dirty="0" sz="3600" spc="-75" b="1">
                <a:latin typeface="Arial"/>
                <a:cs typeface="Arial"/>
              </a:rPr>
              <a:t> </a:t>
            </a:r>
            <a:r>
              <a:rPr dirty="0" sz="3600" b="1">
                <a:latin typeface="Arial"/>
                <a:cs typeface="Arial"/>
              </a:rPr>
              <a:t>về</a:t>
            </a:r>
            <a:r>
              <a:rPr dirty="0" sz="3600" spc="-90" b="1">
                <a:latin typeface="Arial"/>
                <a:cs typeface="Arial"/>
              </a:rPr>
              <a:t> </a:t>
            </a:r>
            <a:r>
              <a:rPr dirty="0" sz="3600" b="1">
                <a:latin typeface="Arial"/>
                <a:cs typeface="Arial"/>
              </a:rPr>
              <a:t>chương</a:t>
            </a:r>
            <a:r>
              <a:rPr dirty="0" sz="3600" spc="-50" b="1">
                <a:latin typeface="Arial"/>
                <a:cs typeface="Arial"/>
              </a:rPr>
              <a:t> </a:t>
            </a:r>
            <a:r>
              <a:rPr dirty="0" sz="3600" spc="-10" b="1">
                <a:latin typeface="Arial"/>
                <a:cs typeface="Arial"/>
              </a:rPr>
              <a:t>trình.</a:t>
            </a:r>
            <a:endParaRPr sz="3600">
              <a:latin typeface="Arial"/>
              <a:cs typeface="Arial"/>
            </a:endParaRPr>
          </a:p>
        </p:txBody>
      </p:sp>
      <p:grpSp>
        <p:nvGrpSpPr>
          <p:cNvPr id="10" name="object 10" descr=""/>
          <p:cNvGrpSpPr/>
          <p:nvPr/>
        </p:nvGrpSpPr>
        <p:grpSpPr>
          <a:xfrm>
            <a:off x="2427732" y="262127"/>
            <a:ext cx="9603740" cy="6534784"/>
            <a:chOff x="2427732" y="262127"/>
            <a:chExt cx="9603740" cy="6534784"/>
          </a:xfrm>
        </p:grpSpPr>
        <p:pic>
          <p:nvPicPr>
            <p:cNvPr id="11" name="object 11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811383" y="5576824"/>
              <a:ext cx="1219911" cy="1219869"/>
            </a:xfrm>
            <a:prstGeom prst="rect">
              <a:avLst/>
            </a:prstGeom>
          </p:spPr>
        </p:pic>
        <p:sp>
          <p:nvSpPr>
            <p:cNvPr id="12" name="object 12" descr=""/>
            <p:cNvSpPr/>
            <p:nvPr/>
          </p:nvSpPr>
          <p:spPr>
            <a:xfrm>
              <a:off x="2446782" y="281177"/>
              <a:ext cx="7018020" cy="1464945"/>
            </a:xfrm>
            <a:custGeom>
              <a:avLst/>
              <a:gdLst/>
              <a:ahLst/>
              <a:cxnLst/>
              <a:rect l="l" t="t" r="r" b="b"/>
              <a:pathLst>
                <a:path w="7018020" h="1464945">
                  <a:moveTo>
                    <a:pt x="6773926" y="0"/>
                  </a:moveTo>
                  <a:lnTo>
                    <a:pt x="244094" y="0"/>
                  </a:lnTo>
                  <a:lnTo>
                    <a:pt x="194918" y="4961"/>
                  </a:lnTo>
                  <a:lnTo>
                    <a:pt x="149107" y="19190"/>
                  </a:lnTo>
                  <a:lnTo>
                    <a:pt x="107646" y="41703"/>
                  </a:lnTo>
                  <a:lnTo>
                    <a:pt x="71516" y="71516"/>
                  </a:lnTo>
                  <a:lnTo>
                    <a:pt x="41703" y="107646"/>
                  </a:lnTo>
                  <a:lnTo>
                    <a:pt x="19190" y="149107"/>
                  </a:lnTo>
                  <a:lnTo>
                    <a:pt x="4961" y="194918"/>
                  </a:lnTo>
                  <a:lnTo>
                    <a:pt x="0" y="244094"/>
                  </a:lnTo>
                  <a:lnTo>
                    <a:pt x="0" y="1220470"/>
                  </a:lnTo>
                  <a:lnTo>
                    <a:pt x="4961" y="1269645"/>
                  </a:lnTo>
                  <a:lnTo>
                    <a:pt x="19190" y="1315456"/>
                  </a:lnTo>
                  <a:lnTo>
                    <a:pt x="41703" y="1356917"/>
                  </a:lnTo>
                  <a:lnTo>
                    <a:pt x="71516" y="1393047"/>
                  </a:lnTo>
                  <a:lnTo>
                    <a:pt x="107646" y="1422860"/>
                  </a:lnTo>
                  <a:lnTo>
                    <a:pt x="149107" y="1445373"/>
                  </a:lnTo>
                  <a:lnTo>
                    <a:pt x="194918" y="1459602"/>
                  </a:lnTo>
                  <a:lnTo>
                    <a:pt x="244094" y="1464564"/>
                  </a:lnTo>
                  <a:lnTo>
                    <a:pt x="6773926" y="1464564"/>
                  </a:lnTo>
                  <a:lnTo>
                    <a:pt x="6823101" y="1459602"/>
                  </a:lnTo>
                  <a:lnTo>
                    <a:pt x="6868912" y="1445373"/>
                  </a:lnTo>
                  <a:lnTo>
                    <a:pt x="6910373" y="1422860"/>
                  </a:lnTo>
                  <a:lnTo>
                    <a:pt x="6946503" y="1393047"/>
                  </a:lnTo>
                  <a:lnTo>
                    <a:pt x="6976316" y="1356917"/>
                  </a:lnTo>
                  <a:lnTo>
                    <a:pt x="6998829" y="1315456"/>
                  </a:lnTo>
                  <a:lnTo>
                    <a:pt x="7013058" y="1269645"/>
                  </a:lnTo>
                  <a:lnTo>
                    <a:pt x="7018020" y="1220470"/>
                  </a:lnTo>
                  <a:lnTo>
                    <a:pt x="7018020" y="244094"/>
                  </a:lnTo>
                  <a:lnTo>
                    <a:pt x="7013058" y="194918"/>
                  </a:lnTo>
                  <a:lnTo>
                    <a:pt x="6998829" y="149107"/>
                  </a:lnTo>
                  <a:lnTo>
                    <a:pt x="6976316" y="107646"/>
                  </a:lnTo>
                  <a:lnTo>
                    <a:pt x="6946503" y="71516"/>
                  </a:lnTo>
                  <a:lnTo>
                    <a:pt x="6910373" y="41703"/>
                  </a:lnTo>
                  <a:lnTo>
                    <a:pt x="6868912" y="19190"/>
                  </a:lnTo>
                  <a:lnTo>
                    <a:pt x="6823101" y="4961"/>
                  </a:lnTo>
                  <a:lnTo>
                    <a:pt x="6773926" y="0"/>
                  </a:lnTo>
                  <a:close/>
                </a:path>
              </a:pathLst>
            </a:custGeom>
            <a:solidFill>
              <a:srgbClr val="DFFFC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2446782" y="281177"/>
              <a:ext cx="7018020" cy="1464945"/>
            </a:xfrm>
            <a:custGeom>
              <a:avLst/>
              <a:gdLst/>
              <a:ahLst/>
              <a:cxnLst/>
              <a:rect l="l" t="t" r="r" b="b"/>
              <a:pathLst>
                <a:path w="7018020" h="1464945">
                  <a:moveTo>
                    <a:pt x="0" y="244094"/>
                  </a:moveTo>
                  <a:lnTo>
                    <a:pt x="4961" y="194918"/>
                  </a:lnTo>
                  <a:lnTo>
                    <a:pt x="19190" y="149107"/>
                  </a:lnTo>
                  <a:lnTo>
                    <a:pt x="41703" y="107646"/>
                  </a:lnTo>
                  <a:lnTo>
                    <a:pt x="71516" y="71516"/>
                  </a:lnTo>
                  <a:lnTo>
                    <a:pt x="107646" y="41703"/>
                  </a:lnTo>
                  <a:lnTo>
                    <a:pt x="149107" y="19190"/>
                  </a:lnTo>
                  <a:lnTo>
                    <a:pt x="194918" y="4961"/>
                  </a:lnTo>
                  <a:lnTo>
                    <a:pt x="244094" y="0"/>
                  </a:lnTo>
                  <a:lnTo>
                    <a:pt x="6773926" y="0"/>
                  </a:lnTo>
                  <a:lnTo>
                    <a:pt x="6823101" y="4961"/>
                  </a:lnTo>
                  <a:lnTo>
                    <a:pt x="6868912" y="19190"/>
                  </a:lnTo>
                  <a:lnTo>
                    <a:pt x="6910373" y="41703"/>
                  </a:lnTo>
                  <a:lnTo>
                    <a:pt x="6946503" y="71516"/>
                  </a:lnTo>
                  <a:lnTo>
                    <a:pt x="6976316" y="107646"/>
                  </a:lnTo>
                  <a:lnTo>
                    <a:pt x="6998829" y="149107"/>
                  </a:lnTo>
                  <a:lnTo>
                    <a:pt x="7013058" y="194918"/>
                  </a:lnTo>
                  <a:lnTo>
                    <a:pt x="7018020" y="244094"/>
                  </a:lnTo>
                  <a:lnTo>
                    <a:pt x="7018020" y="1220470"/>
                  </a:lnTo>
                  <a:lnTo>
                    <a:pt x="7013058" y="1269645"/>
                  </a:lnTo>
                  <a:lnTo>
                    <a:pt x="6998829" y="1315456"/>
                  </a:lnTo>
                  <a:lnTo>
                    <a:pt x="6976316" y="1356917"/>
                  </a:lnTo>
                  <a:lnTo>
                    <a:pt x="6946503" y="1393047"/>
                  </a:lnTo>
                  <a:lnTo>
                    <a:pt x="6910373" y="1422860"/>
                  </a:lnTo>
                  <a:lnTo>
                    <a:pt x="6868912" y="1445373"/>
                  </a:lnTo>
                  <a:lnTo>
                    <a:pt x="6823101" y="1459602"/>
                  </a:lnTo>
                  <a:lnTo>
                    <a:pt x="6773926" y="1464564"/>
                  </a:lnTo>
                  <a:lnTo>
                    <a:pt x="244094" y="1464564"/>
                  </a:lnTo>
                  <a:lnTo>
                    <a:pt x="194918" y="1459602"/>
                  </a:lnTo>
                  <a:lnTo>
                    <a:pt x="149107" y="1445373"/>
                  </a:lnTo>
                  <a:lnTo>
                    <a:pt x="107646" y="1422860"/>
                  </a:lnTo>
                  <a:lnTo>
                    <a:pt x="71516" y="1393047"/>
                  </a:lnTo>
                  <a:lnTo>
                    <a:pt x="41703" y="1356917"/>
                  </a:lnTo>
                  <a:lnTo>
                    <a:pt x="19190" y="1315456"/>
                  </a:lnTo>
                  <a:lnTo>
                    <a:pt x="4961" y="1269645"/>
                  </a:lnTo>
                  <a:lnTo>
                    <a:pt x="0" y="1220470"/>
                  </a:lnTo>
                  <a:lnTo>
                    <a:pt x="0" y="244094"/>
                  </a:lnTo>
                  <a:close/>
                </a:path>
              </a:pathLst>
            </a:custGeom>
            <a:ln w="38100">
              <a:solidFill>
                <a:srgbClr val="00AF5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2797301" y="357631"/>
            <a:ext cx="6316345" cy="1257935"/>
          </a:xfrm>
          <a:prstGeom prst="rect"/>
        </p:spPr>
        <p:txBody>
          <a:bodyPr wrap="square" lIns="0" tIns="10160" rIns="0" bIns="0" rtlCol="0" vert="horz">
            <a:spAutoFit/>
          </a:bodyPr>
          <a:lstStyle/>
          <a:p>
            <a:pPr marL="777240" marR="5080" indent="-765175">
              <a:lnSpc>
                <a:spcPts val="4910"/>
              </a:lnSpc>
              <a:spcBef>
                <a:spcPts val="80"/>
              </a:spcBef>
            </a:pPr>
            <a:r>
              <a:rPr dirty="0" b="1">
                <a:solidFill>
                  <a:srgbClr val="171616"/>
                </a:solidFill>
                <a:latin typeface="Arial"/>
                <a:cs typeface="Arial"/>
              </a:rPr>
              <a:t>Theo</a:t>
            </a:r>
            <a:r>
              <a:rPr dirty="0" spc="-30" b="1">
                <a:solidFill>
                  <a:srgbClr val="171616"/>
                </a:solidFill>
                <a:latin typeface="Arial"/>
                <a:cs typeface="Arial"/>
              </a:rPr>
              <a:t> </a:t>
            </a:r>
            <a:r>
              <a:rPr dirty="0" b="1">
                <a:solidFill>
                  <a:srgbClr val="171616"/>
                </a:solidFill>
                <a:latin typeface="Arial"/>
                <a:cs typeface="Arial"/>
              </a:rPr>
              <a:t>em,</a:t>
            </a:r>
            <a:r>
              <a:rPr dirty="0" spc="-5" b="1">
                <a:solidFill>
                  <a:srgbClr val="171616"/>
                </a:solidFill>
                <a:latin typeface="Arial"/>
                <a:cs typeface="Arial"/>
              </a:rPr>
              <a:t> </a:t>
            </a:r>
            <a:r>
              <a:rPr dirty="0" b="1">
                <a:solidFill>
                  <a:srgbClr val="171616"/>
                </a:solidFill>
                <a:latin typeface="Arial"/>
                <a:cs typeface="Arial"/>
              </a:rPr>
              <a:t>toàn</a:t>
            </a:r>
            <a:r>
              <a:rPr dirty="0" spc="-30" b="1">
                <a:solidFill>
                  <a:srgbClr val="171616"/>
                </a:solidFill>
                <a:latin typeface="Arial"/>
                <a:cs typeface="Arial"/>
              </a:rPr>
              <a:t> </a:t>
            </a:r>
            <a:r>
              <a:rPr dirty="0" b="1">
                <a:solidFill>
                  <a:srgbClr val="171616"/>
                </a:solidFill>
                <a:latin typeface="Arial"/>
                <a:cs typeface="Arial"/>
              </a:rPr>
              <a:t>bài</a:t>
            </a:r>
            <a:r>
              <a:rPr dirty="0" spc="-25" b="1">
                <a:solidFill>
                  <a:srgbClr val="171616"/>
                </a:solidFill>
                <a:latin typeface="Arial"/>
                <a:cs typeface="Arial"/>
              </a:rPr>
              <a:t> </a:t>
            </a:r>
            <a:r>
              <a:rPr dirty="0" b="1">
                <a:solidFill>
                  <a:srgbClr val="171616"/>
                </a:solidFill>
                <a:latin typeface="Arial"/>
                <a:cs typeface="Arial"/>
              </a:rPr>
              <a:t>đọc</a:t>
            </a:r>
            <a:r>
              <a:rPr dirty="0" spc="-35" b="1">
                <a:solidFill>
                  <a:srgbClr val="171616"/>
                </a:solidFill>
                <a:latin typeface="Arial"/>
                <a:cs typeface="Arial"/>
              </a:rPr>
              <a:t> </a:t>
            </a:r>
            <a:r>
              <a:rPr dirty="0" spc="-25" b="1">
                <a:solidFill>
                  <a:srgbClr val="171616"/>
                </a:solidFill>
                <a:latin typeface="Arial"/>
                <a:cs typeface="Arial"/>
              </a:rPr>
              <a:t>với </a:t>
            </a:r>
            <a:r>
              <a:rPr dirty="0" b="1">
                <a:solidFill>
                  <a:srgbClr val="171616"/>
                </a:solidFill>
                <a:latin typeface="Arial"/>
                <a:cs typeface="Arial"/>
              </a:rPr>
              <a:t>giọng</a:t>
            </a:r>
            <a:r>
              <a:rPr dirty="0" spc="-40" b="1">
                <a:solidFill>
                  <a:srgbClr val="171616"/>
                </a:solidFill>
                <a:latin typeface="Arial"/>
                <a:cs typeface="Arial"/>
              </a:rPr>
              <a:t> </a:t>
            </a:r>
            <a:r>
              <a:rPr dirty="0" b="1">
                <a:solidFill>
                  <a:srgbClr val="171616"/>
                </a:solidFill>
                <a:latin typeface="Arial"/>
                <a:cs typeface="Arial"/>
              </a:rPr>
              <a:t>như</a:t>
            </a:r>
            <a:r>
              <a:rPr dirty="0" spc="-30" b="1">
                <a:solidFill>
                  <a:srgbClr val="171616"/>
                </a:solidFill>
                <a:latin typeface="Arial"/>
                <a:cs typeface="Arial"/>
              </a:rPr>
              <a:t> </a:t>
            </a:r>
            <a:r>
              <a:rPr dirty="0" b="1">
                <a:solidFill>
                  <a:srgbClr val="171616"/>
                </a:solidFill>
                <a:latin typeface="Arial"/>
                <a:cs typeface="Arial"/>
              </a:rPr>
              <a:t>thế</a:t>
            </a:r>
            <a:r>
              <a:rPr dirty="0" spc="-30" b="1">
                <a:solidFill>
                  <a:srgbClr val="171616"/>
                </a:solidFill>
                <a:latin typeface="Arial"/>
                <a:cs typeface="Arial"/>
              </a:rPr>
              <a:t> </a:t>
            </a:r>
            <a:r>
              <a:rPr dirty="0" spc="-20" b="1">
                <a:solidFill>
                  <a:srgbClr val="171616"/>
                </a:solidFill>
                <a:latin typeface="Arial"/>
                <a:cs typeface="Arial"/>
              </a:rPr>
              <a:t>nào?</a:t>
            </a:r>
          </a:p>
        </p:txBody>
      </p:sp>
      <p:pic>
        <p:nvPicPr>
          <p:cNvPr id="15" name="object 15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937004" y="647700"/>
            <a:ext cx="790956" cy="80314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801623" y="0"/>
            <a:ext cx="10589260" cy="6858000"/>
            <a:chOff x="801623" y="0"/>
            <a:chExt cx="10589260" cy="6858000"/>
          </a:xfrm>
        </p:grpSpPr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1623" y="0"/>
              <a:ext cx="10588752" cy="6857998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724400" y="2281427"/>
              <a:ext cx="3198876" cy="2430780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22647" y="3622547"/>
              <a:ext cx="3803904" cy="2430779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733800" y="4963670"/>
              <a:ext cx="5183124" cy="1894327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4406900" y="2548204"/>
            <a:ext cx="3526790" cy="404939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algn="ctr" marL="12700" marR="5080" indent="1270">
              <a:lnSpc>
                <a:spcPct val="100000"/>
              </a:lnSpc>
              <a:spcBef>
                <a:spcPts val="95"/>
              </a:spcBef>
            </a:pPr>
            <a:r>
              <a:rPr dirty="0" sz="8800" spc="-690" b="1">
                <a:solidFill>
                  <a:srgbClr val="FF0066"/>
                </a:solidFill>
                <a:latin typeface="Arial"/>
                <a:cs typeface="Arial"/>
              </a:rPr>
              <a:t>EM </a:t>
            </a:r>
            <a:r>
              <a:rPr dirty="0" sz="8800" spc="-860" b="1">
                <a:solidFill>
                  <a:srgbClr val="FF0066"/>
                </a:solidFill>
                <a:latin typeface="Arial"/>
                <a:cs typeface="Arial"/>
              </a:rPr>
              <a:t>LÀM </a:t>
            </a:r>
            <a:r>
              <a:rPr dirty="0" sz="8800" spc="-985" b="1">
                <a:solidFill>
                  <a:srgbClr val="FF0066"/>
                </a:solidFill>
                <a:latin typeface="Arial"/>
                <a:cs typeface="Arial"/>
              </a:rPr>
              <a:t>PHÓNG</a:t>
            </a:r>
            <a:endParaRPr sz="8800">
              <a:latin typeface="Arial"/>
              <a:cs typeface="Arial"/>
            </a:endParaRPr>
          </a:p>
        </p:txBody>
      </p:sp>
      <p:pic>
        <p:nvPicPr>
          <p:cNvPr id="9" name="object 9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366259" y="6304788"/>
            <a:ext cx="3916680" cy="55321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997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297179" y="153923"/>
            <a:ext cx="11597640" cy="6550659"/>
            <a:chOff x="297179" y="153923"/>
            <a:chExt cx="11597640" cy="6550659"/>
          </a:xfrm>
        </p:grpSpPr>
        <p:sp>
          <p:nvSpPr>
            <p:cNvPr id="4" name="object 4" descr=""/>
            <p:cNvSpPr/>
            <p:nvPr/>
          </p:nvSpPr>
          <p:spPr>
            <a:xfrm>
              <a:off x="335279" y="192023"/>
              <a:ext cx="11521440" cy="6474460"/>
            </a:xfrm>
            <a:custGeom>
              <a:avLst/>
              <a:gdLst/>
              <a:ahLst/>
              <a:cxnLst/>
              <a:rect l="l" t="t" r="r" b="b"/>
              <a:pathLst>
                <a:path w="11521440" h="6474459">
                  <a:moveTo>
                    <a:pt x="10771124" y="0"/>
                  </a:moveTo>
                  <a:lnTo>
                    <a:pt x="750265" y="0"/>
                  </a:lnTo>
                  <a:lnTo>
                    <a:pt x="702816" y="1476"/>
                  </a:lnTo>
                  <a:lnTo>
                    <a:pt x="656152" y="5845"/>
                  </a:lnTo>
                  <a:lnTo>
                    <a:pt x="610361" y="13021"/>
                  </a:lnTo>
                  <a:lnTo>
                    <a:pt x="565529" y="22914"/>
                  </a:lnTo>
                  <a:lnTo>
                    <a:pt x="521745" y="35437"/>
                  </a:lnTo>
                  <a:lnTo>
                    <a:pt x="479097" y="50503"/>
                  </a:lnTo>
                  <a:lnTo>
                    <a:pt x="437673" y="68022"/>
                  </a:lnTo>
                  <a:lnTo>
                    <a:pt x="397560" y="87908"/>
                  </a:lnTo>
                  <a:lnTo>
                    <a:pt x="358847" y="110073"/>
                  </a:lnTo>
                  <a:lnTo>
                    <a:pt x="321621" y="134428"/>
                  </a:lnTo>
                  <a:lnTo>
                    <a:pt x="285970" y="160885"/>
                  </a:lnTo>
                  <a:lnTo>
                    <a:pt x="251983" y="189358"/>
                  </a:lnTo>
                  <a:lnTo>
                    <a:pt x="219746" y="219757"/>
                  </a:lnTo>
                  <a:lnTo>
                    <a:pt x="189348" y="251996"/>
                  </a:lnTo>
                  <a:lnTo>
                    <a:pt x="160877" y="285985"/>
                  </a:lnTo>
                  <a:lnTo>
                    <a:pt x="134421" y="321638"/>
                  </a:lnTo>
                  <a:lnTo>
                    <a:pt x="110068" y="358867"/>
                  </a:lnTo>
                  <a:lnTo>
                    <a:pt x="87904" y="397582"/>
                  </a:lnTo>
                  <a:lnTo>
                    <a:pt x="68019" y="437698"/>
                  </a:lnTo>
                  <a:lnTo>
                    <a:pt x="50501" y="479125"/>
                  </a:lnTo>
                  <a:lnTo>
                    <a:pt x="35436" y="521777"/>
                  </a:lnTo>
                  <a:lnTo>
                    <a:pt x="22913" y="565564"/>
                  </a:lnTo>
                  <a:lnTo>
                    <a:pt x="13020" y="610399"/>
                  </a:lnTo>
                  <a:lnTo>
                    <a:pt x="5845" y="656195"/>
                  </a:lnTo>
                  <a:lnTo>
                    <a:pt x="1476" y="702863"/>
                  </a:lnTo>
                  <a:lnTo>
                    <a:pt x="0" y="750315"/>
                  </a:lnTo>
                  <a:lnTo>
                    <a:pt x="0" y="5723686"/>
                  </a:lnTo>
                  <a:lnTo>
                    <a:pt x="1476" y="5771135"/>
                  </a:lnTo>
                  <a:lnTo>
                    <a:pt x="5845" y="5817799"/>
                  </a:lnTo>
                  <a:lnTo>
                    <a:pt x="13020" y="5863590"/>
                  </a:lnTo>
                  <a:lnTo>
                    <a:pt x="22913" y="5908422"/>
                  </a:lnTo>
                  <a:lnTo>
                    <a:pt x="35436" y="5952206"/>
                  </a:lnTo>
                  <a:lnTo>
                    <a:pt x="50501" y="5994854"/>
                  </a:lnTo>
                  <a:lnTo>
                    <a:pt x="68019" y="6036278"/>
                  </a:lnTo>
                  <a:lnTo>
                    <a:pt x="87904" y="6076391"/>
                  </a:lnTo>
                  <a:lnTo>
                    <a:pt x="110068" y="6115104"/>
                  </a:lnTo>
                  <a:lnTo>
                    <a:pt x="134421" y="6152330"/>
                  </a:lnTo>
                  <a:lnTo>
                    <a:pt x="160877" y="6187981"/>
                  </a:lnTo>
                  <a:lnTo>
                    <a:pt x="189348" y="6221968"/>
                  </a:lnTo>
                  <a:lnTo>
                    <a:pt x="219746" y="6254205"/>
                  </a:lnTo>
                  <a:lnTo>
                    <a:pt x="251983" y="6284603"/>
                  </a:lnTo>
                  <a:lnTo>
                    <a:pt x="285970" y="6313074"/>
                  </a:lnTo>
                  <a:lnTo>
                    <a:pt x="321621" y="6339530"/>
                  </a:lnTo>
                  <a:lnTo>
                    <a:pt x="358847" y="6363883"/>
                  </a:lnTo>
                  <a:lnTo>
                    <a:pt x="397560" y="6386047"/>
                  </a:lnTo>
                  <a:lnTo>
                    <a:pt x="437673" y="6405932"/>
                  </a:lnTo>
                  <a:lnTo>
                    <a:pt x="479097" y="6423450"/>
                  </a:lnTo>
                  <a:lnTo>
                    <a:pt x="521745" y="6438515"/>
                  </a:lnTo>
                  <a:lnTo>
                    <a:pt x="565529" y="6451038"/>
                  </a:lnTo>
                  <a:lnTo>
                    <a:pt x="610361" y="6460931"/>
                  </a:lnTo>
                  <a:lnTo>
                    <a:pt x="656152" y="6468106"/>
                  </a:lnTo>
                  <a:lnTo>
                    <a:pt x="702816" y="6472475"/>
                  </a:lnTo>
                  <a:lnTo>
                    <a:pt x="750265" y="6473952"/>
                  </a:lnTo>
                  <a:lnTo>
                    <a:pt x="10771124" y="6473952"/>
                  </a:lnTo>
                  <a:lnTo>
                    <a:pt x="10818576" y="6472475"/>
                  </a:lnTo>
                  <a:lnTo>
                    <a:pt x="10865244" y="6468106"/>
                  </a:lnTo>
                  <a:lnTo>
                    <a:pt x="10911040" y="6460931"/>
                  </a:lnTo>
                  <a:lnTo>
                    <a:pt x="10955875" y="6451038"/>
                  </a:lnTo>
                  <a:lnTo>
                    <a:pt x="10999662" y="6438515"/>
                  </a:lnTo>
                  <a:lnTo>
                    <a:pt x="11042314" y="6423450"/>
                  </a:lnTo>
                  <a:lnTo>
                    <a:pt x="11083741" y="6405932"/>
                  </a:lnTo>
                  <a:lnTo>
                    <a:pt x="11123857" y="6386047"/>
                  </a:lnTo>
                  <a:lnTo>
                    <a:pt x="11162572" y="6363883"/>
                  </a:lnTo>
                  <a:lnTo>
                    <a:pt x="11199801" y="6339530"/>
                  </a:lnTo>
                  <a:lnTo>
                    <a:pt x="11235454" y="6313074"/>
                  </a:lnTo>
                  <a:lnTo>
                    <a:pt x="11269443" y="6284603"/>
                  </a:lnTo>
                  <a:lnTo>
                    <a:pt x="11301682" y="6254205"/>
                  </a:lnTo>
                  <a:lnTo>
                    <a:pt x="11332081" y="6221968"/>
                  </a:lnTo>
                  <a:lnTo>
                    <a:pt x="11360554" y="6187981"/>
                  </a:lnTo>
                  <a:lnTo>
                    <a:pt x="11387011" y="6152330"/>
                  </a:lnTo>
                  <a:lnTo>
                    <a:pt x="11411366" y="6115104"/>
                  </a:lnTo>
                  <a:lnTo>
                    <a:pt x="11433531" y="6076391"/>
                  </a:lnTo>
                  <a:lnTo>
                    <a:pt x="11453417" y="6036278"/>
                  </a:lnTo>
                  <a:lnTo>
                    <a:pt x="11470936" y="5994854"/>
                  </a:lnTo>
                  <a:lnTo>
                    <a:pt x="11486002" y="5952206"/>
                  </a:lnTo>
                  <a:lnTo>
                    <a:pt x="11498525" y="5908422"/>
                  </a:lnTo>
                  <a:lnTo>
                    <a:pt x="11508418" y="5863590"/>
                  </a:lnTo>
                  <a:lnTo>
                    <a:pt x="11515594" y="5817799"/>
                  </a:lnTo>
                  <a:lnTo>
                    <a:pt x="11519963" y="5771135"/>
                  </a:lnTo>
                  <a:lnTo>
                    <a:pt x="11521440" y="5723686"/>
                  </a:lnTo>
                  <a:lnTo>
                    <a:pt x="11521440" y="750315"/>
                  </a:lnTo>
                  <a:lnTo>
                    <a:pt x="11519963" y="702863"/>
                  </a:lnTo>
                  <a:lnTo>
                    <a:pt x="11515594" y="656195"/>
                  </a:lnTo>
                  <a:lnTo>
                    <a:pt x="11508418" y="610399"/>
                  </a:lnTo>
                  <a:lnTo>
                    <a:pt x="11498525" y="565564"/>
                  </a:lnTo>
                  <a:lnTo>
                    <a:pt x="11486002" y="521777"/>
                  </a:lnTo>
                  <a:lnTo>
                    <a:pt x="11470936" y="479125"/>
                  </a:lnTo>
                  <a:lnTo>
                    <a:pt x="11453417" y="437698"/>
                  </a:lnTo>
                  <a:lnTo>
                    <a:pt x="11433531" y="397582"/>
                  </a:lnTo>
                  <a:lnTo>
                    <a:pt x="11411366" y="358867"/>
                  </a:lnTo>
                  <a:lnTo>
                    <a:pt x="11387011" y="321638"/>
                  </a:lnTo>
                  <a:lnTo>
                    <a:pt x="11360554" y="285985"/>
                  </a:lnTo>
                  <a:lnTo>
                    <a:pt x="11332081" y="251996"/>
                  </a:lnTo>
                  <a:lnTo>
                    <a:pt x="11301682" y="219757"/>
                  </a:lnTo>
                  <a:lnTo>
                    <a:pt x="11269443" y="189358"/>
                  </a:lnTo>
                  <a:lnTo>
                    <a:pt x="11235454" y="160885"/>
                  </a:lnTo>
                  <a:lnTo>
                    <a:pt x="11199801" y="134428"/>
                  </a:lnTo>
                  <a:lnTo>
                    <a:pt x="11162572" y="110073"/>
                  </a:lnTo>
                  <a:lnTo>
                    <a:pt x="11123857" y="87908"/>
                  </a:lnTo>
                  <a:lnTo>
                    <a:pt x="11083741" y="68022"/>
                  </a:lnTo>
                  <a:lnTo>
                    <a:pt x="11042314" y="50503"/>
                  </a:lnTo>
                  <a:lnTo>
                    <a:pt x="10999662" y="35437"/>
                  </a:lnTo>
                  <a:lnTo>
                    <a:pt x="10955875" y="22914"/>
                  </a:lnTo>
                  <a:lnTo>
                    <a:pt x="10911040" y="13021"/>
                  </a:lnTo>
                  <a:lnTo>
                    <a:pt x="10865244" y="5845"/>
                  </a:lnTo>
                  <a:lnTo>
                    <a:pt x="10818576" y="1476"/>
                  </a:lnTo>
                  <a:lnTo>
                    <a:pt x="10771124" y="0"/>
                  </a:lnTo>
                  <a:close/>
                </a:path>
              </a:pathLst>
            </a:custGeom>
            <a:solidFill>
              <a:srgbClr val="FFFFFF">
                <a:alpha val="9097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335279" y="192023"/>
              <a:ext cx="11521440" cy="6474460"/>
            </a:xfrm>
            <a:custGeom>
              <a:avLst/>
              <a:gdLst/>
              <a:ahLst/>
              <a:cxnLst/>
              <a:rect l="l" t="t" r="r" b="b"/>
              <a:pathLst>
                <a:path w="11521440" h="6474459">
                  <a:moveTo>
                    <a:pt x="0" y="750315"/>
                  </a:moveTo>
                  <a:lnTo>
                    <a:pt x="1476" y="702863"/>
                  </a:lnTo>
                  <a:lnTo>
                    <a:pt x="5845" y="656195"/>
                  </a:lnTo>
                  <a:lnTo>
                    <a:pt x="13020" y="610399"/>
                  </a:lnTo>
                  <a:lnTo>
                    <a:pt x="22913" y="565564"/>
                  </a:lnTo>
                  <a:lnTo>
                    <a:pt x="35436" y="521777"/>
                  </a:lnTo>
                  <a:lnTo>
                    <a:pt x="50501" y="479125"/>
                  </a:lnTo>
                  <a:lnTo>
                    <a:pt x="68019" y="437698"/>
                  </a:lnTo>
                  <a:lnTo>
                    <a:pt x="87904" y="397582"/>
                  </a:lnTo>
                  <a:lnTo>
                    <a:pt x="110068" y="358867"/>
                  </a:lnTo>
                  <a:lnTo>
                    <a:pt x="134421" y="321638"/>
                  </a:lnTo>
                  <a:lnTo>
                    <a:pt x="160877" y="285985"/>
                  </a:lnTo>
                  <a:lnTo>
                    <a:pt x="189348" y="251996"/>
                  </a:lnTo>
                  <a:lnTo>
                    <a:pt x="219746" y="219757"/>
                  </a:lnTo>
                  <a:lnTo>
                    <a:pt x="251983" y="189358"/>
                  </a:lnTo>
                  <a:lnTo>
                    <a:pt x="285970" y="160885"/>
                  </a:lnTo>
                  <a:lnTo>
                    <a:pt x="321621" y="134428"/>
                  </a:lnTo>
                  <a:lnTo>
                    <a:pt x="358847" y="110073"/>
                  </a:lnTo>
                  <a:lnTo>
                    <a:pt x="397560" y="87908"/>
                  </a:lnTo>
                  <a:lnTo>
                    <a:pt x="437673" y="68022"/>
                  </a:lnTo>
                  <a:lnTo>
                    <a:pt x="479097" y="50503"/>
                  </a:lnTo>
                  <a:lnTo>
                    <a:pt x="521745" y="35437"/>
                  </a:lnTo>
                  <a:lnTo>
                    <a:pt x="565529" y="22914"/>
                  </a:lnTo>
                  <a:lnTo>
                    <a:pt x="610361" y="13021"/>
                  </a:lnTo>
                  <a:lnTo>
                    <a:pt x="656152" y="5845"/>
                  </a:lnTo>
                  <a:lnTo>
                    <a:pt x="702816" y="1476"/>
                  </a:lnTo>
                  <a:lnTo>
                    <a:pt x="750265" y="0"/>
                  </a:lnTo>
                  <a:lnTo>
                    <a:pt x="10771124" y="0"/>
                  </a:lnTo>
                  <a:lnTo>
                    <a:pt x="10818576" y="1476"/>
                  </a:lnTo>
                  <a:lnTo>
                    <a:pt x="10865244" y="5845"/>
                  </a:lnTo>
                  <a:lnTo>
                    <a:pt x="10911040" y="13021"/>
                  </a:lnTo>
                  <a:lnTo>
                    <a:pt x="10955875" y="22914"/>
                  </a:lnTo>
                  <a:lnTo>
                    <a:pt x="10999662" y="35437"/>
                  </a:lnTo>
                  <a:lnTo>
                    <a:pt x="11042314" y="50503"/>
                  </a:lnTo>
                  <a:lnTo>
                    <a:pt x="11083741" y="68022"/>
                  </a:lnTo>
                  <a:lnTo>
                    <a:pt x="11123857" y="87908"/>
                  </a:lnTo>
                  <a:lnTo>
                    <a:pt x="11162572" y="110073"/>
                  </a:lnTo>
                  <a:lnTo>
                    <a:pt x="11199801" y="134428"/>
                  </a:lnTo>
                  <a:lnTo>
                    <a:pt x="11235454" y="160885"/>
                  </a:lnTo>
                  <a:lnTo>
                    <a:pt x="11269443" y="189358"/>
                  </a:lnTo>
                  <a:lnTo>
                    <a:pt x="11301682" y="219757"/>
                  </a:lnTo>
                  <a:lnTo>
                    <a:pt x="11332081" y="251996"/>
                  </a:lnTo>
                  <a:lnTo>
                    <a:pt x="11360554" y="285985"/>
                  </a:lnTo>
                  <a:lnTo>
                    <a:pt x="11387011" y="321638"/>
                  </a:lnTo>
                  <a:lnTo>
                    <a:pt x="11411366" y="358867"/>
                  </a:lnTo>
                  <a:lnTo>
                    <a:pt x="11433531" y="397582"/>
                  </a:lnTo>
                  <a:lnTo>
                    <a:pt x="11453417" y="437698"/>
                  </a:lnTo>
                  <a:lnTo>
                    <a:pt x="11470936" y="479125"/>
                  </a:lnTo>
                  <a:lnTo>
                    <a:pt x="11486002" y="521777"/>
                  </a:lnTo>
                  <a:lnTo>
                    <a:pt x="11498525" y="565564"/>
                  </a:lnTo>
                  <a:lnTo>
                    <a:pt x="11508418" y="610399"/>
                  </a:lnTo>
                  <a:lnTo>
                    <a:pt x="11515594" y="656195"/>
                  </a:lnTo>
                  <a:lnTo>
                    <a:pt x="11519963" y="702863"/>
                  </a:lnTo>
                  <a:lnTo>
                    <a:pt x="11521440" y="750315"/>
                  </a:lnTo>
                  <a:lnTo>
                    <a:pt x="11521440" y="5723686"/>
                  </a:lnTo>
                  <a:lnTo>
                    <a:pt x="11519963" y="5771135"/>
                  </a:lnTo>
                  <a:lnTo>
                    <a:pt x="11515594" y="5817799"/>
                  </a:lnTo>
                  <a:lnTo>
                    <a:pt x="11508418" y="5863590"/>
                  </a:lnTo>
                  <a:lnTo>
                    <a:pt x="11498525" y="5908422"/>
                  </a:lnTo>
                  <a:lnTo>
                    <a:pt x="11486002" y="5952206"/>
                  </a:lnTo>
                  <a:lnTo>
                    <a:pt x="11470936" y="5994854"/>
                  </a:lnTo>
                  <a:lnTo>
                    <a:pt x="11453417" y="6036278"/>
                  </a:lnTo>
                  <a:lnTo>
                    <a:pt x="11433531" y="6076391"/>
                  </a:lnTo>
                  <a:lnTo>
                    <a:pt x="11411366" y="6115104"/>
                  </a:lnTo>
                  <a:lnTo>
                    <a:pt x="11387011" y="6152330"/>
                  </a:lnTo>
                  <a:lnTo>
                    <a:pt x="11360554" y="6187981"/>
                  </a:lnTo>
                  <a:lnTo>
                    <a:pt x="11332081" y="6221968"/>
                  </a:lnTo>
                  <a:lnTo>
                    <a:pt x="11301682" y="6254205"/>
                  </a:lnTo>
                  <a:lnTo>
                    <a:pt x="11269443" y="6284603"/>
                  </a:lnTo>
                  <a:lnTo>
                    <a:pt x="11235454" y="6313074"/>
                  </a:lnTo>
                  <a:lnTo>
                    <a:pt x="11199801" y="6339530"/>
                  </a:lnTo>
                  <a:lnTo>
                    <a:pt x="11162572" y="6363883"/>
                  </a:lnTo>
                  <a:lnTo>
                    <a:pt x="11123857" y="6386047"/>
                  </a:lnTo>
                  <a:lnTo>
                    <a:pt x="11083741" y="6405932"/>
                  </a:lnTo>
                  <a:lnTo>
                    <a:pt x="11042314" y="6423450"/>
                  </a:lnTo>
                  <a:lnTo>
                    <a:pt x="10999662" y="6438515"/>
                  </a:lnTo>
                  <a:lnTo>
                    <a:pt x="10955875" y="6451038"/>
                  </a:lnTo>
                  <a:lnTo>
                    <a:pt x="10911040" y="6460931"/>
                  </a:lnTo>
                  <a:lnTo>
                    <a:pt x="10865244" y="6468106"/>
                  </a:lnTo>
                  <a:lnTo>
                    <a:pt x="10818576" y="6472475"/>
                  </a:lnTo>
                  <a:lnTo>
                    <a:pt x="10771124" y="6473952"/>
                  </a:lnTo>
                  <a:lnTo>
                    <a:pt x="750265" y="6473952"/>
                  </a:lnTo>
                  <a:lnTo>
                    <a:pt x="702816" y="6472475"/>
                  </a:lnTo>
                  <a:lnTo>
                    <a:pt x="656152" y="6468106"/>
                  </a:lnTo>
                  <a:lnTo>
                    <a:pt x="610361" y="6460931"/>
                  </a:lnTo>
                  <a:lnTo>
                    <a:pt x="565529" y="6451038"/>
                  </a:lnTo>
                  <a:lnTo>
                    <a:pt x="521745" y="6438515"/>
                  </a:lnTo>
                  <a:lnTo>
                    <a:pt x="479097" y="6423450"/>
                  </a:lnTo>
                  <a:lnTo>
                    <a:pt x="437673" y="6405932"/>
                  </a:lnTo>
                  <a:lnTo>
                    <a:pt x="397560" y="6386047"/>
                  </a:lnTo>
                  <a:lnTo>
                    <a:pt x="358847" y="6363883"/>
                  </a:lnTo>
                  <a:lnTo>
                    <a:pt x="321621" y="6339530"/>
                  </a:lnTo>
                  <a:lnTo>
                    <a:pt x="285970" y="6313074"/>
                  </a:lnTo>
                  <a:lnTo>
                    <a:pt x="251983" y="6284603"/>
                  </a:lnTo>
                  <a:lnTo>
                    <a:pt x="219746" y="6254205"/>
                  </a:lnTo>
                  <a:lnTo>
                    <a:pt x="189348" y="6221968"/>
                  </a:lnTo>
                  <a:lnTo>
                    <a:pt x="160877" y="6187981"/>
                  </a:lnTo>
                  <a:lnTo>
                    <a:pt x="134421" y="6152330"/>
                  </a:lnTo>
                  <a:lnTo>
                    <a:pt x="110068" y="6115104"/>
                  </a:lnTo>
                  <a:lnTo>
                    <a:pt x="87904" y="6076391"/>
                  </a:lnTo>
                  <a:lnTo>
                    <a:pt x="68019" y="6036278"/>
                  </a:lnTo>
                  <a:lnTo>
                    <a:pt x="50501" y="5994854"/>
                  </a:lnTo>
                  <a:lnTo>
                    <a:pt x="35436" y="5952206"/>
                  </a:lnTo>
                  <a:lnTo>
                    <a:pt x="22913" y="5908422"/>
                  </a:lnTo>
                  <a:lnTo>
                    <a:pt x="13020" y="5863590"/>
                  </a:lnTo>
                  <a:lnTo>
                    <a:pt x="5845" y="5817799"/>
                  </a:lnTo>
                  <a:lnTo>
                    <a:pt x="1476" y="5771135"/>
                  </a:lnTo>
                  <a:lnTo>
                    <a:pt x="0" y="5723686"/>
                  </a:lnTo>
                  <a:lnTo>
                    <a:pt x="0" y="750315"/>
                  </a:lnTo>
                  <a:close/>
                </a:path>
              </a:pathLst>
            </a:custGeom>
            <a:ln w="76200">
              <a:solidFill>
                <a:srgbClr val="1F4E79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 descr=""/>
          <p:cNvSpPr txBox="1"/>
          <p:nvPr/>
        </p:nvSpPr>
        <p:spPr>
          <a:xfrm>
            <a:off x="871524" y="605739"/>
            <a:ext cx="10153650" cy="34290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12700" marR="5080" indent="913765">
              <a:lnSpc>
                <a:spcPct val="100000"/>
              </a:lnSpc>
              <a:spcBef>
                <a:spcPts val="95"/>
              </a:spcBef>
            </a:pPr>
            <a:r>
              <a:rPr dirty="0" sz="2800">
                <a:latin typeface="Arial"/>
                <a:cs typeface="Arial"/>
              </a:rPr>
              <a:t>Tuần</a:t>
            </a:r>
            <a:r>
              <a:rPr dirty="0" sz="2800" spc="235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phim</a:t>
            </a:r>
            <a:r>
              <a:rPr dirty="0" sz="2800" spc="240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gồm</a:t>
            </a:r>
            <a:r>
              <a:rPr dirty="0" sz="2800" spc="240">
                <a:latin typeface="Arial"/>
                <a:cs typeface="Arial"/>
              </a:rPr>
              <a:t> </a:t>
            </a:r>
            <a:r>
              <a:rPr dirty="0" u="sng" sz="280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50</a:t>
            </a:r>
            <a:r>
              <a:rPr dirty="0" u="sng" sz="2800" spc="24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sng" sz="280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bộ</a:t>
            </a:r>
            <a:r>
              <a:rPr dirty="0" u="sng" sz="2800" spc="24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sng" sz="280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phim/</a:t>
            </a:r>
            <a:r>
              <a:rPr dirty="0" u="none" sz="2800" spc="240">
                <a:latin typeface="Arial"/>
                <a:cs typeface="Arial"/>
              </a:rPr>
              <a:t> </a:t>
            </a:r>
            <a:r>
              <a:rPr dirty="0" u="none" sz="2800">
                <a:latin typeface="Arial"/>
                <a:cs typeface="Arial"/>
              </a:rPr>
              <a:t>thuộc</a:t>
            </a:r>
            <a:r>
              <a:rPr dirty="0" u="none" sz="2800" spc="229">
                <a:latin typeface="Arial"/>
                <a:cs typeface="Arial"/>
              </a:rPr>
              <a:t> </a:t>
            </a:r>
            <a:r>
              <a:rPr dirty="0" u="none" sz="2800">
                <a:latin typeface="Arial"/>
                <a:cs typeface="Arial"/>
              </a:rPr>
              <a:t>các</a:t>
            </a:r>
            <a:r>
              <a:rPr dirty="0" u="none" sz="2800" spc="240">
                <a:latin typeface="Arial"/>
                <a:cs typeface="Arial"/>
              </a:rPr>
              <a:t> </a:t>
            </a:r>
            <a:r>
              <a:rPr dirty="0" u="none" sz="2800">
                <a:latin typeface="Arial"/>
                <a:cs typeface="Arial"/>
              </a:rPr>
              <a:t>thể</a:t>
            </a:r>
            <a:r>
              <a:rPr dirty="0" u="none" sz="2800" spc="245">
                <a:latin typeface="Arial"/>
                <a:cs typeface="Arial"/>
              </a:rPr>
              <a:t> </a:t>
            </a:r>
            <a:r>
              <a:rPr dirty="0" u="none" sz="2800">
                <a:latin typeface="Arial"/>
                <a:cs typeface="Arial"/>
              </a:rPr>
              <a:t>loại</a:t>
            </a:r>
            <a:r>
              <a:rPr dirty="0" u="none" sz="2800" spc="240">
                <a:latin typeface="Arial"/>
                <a:cs typeface="Arial"/>
              </a:rPr>
              <a:t> </a:t>
            </a:r>
            <a:r>
              <a:rPr dirty="0" u="sng" sz="280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2D,/</a:t>
            </a:r>
            <a:r>
              <a:rPr dirty="0" u="sng" sz="2800" spc="24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sng" sz="2800" spc="-2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3D,/</a:t>
            </a:r>
            <a:r>
              <a:rPr dirty="0" u="none" sz="2800" spc="-20">
                <a:latin typeface="Arial"/>
                <a:cs typeface="Arial"/>
              </a:rPr>
              <a:t> </a:t>
            </a:r>
            <a:r>
              <a:rPr dirty="0" u="sng" sz="280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cắt</a:t>
            </a:r>
            <a:r>
              <a:rPr dirty="0" u="sng" sz="2800" spc="85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sng" sz="280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giấy</a:t>
            </a:r>
            <a:r>
              <a:rPr dirty="0" u="sng" sz="2800" spc="10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sng" sz="280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vi</a:t>
            </a:r>
            <a:r>
              <a:rPr dirty="0" u="sng" sz="2800" spc="9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sng" sz="280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tính/</a:t>
            </a:r>
            <a:r>
              <a:rPr dirty="0" u="none" sz="2800" spc="80">
                <a:latin typeface="Arial"/>
                <a:cs typeface="Arial"/>
              </a:rPr>
              <a:t> </a:t>
            </a:r>
            <a:r>
              <a:rPr dirty="0" u="none" sz="2800">
                <a:latin typeface="Arial"/>
                <a:cs typeface="Arial"/>
              </a:rPr>
              <a:t>với</a:t>
            </a:r>
            <a:r>
              <a:rPr dirty="0" u="none" sz="2800" spc="100">
                <a:latin typeface="Arial"/>
                <a:cs typeface="Arial"/>
              </a:rPr>
              <a:t> </a:t>
            </a:r>
            <a:r>
              <a:rPr dirty="0" u="none" sz="2800">
                <a:latin typeface="Arial"/>
                <a:cs typeface="Arial"/>
              </a:rPr>
              <a:t>thời</a:t>
            </a:r>
            <a:r>
              <a:rPr dirty="0" u="none" sz="2800" spc="90">
                <a:latin typeface="Arial"/>
                <a:cs typeface="Arial"/>
              </a:rPr>
              <a:t> </a:t>
            </a:r>
            <a:r>
              <a:rPr dirty="0" u="none" sz="2800">
                <a:latin typeface="Arial"/>
                <a:cs typeface="Arial"/>
              </a:rPr>
              <a:t>lượng</a:t>
            </a:r>
            <a:r>
              <a:rPr dirty="0" u="none" sz="2800" spc="90">
                <a:latin typeface="Arial"/>
                <a:cs typeface="Arial"/>
              </a:rPr>
              <a:t> </a:t>
            </a:r>
            <a:r>
              <a:rPr dirty="0" u="sng" sz="280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phim</a:t>
            </a:r>
            <a:r>
              <a:rPr dirty="0" u="sng" sz="2800" spc="105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sng" sz="280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ngắn</a:t>
            </a:r>
            <a:r>
              <a:rPr dirty="0" u="none" sz="2800" spc="85">
                <a:latin typeface="Arial"/>
                <a:cs typeface="Arial"/>
              </a:rPr>
              <a:t> </a:t>
            </a:r>
            <a:r>
              <a:rPr dirty="0" u="none" sz="2800">
                <a:latin typeface="Arial"/>
                <a:cs typeface="Arial"/>
              </a:rPr>
              <a:t>10</a:t>
            </a:r>
            <a:r>
              <a:rPr dirty="0" u="none" sz="2800" spc="105">
                <a:latin typeface="Arial"/>
                <a:cs typeface="Arial"/>
              </a:rPr>
              <a:t> </a:t>
            </a:r>
            <a:r>
              <a:rPr dirty="0" u="none" sz="2800">
                <a:latin typeface="Arial"/>
                <a:cs typeface="Arial"/>
              </a:rPr>
              <a:t>phút,/</a:t>
            </a:r>
            <a:r>
              <a:rPr dirty="0" u="sng" sz="2800" spc="165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sz="280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phim</a:t>
            </a:r>
            <a:r>
              <a:rPr dirty="0" u="sng" sz="2800" spc="9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sng" sz="280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dài</a:t>
            </a:r>
            <a:r>
              <a:rPr dirty="0" u="none" sz="2800" spc="85">
                <a:latin typeface="Arial"/>
                <a:cs typeface="Arial"/>
              </a:rPr>
              <a:t> </a:t>
            </a:r>
            <a:r>
              <a:rPr dirty="0" u="none" sz="2800" spc="-25">
                <a:latin typeface="Arial"/>
                <a:cs typeface="Arial"/>
              </a:rPr>
              <a:t>20 </a:t>
            </a:r>
            <a:r>
              <a:rPr dirty="0" u="none" sz="2800">
                <a:latin typeface="Arial"/>
                <a:cs typeface="Arial"/>
              </a:rPr>
              <a:t>đến</a:t>
            </a:r>
            <a:r>
              <a:rPr dirty="0" u="none" sz="2800" spc="-45">
                <a:latin typeface="Arial"/>
                <a:cs typeface="Arial"/>
              </a:rPr>
              <a:t> </a:t>
            </a:r>
            <a:r>
              <a:rPr dirty="0" u="none" sz="2800">
                <a:latin typeface="Arial"/>
                <a:cs typeface="Arial"/>
              </a:rPr>
              <a:t>30</a:t>
            </a:r>
            <a:r>
              <a:rPr dirty="0" u="none" sz="2800" spc="-35">
                <a:latin typeface="Arial"/>
                <a:cs typeface="Arial"/>
              </a:rPr>
              <a:t> </a:t>
            </a:r>
            <a:r>
              <a:rPr dirty="0" u="none" sz="2800">
                <a:latin typeface="Arial"/>
                <a:cs typeface="Arial"/>
              </a:rPr>
              <a:t>phút,/</a:t>
            </a:r>
            <a:r>
              <a:rPr dirty="0" u="none" sz="2800" spc="-55">
                <a:latin typeface="Arial"/>
                <a:cs typeface="Arial"/>
              </a:rPr>
              <a:t> </a:t>
            </a:r>
            <a:r>
              <a:rPr dirty="0" u="sng" sz="280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phim</a:t>
            </a:r>
            <a:r>
              <a:rPr dirty="0" u="sng" sz="2800" spc="-3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sng" sz="280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nhiều</a:t>
            </a:r>
            <a:r>
              <a:rPr dirty="0" u="sng" sz="2800" spc="-3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sng" sz="280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tập</a:t>
            </a:r>
            <a:r>
              <a:rPr dirty="0" u="none" sz="2800">
                <a:latin typeface="Arial"/>
                <a:cs typeface="Arial"/>
              </a:rPr>
              <a:t>.</a:t>
            </a:r>
            <a:r>
              <a:rPr dirty="0" u="none" sz="2800" spc="-55">
                <a:latin typeface="Arial"/>
                <a:cs typeface="Arial"/>
              </a:rPr>
              <a:t> </a:t>
            </a:r>
            <a:r>
              <a:rPr dirty="0" u="none" sz="2800" spc="-25">
                <a:latin typeface="Arial"/>
                <a:cs typeface="Arial"/>
              </a:rPr>
              <a:t>//</a:t>
            </a:r>
            <a:endParaRPr sz="2800">
              <a:latin typeface="Arial"/>
              <a:cs typeface="Arial"/>
            </a:endParaRPr>
          </a:p>
          <a:p>
            <a:pPr algn="just" marL="926465">
              <a:lnSpc>
                <a:spcPts val="3279"/>
              </a:lnSpc>
            </a:pPr>
            <a:r>
              <a:rPr dirty="0" sz="2800">
                <a:latin typeface="Arial"/>
                <a:cs typeface="Arial"/>
              </a:rPr>
              <a:t>Chương</a:t>
            </a:r>
            <a:r>
              <a:rPr dirty="0" sz="2800" spc="-45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trình</a:t>
            </a:r>
            <a:r>
              <a:rPr dirty="0" sz="2800" spc="-40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được</a:t>
            </a:r>
            <a:r>
              <a:rPr dirty="0" sz="2800" spc="-60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phát</a:t>
            </a:r>
            <a:r>
              <a:rPr dirty="0" sz="2800" spc="-50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sóng</a:t>
            </a:r>
            <a:r>
              <a:rPr dirty="0" sz="2800" spc="-50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vào</a:t>
            </a:r>
            <a:r>
              <a:rPr dirty="0" sz="2800" spc="-50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các</a:t>
            </a:r>
            <a:r>
              <a:rPr dirty="0" sz="2800" spc="-60">
                <a:latin typeface="Arial"/>
                <a:cs typeface="Arial"/>
              </a:rPr>
              <a:t> </a:t>
            </a:r>
            <a:r>
              <a:rPr dirty="0" u="sng" sz="280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khung</a:t>
            </a:r>
            <a:r>
              <a:rPr dirty="0" u="sng" sz="2800" spc="-5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sng" sz="2800" spc="-1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giờ</a:t>
            </a:r>
            <a:r>
              <a:rPr dirty="0" u="none" sz="2800" spc="-10">
                <a:latin typeface="Arial"/>
                <a:cs typeface="Arial"/>
              </a:rPr>
              <a:t>://</a:t>
            </a:r>
            <a:endParaRPr sz="2800">
              <a:latin typeface="Arial"/>
              <a:cs typeface="Arial"/>
            </a:endParaRPr>
          </a:p>
          <a:p>
            <a:pPr algn="just" marL="3670300">
              <a:lnSpc>
                <a:spcPct val="100000"/>
              </a:lnSpc>
            </a:pPr>
            <a:r>
              <a:rPr dirty="0" sz="2800">
                <a:latin typeface="Arial"/>
                <a:cs typeface="Arial"/>
              </a:rPr>
              <a:t>Sáng</a:t>
            </a:r>
            <a:r>
              <a:rPr dirty="0" sz="2800" spc="-35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từ</a:t>
            </a:r>
            <a:r>
              <a:rPr dirty="0" sz="2800" spc="-35">
                <a:latin typeface="Arial"/>
                <a:cs typeface="Arial"/>
              </a:rPr>
              <a:t> </a:t>
            </a:r>
            <a:r>
              <a:rPr dirty="0" u="sng" sz="280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10</a:t>
            </a:r>
            <a:r>
              <a:rPr dirty="0" u="sng" sz="2800" spc="-35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sng" sz="280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giờ</a:t>
            </a:r>
            <a:r>
              <a:rPr dirty="0" u="none" sz="2800" spc="-35">
                <a:latin typeface="Arial"/>
                <a:cs typeface="Arial"/>
              </a:rPr>
              <a:t> </a:t>
            </a:r>
            <a:r>
              <a:rPr dirty="0" u="none" sz="2800">
                <a:latin typeface="Arial"/>
                <a:cs typeface="Arial"/>
              </a:rPr>
              <a:t>đến</a:t>
            </a:r>
            <a:r>
              <a:rPr dirty="0" u="none" sz="2800" spc="-30">
                <a:latin typeface="Arial"/>
                <a:cs typeface="Arial"/>
              </a:rPr>
              <a:t> </a:t>
            </a:r>
            <a:r>
              <a:rPr dirty="0" u="sng" sz="280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10</a:t>
            </a:r>
            <a:r>
              <a:rPr dirty="0" u="sng" sz="2800" spc="-35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sng" sz="280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giờ</a:t>
            </a:r>
            <a:r>
              <a:rPr dirty="0" u="sng" sz="2800" spc="-3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sng" sz="280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40</a:t>
            </a:r>
            <a:r>
              <a:rPr dirty="0" u="sng" sz="2800" spc="-35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sng" sz="280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phút.</a:t>
            </a:r>
            <a:r>
              <a:rPr dirty="0" u="none" sz="2800" spc="-45">
                <a:latin typeface="Arial"/>
                <a:cs typeface="Arial"/>
              </a:rPr>
              <a:t> </a:t>
            </a:r>
            <a:r>
              <a:rPr dirty="0" u="none" sz="2800" spc="-25">
                <a:latin typeface="Arial"/>
                <a:cs typeface="Arial"/>
              </a:rPr>
              <a:t>//</a:t>
            </a:r>
            <a:endParaRPr sz="2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45"/>
              </a:spcBef>
            </a:pPr>
            <a:endParaRPr sz="2800">
              <a:latin typeface="Arial"/>
              <a:cs typeface="Arial"/>
            </a:endParaRPr>
          </a:p>
          <a:p>
            <a:pPr marL="926465" marR="958215" indent="2743835">
              <a:lnSpc>
                <a:spcPct val="100000"/>
              </a:lnSpc>
            </a:pPr>
            <a:r>
              <a:rPr dirty="0" sz="2800">
                <a:latin typeface="Arial"/>
                <a:cs typeface="Arial"/>
              </a:rPr>
              <a:t>Tối</a:t>
            </a:r>
            <a:r>
              <a:rPr dirty="0" sz="2800" spc="-20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từ</a:t>
            </a:r>
            <a:r>
              <a:rPr dirty="0" sz="2800" spc="-45">
                <a:latin typeface="Arial"/>
                <a:cs typeface="Arial"/>
              </a:rPr>
              <a:t> </a:t>
            </a:r>
            <a:r>
              <a:rPr dirty="0" u="sng" sz="280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20</a:t>
            </a:r>
            <a:r>
              <a:rPr dirty="0" u="sng" sz="2800" spc="-3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sng" sz="280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giờ</a:t>
            </a:r>
            <a:r>
              <a:rPr dirty="0" u="none" sz="2800" spc="-30">
                <a:latin typeface="Arial"/>
                <a:cs typeface="Arial"/>
              </a:rPr>
              <a:t> </a:t>
            </a:r>
            <a:r>
              <a:rPr dirty="0" u="none" sz="2800">
                <a:latin typeface="Arial"/>
                <a:cs typeface="Arial"/>
              </a:rPr>
              <a:t>đến</a:t>
            </a:r>
            <a:r>
              <a:rPr dirty="0" u="none" sz="2800" spc="-25">
                <a:latin typeface="Arial"/>
                <a:cs typeface="Arial"/>
              </a:rPr>
              <a:t> </a:t>
            </a:r>
            <a:r>
              <a:rPr dirty="0" u="sng" sz="280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20</a:t>
            </a:r>
            <a:r>
              <a:rPr dirty="0" u="sng" sz="2800" spc="-3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sng" sz="280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giờ</a:t>
            </a:r>
            <a:r>
              <a:rPr dirty="0" u="sng" sz="2800" spc="-3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sng" sz="280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40</a:t>
            </a:r>
            <a:r>
              <a:rPr dirty="0" u="sng" sz="2800" spc="-3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sng" sz="280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phút.</a:t>
            </a:r>
            <a:r>
              <a:rPr dirty="0" u="none" sz="2800" spc="-30">
                <a:latin typeface="Arial"/>
                <a:cs typeface="Arial"/>
              </a:rPr>
              <a:t> </a:t>
            </a:r>
            <a:r>
              <a:rPr dirty="0" u="none" sz="2800" spc="-25">
                <a:latin typeface="Arial"/>
                <a:cs typeface="Arial"/>
              </a:rPr>
              <a:t>// </a:t>
            </a:r>
            <a:r>
              <a:rPr dirty="0" u="none" sz="2800">
                <a:latin typeface="Arial"/>
                <a:cs typeface="Arial"/>
              </a:rPr>
              <a:t>Chủ</a:t>
            </a:r>
            <a:r>
              <a:rPr dirty="0" u="none" sz="2800" spc="-25">
                <a:latin typeface="Arial"/>
                <a:cs typeface="Arial"/>
              </a:rPr>
              <a:t> </a:t>
            </a:r>
            <a:r>
              <a:rPr dirty="0" u="none" sz="2800">
                <a:latin typeface="Arial"/>
                <a:cs typeface="Arial"/>
              </a:rPr>
              <a:t>đề</a:t>
            </a:r>
            <a:r>
              <a:rPr dirty="0" u="none" sz="2800" spc="-40">
                <a:latin typeface="Arial"/>
                <a:cs typeface="Arial"/>
              </a:rPr>
              <a:t> </a:t>
            </a:r>
            <a:r>
              <a:rPr dirty="0" u="none" sz="2800">
                <a:latin typeface="Arial"/>
                <a:cs typeface="Arial"/>
              </a:rPr>
              <a:t>phim</a:t>
            </a:r>
            <a:r>
              <a:rPr dirty="0" u="none" sz="2800" spc="-30">
                <a:latin typeface="Arial"/>
                <a:cs typeface="Arial"/>
              </a:rPr>
              <a:t> </a:t>
            </a:r>
            <a:r>
              <a:rPr dirty="0" u="sng" sz="280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đa</a:t>
            </a:r>
            <a:r>
              <a:rPr dirty="0" u="sng" sz="2800" spc="-4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sng" sz="280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dạng</a:t>
            </a:r>
            <a:r>
              <a:rPr dirty="0" u="none" sz="2800">
                <a:latin typeface="Arial"/>
                <a:cs typeface="Arial"/>
              </a:rPr>
              <a:t>,/</a:t>
            </a:r>
            <a:r>
              <a:rPr dirty="0" u="none" sz="2800" spc="-55">
                <a:latin typeface="Arial"/>
                <a:cs typeface="Arial"/>
              </a:rPr>
              <a:t> </a:t>
            </a:r>
            <a:r>
              <a:rPr dirty="0" u="none" sz="2800">
                <a:latin typeface="Arial"/>
                <a:cs typeface="Arial"/>
              </a:rPr>
              <a:t>thay</a:t>
            </a:r>
            <a:r>
              <a:rPr dirty="0" u="none" sz="2800" spc="-45">
                <a:latin typeface="Arial"/>
                <a:cs typeface="Arial"/>
              </a:rPr>
              <a:t> </a:t>
            </a:r>
            <a:r>
              <a:rPr dirty="0" u="none" sz="2800">
                <a:latin typeface="Arial"/>
                <a:cs typeface="Arial"/>
              </a:rPr>
              <a:t>đổi</a:t>
            </a:r>
            <a:r>
              <a:rPr dirty="0" u="none" sz="2800" spc="-25">
                <a:latin typeface="Arial"/>
                <a:cs typeface="Arial"/>
              </a:rPr>
              <a:t> </a:t>
            </a:r>
            <a:r>
              <a:rPr dirty="0" u="sng" sz="280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mỗi</a:t>
            </a:r>
            <a:r>
              <a:rPr dirty="0" u="sng" sz="2800" spc="-4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sng" sz="2800" spc="-1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ngày</a:t>
            </a:r>
            <a:r>
              <a:rPr dirty="0" u="none" sz="2800" spc="-10">
                <a:latin typeface="Arial"/>
                <a:cs typeface="Arial"/>
              </a:rPr>
              <a:t>.//</a:t>
            </a:r>
            <a:endParaRPr sz="2800">
              <a:latin typeface="Arial"/>
              <a:cs typeface="Arial"/>
            </a:endParaRPr>
          </a:p>
        </p:txBody>
      </p:sp>
      <p:grpSp>
        <p:nvGrpSpPr>
          <p:cNvPr id="7" name="object 7" descr=""/>
          <p:cNvGrpSpPr/>
          <p:nvPr/>
        </p:nvGrpSpPr>
        <p:grpSpPr>
          <a:xfrm>
            <a:off x="2804160" y="2324100"/>
            <a:ext cx="6205855" cy="3957954"/>
            <a:chOff x="2804160" y="2324100"/>
            <a:chExt cx="6205855" cy="3957954"/>
          </a:xfrm>
        </p:grpSpPr>
        <p:pic>
          <p:nvPicPr>
            <p:cNvPr id="8" name="object 8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04160" y="4178807"/>
              <a:ext cx="6205728" cy="2103119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012692" y="2324100"/>
              <a:ext cx="422148" cy="423672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012692" y="3137916"/>
              <a:ext cx="422148" cy="42214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997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230124" y="51815"/>
            <a:ext cx="11582400" cy="6541134"/>
            <a:chOff x="230124" y="51815"/>
            <a:chExt cx="11582400" cy="6541134"/>
          </a:xfrm>
        </p:grpSpPr>
        <p:sp>
          <p:nvSpPr>
            <p:cNvPr id="4" name="object 4" descr=""/>
            <p:cNvSpPr/>
            <p:nvPr/>
          </p:nvSpPr>
          <p:spPr>
            <a:xfrm>
              <a:off x="230124" y="51815"/>
              <a:ext cx="11582400" cy="6541134"/>
            </a:xfrm>
            <a:custGeom>
              <a:avLst/>
              <a:gdLst/>
              <a:ahLst/>
              <a:cxnLst/>
              <a:rect l="l" t="t" r="r" b="b"/>
              <a:pathLst>
                <a:path w="11582400" h="6541134">
                  <a:moveTo>
                    <a:pt x="11012297" y="0"/>
                  </a:moveTo>
                  <a:lnTo>
                    <a:pt x="570115" y="0"/>
                  </a:lnTo>
                  <a:lnTo>
                    <a:pt x="523356" y="1890"/>
                  </a:lnTo>
                  <a:lnTo>
                    <a:pt x="477638" y="7462"/>
                  </a:lnTo>
                  <a:lnTo>
                    <a:pt x="433108" y="16570"/>
                  </a:lnTo>
                  <a:lnTo>
                    <a:pt x="389913" y="29066"/>
                  </a:lnTo>
                  <a:lnTo>
                    <a:pt x="348198" y="44805"/>
                  </a:lnTo>
                  <a:lnTo>
                    <a:pt x="308112" y="63638"/>
                  </a:lnTo>
                  <a:lnTo>
                    <a:pt x="269800" y="85420"/>
                  </a:lnTo>
                  <a:lnTo>
                    <a:pt x="233410" y="110004"/>
                  </a:lnTo>
                  <a:lnTo>
                    <a:pt x="199088" y="137242"/>
                  </a:lnTo>
                  <a:lnTo>
                    <a:pt x="166981" y="166989"/>
                  </a:lnTo>
                  <a:lnTo>
                    <a:pt x="137235" y="199096"/>
                  </a:lnTo>
                  <a:lnTo>
                    <a:pt x="109997" y="233418"/>
                  </a:lnTo>
                  <a:lnTo>
                    <a:pt x="85415" y="269808"/>
                  </a:lnTo>
                  <a:lnTo>
                    <a:pt x="63634" y="308119"/>
                  </a:lnTo>
                  <a:lnTo>
                    <a:pt x="44801" y="348204"/>
                  </a:lnTo>
                  <a:lnTo>
                    <a:pt x="29064" y="389916"/>
                  </a:lnTo>
                  <a:lnTo>
                    <a:pt x="16568" y="433109"/>
                  </a:lnTo>
                  <a:lnTo>
                    <a:pt x="7461" y="477635"/>
                  </a:lnTo>
                  <a:lnTo>
                    <a:pt x="1889" y="523349"/>
                  </a:lnTo>
                  <a:lnTo>
                    <a:pt x="0" y="570102"/>
                  </a:lnTo>
                  <a:lnTo>
                    <a:pt x="0" y="5970892"/>
                  </a:lnTo>
                  <a:lnTo>
                    <a:pt x="1889" y="6017651"/>
                  </a:lnTo>
                  <a:lnTo>
                    <a:pt x="7461" y="6063369"/>
                  </a:lnTo>
                  <a:lnTo>
                    <a:pt x="16568" y="6107899"/>
                  </a:lnTo>
                  <a:lnTo>
                    <a:pt x="29064" y="6151094"/>
                  </a:lnTo>
                  <a:lnTo>
                    <a:pt x="44801" y="6192809"/>
                  </a:lnTo>
                  <a:lnTo>
                    <a:pt x="63634" y="6232895"/>
                  </a:lnTo>
                  <a:lnTo>
                    <a:pt x="85415" y="6271207"/>
                  </a:lnTo>
                  <a:lnTo>
                    <a:pt x="109997" y="6307597"/>
                  </a:lnTo>
                  <a:lnTo>
                    <a:pt x="137235" y="6341919"/>
                  </a:lnTo>
                  <a:lnTo>
                    <a:pt x="166981" y="6374026"/>
                  </a:lnTo>
                  <a:lnTo>
                    <a:pt x="199088" y="6403772"/>
                  </a:lnTo>
                  <a:lnTo>
                    <a:pt x="233410" y="6431010"/>
                  </a:lnTo>
                  <a:lnTo>
                    <a:pt x="269800" y="6455592"/>
                  </a:lnTo>
                  <a:lnTo>
                    <a:pt x="308112" y="6477373"/>
                  </a:lnTo>
                  <a:lnTo>
                    <a:pt x="348198" y="6496206"/>
                  </a:lnTo>
                  <a:lnTo>
                    <a:pt x="389913" y="6511943"/>
                  </a:lnTo>
                  <a:lnTo>
                    <a:pt x="433108" y="6524439"/>
                  </a:lnTo>
                  <a:lnTo>
                    <a:pt x="477638" y="6533546"/>
                  </a:lnTo>
                  <a:lnTo>
                    <a:pt x="523356" y="6539118"/>
                  </a:lnTo>
                  <a:lnTo>
                    <a:pt x="570115" y="6541008"/>
                  </a:lnTo>
                  <a:lnTo>
                    <a:pt x="11012297" y="6541008"/>
                  </a:lnTo>
                  <a:lnTo>
                    <a:pt x="11059050" y="6539118"/>
                  </a:lnTo>
                  <a:lnTo>
                    <a:pt x="11104764" y="6533546"/>
                  </a:lnTo>
                  <a:lnTo>
                    <a:pt x="11149290" y="6524439"/>
                  </a:lnTo>
                  <a:lnTo>
                    <a:pt x="11192483" y="6511943"/>
                  </a:lnTo>
                  <a:lnTo>
                    <a:pt x="11234195" y="6496206"/>
                  </a:lnTo>
                  <a:lnTo>
                    <a:pt x="11274280" y="6477373"/>
                  </a:lnTo>
                  <a:lnTo>
                    <a:pt x="11312591" y="6455592"/>
                  </a:lnTo>
                  <a:lnTo>
                    <a:pt x="11348981" y="6431010"/>
                  </a:lnTo>
                  <a:lnTo>
                    <a:pt x="11383303" y="6403772"/>
                  </a:lnTo>
                  <a:lnTo>
                    <a:pt x="11415410" y="6374026"/>
                  </a:lnTo>
                  <a:lnTo>
                    <a:pt x="11445157" y="6341919"/>
                  </a:lnTo>
                  <a:lnTo>
                    <a:pt x="11472395" y="6307597"/>
                  </a:lnTo>
                  <a:lnTo>
                    <a:pt x="11496979" y="6271207"/>
                  </a:lnTo>
                  <a:lnTo>
                    <a:pt x="11518761" y="6232895"/>
                  </a:lnTo>
                  <a:lnTo>
                    <a:pt x="11537594" y="6192809"/>
                  </a:lnTo>
                  <a:lnTo>
                    <a:pt x="11553333" y="6151094"/>
                  </a:lnTo>
                  <a:lnTo>
                    <a:pt x="11565829" y="6107899"/>
                  </a:lnTo>
                  <a:lnTo>
                    <a:pt x="11574937" y="6063369"/>
                  </a:lnTo>
                  <a:lnTo>
                    <a:pt x="11580509" y="6017651"/>
                  </a:lnTo>
                  <a:lnTo>
                    <a:pt x="11582400" y="5970892"/>
                  </a:lnTo>
                  <a:lnTo>
                    <a:pt x="11582400" y="570102"/>
                  </a:lnTo>
                  <a:lnTo>
                    <a:pt x="11580509" y="523349"/>
                  </a:lnTo>
                  <a:lnTo>
                    <a:pt x="11574937" y="477635"/>
                  </a:lnTo>
                  <a:lnTo>
                    <a:pt x="11565829" y="433109"/>
                  </a:lnTo>
                  <a:lnTo>
                    <a:pt x="11553333" y="389916"/>
                  </a:lnTo>
                  <a:lnTo>
                    <a:pt x="11537594" y="348204"/>
                  </a:lnTo>
                  <a:lnTo>
                    <a:pt x="11518761" y="308119"/>
                  </a:lnTo>
                  <a:lnTo>
                    <a:pt x="11496979" y="269808"/>
                  </a:lnTo>
                  <a:lnTo>
                    <a:pt x="11472395" y="233418"/>
                  </a:lnTo>
                  <a:lnTo>
                    <a:pt x="11445157" y="199096"/>
                  </a:lnTo>
                  <a:lnTo>
                    <a:pt x="11415410" y="166989"/>
                  </a:lnTo>
                  <a:lnTo>
                    <a:pt x="11383303" y="137242"/>
                  </a:lnTo>
                  <a:lnTo>
                    <a:pt x="11348981" y="110004"/>
                  </a:lnTo>
                  <a:lnTo>
                    <a:pt x="11312591" y="85420"/>
                  </a:lnTo>
                  <a:lnTo>
                    <a:pt x="11274280" y="63638"/>
                  </a:lnTo>
                  <a:lnTo>
                    <a:pt x="11234195" y="44805"/>
                  </a:lnTo>
                  <a:lnTo>
                    <a:pt x="11192483" y="29066"/>
                  </a:lnTo>
                  <a:lnTo>
                    <a:pt x="11149290" y="16570"/>
                  </a:lnTo>
                  <a:lnTo>
                    <a:pt x="11104764" y="7462"/>
                  </a:lnTo>
                  <a:lnTo>
                    <a:pt x="11059050" y="1890"/>
                  </a:lnTo>
                  <a:lnTo>
                    <a:pt x="11012297" y="0"/>
                  </a:lnTo>
                  <a:close/>
                </a:path>
              </a:pathLst>
            </a:custGeom>
            <a:solidFill>
              <a:srgbClr val="FFFFFF">
                <a:alpha val="85096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838961" y="1626869"/>
              <a:ext cx="5641975" cy="2082164"/>
            </a:xfrm>
            <a:custGeom>
              <a:avLst/>
              <a:gdLst/>
              <a:ahLst/>
              <a:cxnLst/>
              <a:rect l="l" t="t" r="r" b="b"/>
              <a:pathLst>
                <a:path w="5641975" h="2082164">
                  <a:moveTo>
                    <a:pt x="0" y="346963"/>
                  </a:moveTo>
                  <a:lnTo>
                    <a:pt x="3167" y="299878"/>
                  </a:lnTo>
                  <a:lnTo>
                    <a:pt x="12394" y="254720"/>
                  </a:lnTo>
                  <a:lnTo>
                    <a:pt x="27266" y="211901"/>
                  </a:lnTo>
                  <a:lnTo>
                    <a:pt x="47371" y="171835"/>
                  </a:lnTo>
                  <a:lnTo>
                    <a:pt x="72295" y="134936"/>
                  </a:lnTo>
                  <a:lnTo>
                    <a:pt x="101625" y="101615"/>
                  </a:lnTo>
                  <a:lnTo>
                    <a:pt x="134946" y="72288"/>
                  </a:lnTo>
                  <a:lnTo>
                    <a:pt x="171846" y="47366"/>
                  </a:lnTo>
                  <a:lnTo>
                    <a:pt x="211912" y="27263"/>
                  </a:lnTo>
                  <a:lnTo>
                    <a:pt x="254729" y="12392"/>
                  </a:lnTo>
                  <a:lnTo>
                    <a:pt x="299884" y="3166"/>
                  </a:lnTo>
                  <a:lnTo>
                    <a:pt x="346963" y="0"/>
                  </a:lnTo>
                  <a:lnTo>
                    <a:pt x="5294884" y="0"/>
                  </a:lnTo>
                  <a:lnTo>
                    <a:pt x="5341969" y="3166"/>
                  </a:lnTo>
                  <a:lnTo>
                    <a:pt x="5387127" y="12392"/>
                  </a:lnTo>
                  <a:lnTo>
                    <a:pt x="5429946" y="27263"/>
                  </a:lnTo>
                  <a:lnTo>
                    <a:pt x="5470012" y="47366"/>
                  </a:lnTo>
                  <a:lnTo>
                    <a:pt x="5506911" y="72288"/>
                  </a:lnTo>
                  <a:lnTo>
                    <a:pt x="5540232" y="101615"/>
                  </a:lnTo>
                  <a:lnTo>
                    <a:pt x="5569559" y="134936"/>
                  </a:lnTo>
                  <a:lnTo>
                    <a:pt x="5594481" y="171835"/>
                  </a:lnTo>
                  <a:lnTo>
                    <a:pt x="5614584" y="211901"/>
                  </a:lnTo>
                  <a:lnTo>
                    <a:pt x="5629455" y="254720"/>
                  </a:lnTo>
                  <a:lnTo>
                    <a:pt x="5638681" y="299878"/>
                  </a:lnTo>
                  <a:lnTo>
                    <a:pt x="5641848" y="346963"/>
                  </a:lnTo>
                  <a:lnTo>
                    <a:pt x="5641848" y="1734819"/>
                  </a:lnTo>
                  <a:lnTo>
                    <a:pt x="5638681" y="1781905"/>
                  </a:lnTo>
                  <a:lnTo>
                    <a:pt x="5629455" y="1827063"/>
                  </a:lnTo>
                  <a:lnTo>
                    <a:pt x="5614584" y="1869882"/>
                  </a:lnTo>
                  <a:lnTo>
                    <a:pt x="5594481" y="1909948"/>
                  </a:lnTo>
                  <a:lnTo>
                    <a:pt x="5569559" y="1946847"/>
                  </a:lnTo>
                  <a:lnTo>
                    <a:pt x="5540232" y="1980168"/>
                  </a:lnTo>
                  <a:lnTo>
                    <a:pt x="5506911" y="2009495"/>
                  </a:lnTo>
                  <a:lnTo>
                    <a:pt x="5470012" y="2034417"/>
                  </a:lnTo>
                  <a:lnTo>
                    <a:pt x="5429946" y="2054520"/>
                  </a:lnTo>
                  <a:lnTo>
                    <a:pt x="5387127" y="2069391"/>
                  </a:lnTo>
                  <a:lnTo>
                    <a:pt x="5341969" y="2078617"/>
                  </a:lnTo>
                  <a:lnTo>
                    <a:pt x="5294884" y="2081783"/>
                  </a:lnTo>
                  <a:lnTo>
                    <a:pt x="346963" y="2081783"/>
                  </a:lnTo>
                  <a:lnTo>
                    <a:pt x="299884" y="2078617"/>
                  </a:lnTo>
                  <a:lnTo>
                    <a:pt x="254729" y="2069391"/>
                  </a:lnTo>
                  <a:lnTo>
                    <a:pt x="211912" y="2054520"/>
                  </a:lnTo>
                  <a:lnTo>
                    <a:pt x="171846" y="2034417"/>
                  </a:lnTo>
                  <a:lnTo>
                    <a:pt x="134946" y="2009495"/>
                  </a:lnTo>
                  <a:lnTo>
                    <a:pt x="101625" y="1980168"/>
                  </a:lnTo>
                  <a:lnTo>
                    <a:pt x="72295" y="1946847"/>
                  </a:lnTo>
                  <a:lnTo>
                    <a:pt x="47371" y="1909948"/>
                  </a:lnTo>
                  <a:lnTo>
                    <a:pt x="27266" y="1869882"/>
                  </a:lnTo>
                  <a:lnTo>
                    <a:pt x="12394" y="1827063"/>
                  </a:lnTo>
                  <a:lnTo>
                    <a:pt x="3167" y="1781905"/>
                  </a:lnTo>
                  <a:lnTo>
                    <a:pt x="0" y="1734819"/>
                  </a:lnTo>
                  <a:lnTo>
                    <a:pt x="0" y="346963"/>
                  </a:lnTo>
                  <a:close/>
                </a:path>
              </a:pathLst>
            </a:custGeom>
            <a:ln w="28575">
              <a:solidFill>
                <a:srgbClr val="385622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345438" y="1856054"/>
            <a:ext cx="4937760" cy="167195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3600" spc="-355"/>
              <a:t>Phân</a:t>
            </a:r>
            <a:r>
              <a:rPr dirty="0" sz="3600" spc="105"/>
              <a:t> </a:t>
            </a:r>
            <a:r>
              <a:rPr dirty="0" sz="3600" spc="-270"/>
              <a:t>công</a:t>
            </a:r>
            <a:r>
              <a:rPr dirty="0" sz="3600" spc="20"/>
              <a:t> </a:t>
            </a:r>
            <a:r>
              <a:rPr dirty="0" sz="3600" spc="-180"/>
              <a:t>đọc</a:t>
            </a:r>
            <a:r>
              <a:rPr dirty="0" sz="3600" spc="-70"/>
              <a:t> </a:t>
            </a:r>
            <a:r>
              <a:rPr dirty="0" sz="3600" spc="-65"/>
              <a:t>theo</a:t>
            </a:r>
            <a:r>
              <a:rPr dirty="0" sz="3600" spc="-135"/>
              <a:t> </a:t>
            </a:r>
            <a:r>
              <a:rPr dirty="0" sz="3600" spc="-10"/>
              <a:t>đoạn. </a:t>
            </a:r>
            <a:r>
              <a:rPr dirty="0" sz="3600" spc="-245"/>
              <a:t>Tất</a:t>
            </a:r>
            <a:r>
              <a:rPr dirty="0" sz="3600" spc="-5"/>
              <a:t> </a:t>
            </a:r>
            <a:r>
              <a:rPr dirty="0" sz="3600" spc="-520"/>
              <a:t>cả</a:t>
            </a:r>
            <a:r>
              <a:rPr dirty="0" sz="3600" spc="270"/>
              <a:t> </a:t>
            </a:r>
            <a:r>
              <a:rPr dirty="0" sz="3600" spc="-110"/>
              <a:t>thành</a:t>
            </a:r>
            <a:r>
              <a:rPr dirty="0" sz="3600" spc="-140"/>
              <a:t> </a:t>
            </a:r>
            <a:r>
              <a:rPr dirty="0" sz="3600" spc="-170"/>
              <a:t>viên</a:t>
            </a:r>
            <a:r>
              <a:rPr dirty="0" sz="3600" spc="-80"/>
              <a:t> </a:t>
            </a:r>
            <a:r>
              <a:rPr dirty="0" sz="3600" spc="-160"/>
              <a:t>đều</a:t>
            </a:r>
            <a:r>
              <a:rPr dirty="0" sz="3600" spc="-40"/>
              <a:t> </a:t>
            </a:r>
            <a:r>
              <a:rPr dirty="0" sz="3600" spc="-80"/>
              <a:t>đọc. </a:t>
            </a:r>
            <a:r>
              <a:rPr dirty="0" sz="3600" spc="-200"/>
              <a:t>Giải</a:t>
            </a:r>
            <a:r>
              <a:rPr dirty="0" sz="3600" spc="-190"/>
              <a:t> </a:t>
            </a:r>
            <a:r>
              <a:rPr dirty="0" sz="3600" spc="-204"/>
              <a:t>nghĩa</a:t>
            </a:r>
            <a:r>
              <a:rPr dirty="0" sz="3600" spc="-175"/>
              <a:t> </a:t>
            </a:r>
            <a:r>
              <a:rPr dirty="0" sz="3600" spc="-10"/>
              <a:t>từ</a:t>
            </a:r>
            <a:r>
              <a:rPr dirty="0" sz="3600" spc="-170"/>
              <a:t> </a:t>
            </a:r>
            <a:r>
              <a:rPr dirty="0" sz="3600" spc="-220"/>
              <a:t>cùng</a:t>
            </a:r>
            <a:r>
              <a:rPr dirty="0" sz="3600" spc="-185"/>
              <a:t> </a:t>
            </a:r>
            <a:r>
              <a:rPr dirty="0" sz="3600" spc="-10"/>
              <a:t>nhau.</a:t>
            </a:r>
            <a:endParaRPr sz="3600"/>
          </a:p>
        </p:txBody>
      </p:sp>
      <p:grpSp>
        <p:nvGrpSpPr>
          <p:cNvPr id="7" name="object 7" descr=""/>
          <p:cNvGrpSpPr/>
          <p:nvPr/>
        </p:nvGrpSpPr>
        <p:grpSpPr>
          <a:xfrm>
            <a:off x="771144" y="1261469"/>
            <a:ext cx="4348480" cy="1745614"/>
            <a:chOff x="771144" y="1261469"/>
            <a:chExt cx="4348480" cy="1745614"/>
          </a:xfrm>
        </p:grpSpPr>
        <p:pic>
          <p:nvPicPr>
            <p:cNvPr id="8" name="object 8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7240" y="2462784"/>
              <a:ext cx="556260" cy="544068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1144" y="1923288"/>
              <a:ext cx="557784" cy="542543"/>
            </a:xfrm>
            <a:prstGeom prst="rect">
              <a:avLst/>
            </a:prstGeom>
          </p:spPr>
        </p:pic>
        <p:sp>
          <p:nvSpPr>
            <p:cNvPr id="10" name="object 10" descr=""/>
            <p:cNvSpPr/>
            <p:nvPr/>
          </p:nvSpPr>
          <p:spPr>
            <a:xfrm>
              <a:off x="2116992" y="1271045"/>
              <a:ext cx="3002915" cy="845819"/>
            </a:xfrm>
            <a:custGeom>
              <a:avLst/>
              <a:gdLst/>
              <a:ahLst/>
              <a:cxnLst/>
              <a:rect l="l" t="t" r="r" b="b"/>
              <a:pathLst>
                <a:path w="3002915" h="845819">
                  <a:moveTo>
                    <a:pt x="1566349" y="0"/>
                  </a:moveTo>
                  <a:lnTo>
                    <a:pt x="1501102" y="371"/>
                  </a:lnTo>
                  <a:lnTo>
                    <a:pt x="1457620" y="41"/>
                  </a:lnTo>
                  <a:lnTo>
                    <a:pt x="1364028" y="369"/>
                  </a:lnTo>
                  <a:lnTo>
                    <a:pt x="1313955" y="1079"/>
                  </a:lnTo>
                  <a:lnTo>
                    <a:pt x="1263838" y="2190"/>
                  </a:lnTo>
                  <a:lnTo>
                    <a:pt x="1213694" y="3700"/>
                  </a:lnTo>
                  <a:lnTo>
                    <a:pt x="1163541" y="5607"/>
                  </a:lnTo>
                  <a:lnTo>
                    <a:pt x="1113395" y="7911"/>
                  </a:lnTo>
                  <a:lnTo>
                    <a:pt x="1063274" y="10611"/>
                  </a:lnTo>
                  <a:lnTo>
                    <a:pt x="1013194" y="13704"/>
                  </a:lnTo>
                  <a:lnTo>
                    <a:pt x="963172" y="17189"/>
                  </a:lnTo>
                  <a:lnTo>
                    <a:pt x="913226" y="21067"/>
                  </a:lnTo>
                  <a:lnTo>
                    <a:pt x="863373" y="25334"/>
                  </a:lnTo>
                  <a:lnTo>
                    <a:pt x="813629" y="29990"/>
                  </a:lnTo>
                  <a:lnTo>
                    <a:pt x="764012" y="35034"/>
                  </a:lnTo>
                  <a:lnTo>
                    <a:pt x="712393" y="40656"/>
                  </a:lnTo>
                  <a:lnTo>
                    <a:pt x="660733" y="46725"/>
                  </a:lnTo>
                  <a:lnTo>
                    <a:pt x="609086" y="53228"/>
                  </a:lnTo>
                  <a:lnTo>
                    <a:pt x="557508" y="60156"/>
                  </a:lnTo>
                  <a:lnTo>
                    <a:pt x="506052" y="67497"/>
                  </a:lnTo>
                  <a:lnTo>
                    <a:pt x="454773" y="75240"/>
                  </a:lnTo>
                  <a:lnTo>
                    <a:pt x="403726" y="83375"/>
                  </a:lnTo>
                  <a:lnTo>
                    <a:pt x="348307" y="91244"/>
                  </a:lnTo>
                  <a:lnTo>
                    <a:pt x="272190" y="103893"/>
                  </a:lnTo>
                  <a:lnTo>
                    <a:pt x="229810" y="112753"/>
                  </a:lnTo>
                  <a:lnTo>
                    <a:pt x="189190" y="122966"/>
                  </a:lnTo>
                  <a:lnTo>
                    <a:pt x="121320" y="146131"/>
                  </a:lnTo>
                  <a:lnTo>
                    <a:pt x="44447" y="193453"/>
                  </a:lnTo>
                  <a:lnTo>
                    <a:pt x="15608" y="229701"/>
                  </a:lnTo>
                  <a:lnTo>
                    <a:pt x="0" y="297259"/>
                  </a:lnTo>
                  <a:lnTo>
                    <a:pt x="4325" y="323317"/>
                  </a:lnTo>
                  <a:lnTo>
                    <a:pt x="22551" y="362726"/>
                  </a:lnTo>
                  <a:lnTo>
                    <a:pt x="83318" y="438223"/>
                  </a:lnTo>
                  <a:lnTo>
                    <a:pt x="95903" y="454323"/>
                  </a:lnTo>
                  <a:lnTo>
                    <a:pt x="106342" y="469330"/>
                  </a:lnTo>
                  <a:lnTo>
                    <a:pt x="92983" y="489821"/>
                  </a:lnTo>
                  <a:lnTo>
                    <a:pt x="76545" y="517963"/>
                  </a:lnTo>
                  <a:lnTo>
                    <a:pt x="58851" y="551671"/>
                  </a:lnTo>
                  <a:lnTo>
                    <a:pt x="41727" y="588862"/>
                  </a:lnTo>
                  <a:lnTo>
                    <a:pt x="20817" y="647672"/>
                  </a:lnTo>
                  <a:lnTo>
                    <a:pt x="11307" y="698759"/>
                  </a:lnTo>
                  <a:lnTo>
                    <a:pt x="13154" y="742968"/>
                  </a:lnTo>
                  <a:lnTo>
                    <a:pt x="26313" y="781143"/>
                  </a:lnTo>
                  <a:lnTo>
                    <a:pt x="72283" y="828571"/>
                  </a:lnTo>
                  <a:lnTo>
                    <a:pt x="139973" y="845339"/>
                  </a:lnTo>
                  <a:lnTo>
                    <a:pt x="147446" y="845183"/>
                  </a:lnTo>
                  <a:lnTo>
                    <a:pt x="177785" y="842402"/>
                  </a:lnTo>
                  <a:lnTo>
                    <a:pt x="202349" y="837664"/>
                  </a:lnTo>
                  <a:lnTo>
                    <a:pt x="224607" y="831672"/>
                  </a:lnTo>
                  <a:lnTo>
                    <a:pt x="265855" y="818973"/>
                  </a:lnTo>
                  <a:lnTo>
                    <a:pt x="276034" y="816216"/>
                  </a:lnTo>
                  <a:lnTo>
                    <a:pt x="336737" y="804322"/>
                  </a:lnTo>
                  <a:lnTo>
                    <a:pt x="387275" y="795138"/>
                  </a:lnTo>
                  <a:lnTo>
                    <a:pt x="437939" y="786389"/>
                  </a:lnTo>
                  <a:lnTo>
                    <a:pt x="488722" y="778076"/>
                  </a:lnTo>
                  <a:lnTo>
                    <a:pt x="539617" y="770199"/>
                  </a:lnTo>
                  <a:lnTo>
                    <a:pt x="590619" y="762759"/>
                  </a:lnTo>
                  <a:lnTo>
                    <a:pt x="641722" y="755757"/>
                  </a:lnTo>
                  <a:lnTo>
                    <a:pt x="692920" y="749193"/>
                  </a:lnTo>
                  <a:lnTo>
                    <a:pt x="744206" y="743068"/>
                  </a:lnTo>
                  <a:lnTo>
                    <a:pt x="795575" y="737384"/>
                  </a:lnTo>
                  <a:lnTo>
                    <a:pt x="847021" y="732140"/>
                  </a:lnTo>
                  <a:lnTo>
                    <a:pt x="898537" y="727337"/>
                  </a:lnTo>
                  <a:lnTo>
                    <a:pt x="950117" y="722976"/>
                  </a:lnTo>
                  <a:lnTo>
                    <a:pt x="1001756" y="719057"/>
                  </a:lnTo>
                  <a:lnTo>
                    <a:pt x="1053448" y="715582"/>
                  </a:lnTo>
                  <a:lnTo>
                    <a:pt x="1105185" y="712552"/>
                  </a:lnTo>
                  <a:lnTo>
                    <a:pt x="1156963" y="709966"/>
                  </a:lnTo>
                  <a:lnTo>
                    <a:pt x="1208776" y="707825"/>
                  </a:lnTo>
                  <a:lnTo>
                    <a:pt x="1260616" y="706131"/>
                  </a:lnTo>
                  <a:lnTo>
                    <a:pt x="1312479" y="704883"/>
                  </a:lnTo>
                  <a:lnTo>
                    <a:pt x="1364357" y="704083"/>
                  </a:lnTo>
                  <a:lnTo>
                    <a:pt x="1437229" y="703671"/>
                  </a:lnTo>
                  <a:lnTo>
                    <a:pt x="1500323" y="704043"/>
                  </a:lnTo>
                  <a:lnTo>
                    <a:pt x="1544178" y="703771"/>
                  </a:lnTo>
                  <a:lnTo>
                    <a:pt x="1638107" y="704083"/>
                  </a:lnTo>
                  <a:lnTo>
                    <a:pt x="1689987" y="704883"/>
                  </a:lnTo>
                  <a:lnTo>
                    <a:pt x="1741850" y="706131"/>
                  </a:lnTo>
                  <a:lnTo>
                    <a:pt x="1793690" y="707825"/>
                  </a:lnTo>
                  <a:lnTo>
                    <a:pt x="1845501" y="709966"/>
                  </a:lnTo>
                  <a:lnTo>
                    <a:pt x="1897279" y="712552"/>
                  </a:lnTo>
                  <a:lnTo>
                    <a:pt x="1949016" y="715583"/>
                  </a:lnTo>
                  <a:lnTo>
                    <a:pt x="2000706" y="719057"/>
                  </a:lnTo>
                  <a:lnTo>
                    <a:pt x="2052345" y="722976"/>
                  </a:lnTo>
                  <a:lnTo>
                    <a:pt x="2103925" y="727337"/>
                  </a:lnTo>
                  <a:lnTo>
                    <a:pt x="2155441" y="732140"/>
                  </a:lnTo>
                  <a:lnTo>
                    <a:pt x="2206887" y="737384"/>
                  </a:lnTo>
                  <a:lnTo>
                    <a:pt x="2258258" y="743069"/>
                  </a:lnTo>
                  <a:lnTo>
                    <a:pt x="2309546" y="749193"/>
                  </a:lnTo>
                  <a:lnTo>
                    <a:pt x="2360747" y="755757"/>
                  </a:lnTo>
                  <a:lnTo>
                    <a:pt x="2411854" y="762759"/>
                  </a:lnTo>
                  <a:lnTo>
                    <a:pt x="2462862" y="770199"/>
                  </a:lnTo>
                  <a:lnTo>
                    <a:pt x="2513764" y="778076"/>
                  </a:lnTo>
                  <a:lnTo>
                    <a:pt x="2564555" y="786390"/>
                  </a:lnTo>
                  <a:lnTo>
                    <a:pt x="2615228" y="795139"/>
                  </a:lnTo>
                  <a:lnTo>
                    <a:pt x="2665778" y="804323"/>
                  </a:lnTo>
                  <a:lnTo>
                    <a:pt x="2716199" y="813941"/>
                  </a:lnTo>
                  <a:lnTo>
                    <a:pt x="2777674" y="831738"/>
                  </a:lnTo>
                  <a:lnTo>
                    <a:pt x="2799936" y="837723"/>
                  </a:lnTo>
                  <a:lnTo>
                    <a:pt x="2824509" y="842425"/>
                  </a:lnTo>
                  <a:lnTo>
                    <a:pt x="2851916" y="845028"/>
                  </a:lnTo>
                  <a:lnTo>
                    <a:pt x="2860609" y="845339"/>
                  </a:lnTo>
                  <a:lnTo>
                    <a:pt x="2898374" y="841057"/>
                  </a:lnTo>
                  <a:lnTo>
                    <a:pt x="2956226" y="808420"/>
                  </a:lnTo>
                  <a:lnTo>
                    <a:pt x="2989050" y="743034"/>
                  </a:lnTo>
                  <a:lnTo>
                    <a:pt x="2990893" y="698818"/>
                  </a:lnTo>
                  <a:lnTo>
                    <a:pt x="2981375" y="647694"/>
                  </a:lnTo>
                  <a:lnTo>
                    <a:pt x="2960386" y="588863"/>
                  </a:lnTo>
                  <a:lnTo>
                    <a:pt x="2943320" y="551672"/>
                  </a:lnTo>
                  <a:lnTo>
                    <a:pt x="2909188" y="489821"/>
                  </a:lnTo>
                  <a:lnTo>
                    <a:pt x="2895771" y="469330"/>
                  </a:lnTo>
                  <a:lnTo>
                    <a:pt x="2906048" y="454542"/>
                  </a:lnTo>
                  <a:lnTo>
                    <a:pt x="2918429" y="438689"/>
                  </a:lnTo>
                  <a:lnTo>
                    <a:pt x="2930639" y="423974"/>
                  </a:lnTo>
                  <a:lnTo>
                    <a:pt x="2940405" y="412595"/>
                  </a:lnTo>
                  <a:lnTo>
                    <a:pt x="2949291" y="402312"/>
                  </a:lnTo>
                  <a:lnTo>
                    <a:pt x="2964224" y="384193"/>
                  </a:lnTo>
                  <a:lnTo>
                    <a:pt x="2989693" y="345115"/>
                  </a:lnTo>
                  <a:lnTo>
                    <a:pt x="3002295" y="297259"/>
                  </a:lnTo>
                  <a:lnTo>
                    <a:pt x="2999957" y="265156"/>
                  </a:lnTo>
                  <a:lnTo>
                    <a:pt x="2957866" y="193431"/>
                  </a:lnTo>
                  <a:lnTo>
                    <a:pt x="2908746" y="159230"/>
                  </a:lnTo>
                  <a:lnTo>
                    <a:pt x="2849240" y="134068"/>
                  </a:lnTo>
                  <a:lnTo>
                    <a:pt x="2772510" y="112754"/>
                  </a:lnTo>
                  <a:lnTo>
                    <a:pt x="2730149" y="103893"/>
                  </a:lnTo>
                  <a:lnTo>
                    <a:pt x="2689941" y="96782"/>
                  </a:lnTo>
                  <a:lnTo>
                    <a:pt x="2604096" y="84308"/>
                  </a:lnTo>
                  <a:lnTo>
                    <a:pt x="2547618" y="75241"/>
                  </a:lnTo>
                  <a:lnTo>
                    <a:pt x="2496336" y="67497"/>
                  </a:lnTo>
                  <a:lnTo>
                    <a:pt x="2444862" y="60156"/>
                  </a:lnTo>
                  <a:lnTo>
                    <a:pt x="2393262" y="53229"/>
                  </a:lnTo>
                  <a:lnTo>
                    <a:pt x="2341598" y="46725"/>
                  </a:lnTo>
                  <a:lnTo>
                    <a:pt x="2289934" y="40657"/>
                  </a:lnTo>
                  <a:lnTo>
                    <a:pt x="2238334" y="35034"/>
                  </a:lnTo>
                  <a:lnTo>
                    <a:pt x="2188686" y="29993"/>
                  </a:lnTo>
                  <a:lnTo>
                    <a:pt x="2138920" y="25343"/>
                  </a:lnTo>
                  <a:lnTo>
                    <a:pt x="2089051" y="21086"/>
                  </a:lnTo>
                  <a:lnTo>
                    <a:pt x="2039096" y="17220"/>
                  </a:lnTo>
                  <a:lnTo>
                    <a:pt x="1989069" y="13746"/>
                  </a:lnTo>
                  <a:lnTo>
                    <a:pt x="1938987" y="10664"/>
                  </a:lnTo>
                  <a:lnTo>
                    <a:pt x="1888865" y="7974"/>
                  </a:lnTo>
                  <a:lnTo>
                    <a:pt x="1838718" y="5675"/>
                  </a:lnTo>
                  <a:lnTo>
                    <a:pt x="1788562" y="3769"/>
                  </a:lnTo>
                  <a:lnTo>
                    <a:pt x="1738413" y="2254"/>
                  </a:lnTo>
                  <a:lnTo>
                    <a:pt x="1688287" y="1131"/>
                  </a:lnTo>
                  <a:lnTo>
                    <a:pt x="1638198" y="400"/>
                  </a:lnTo>
                  <a:lnTo>
                    <a:pt x="156634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2143502" y="1261469"/>
              <a:ext cx="2949575" cy="798830"/>
            </a:xfrm>
            <a:custGeom>
              <a:avLst/>
              <a:gdLst/>
              <a:ahLst/>
              <a:cxnLst/>
              <a:rect l="l" t="t" r="r" b="b"/>
              <a:pathLst>
                <a:path w="2949575" h="798830">
                  <a:moveTo>
                    <a:pt x="1559447" y="0"/>
                  </a:moveTo>
                  <a:lnTo>
                    <a:pt x="1474592" y="466"/>
                  </a:lnTo>
                  <a:lnTo>
                    <a:pt x="1432164" y="116"/>
                  </a:lnTo>
                  <a:lnTo>
                    <a:pt x="1336984" y="184"/>
                  </a:lnTo>
                  <a:lnTo>
                    <a:pt x="1284155" y="737"/>
                  </a:lnTo>
                  <a:lnTo>
                    <a:pt x="1231271" y="1658"/>
                  </a:lnTo>
                  <a:lnTo>
                    <a:pt x="1178352" y="2947"/>
                  </a:lnTo>
                  <a:lnTo>
                    <a:pt x="1125417" y="4603"/>
                  </a:lnTo>
                  <a:lnTo>
                    <a:pt x="1072489" y="6625"/>
                  </a:lnTo>
                  <a:lnTo>
                    <a:pt x="1019586" y="9013"/>
                  </a:lnTo>
                  <a:lnTo>
                    <a:pt x="966731" y="11767"/>
                  </a:lnTo>
                  <a:lnTo>
                    <a:pt x="913943" y="14885"/>
                  </a:lnTo>
                  <a:lnTo>
                    <a:pt x="861242" y="18368"/>
                  </a:lnTo>
                  <a:lnTo>
                    <a:pt x="808649" y="22214"/>
                  </a:lnTo>
                  <a:lnTo>
                    <a:pt x="756186" y="26424"/>
                  </a:lnTo>
                  <a:lnTo>
                    <a:pt x="705807" y="30858"/>
                  </a:lnTo>
                  <a:lnTo>
                    <a:pt x="655338" y="35633"/>
                  </a:lnTo>
                  <a:lnTo>
                    <a:pt x="604843" y="40744"/>
                  </a:lnTo>
                  <a:lnTo>
                    <a:pt x="554382" y="46190"/>
                  </a:lnTo>
                  <a:lnTo>
                    <a:pt x="504020" y="51967"/>
                  </a:lnTo>
                  <a:lnTo>
                    <a:pt x="453818" y="58074"/>
                  </a:lnTo>
                  <a:lnTo>
                    <a:pt x="403840" y="64506"/>
                  </a:lnTo>
                  <a:lnTo>
                    <a:pt x="348170" y="70525"/>
                  </a:lnTo>
                  <a:lnTo>
                    <a:pt x="274257" y="80288"/>
                  </a:lnTo>
                  <a:lnTo>
                    <a:pt x="233506" y="87356"/>
                  </a:lnTo>
                  <a:lnTo>
                    <a:pt x="193881" y="95852"/>
                  </a:lnTo>
                  <a:lnTo>
                    <a:pt x="127709" y="115816"/>
                  </a:lnTo>
                  <a:lnTo>
                    <a:pt x="53659" y="157728"/>
                  </a:lnTo>
                  <a:lnTo>
                    <a:pt x="25337" y="190548"/>
                  </a:lnTo>
                  <a:lnTo>
                    <a:pt x="7899" y="253054"/>
                  </a:lnTo>
                  <a:lnTo>
                    <a:pt x="10757" y="277572"/>
                  </a:lnTo>
                  <a:lnTo>
                    <a:pt x="26050" y="315416"/>
                  </a:lnTo>
                  <a:lnTo>
                    <a:pt x="72059" y="379530"/>
                  </a:lnTo>
                  <a:lnTo>
                    <a:pt x="84833" y="396854"/>
                  </a:lnTo>
                  <a:lnTo>
                    <a:pt x="97170" y="414907"/>
                  </a:lnTo>
                  <a:lnTo>
                    <a:pt x="106456" y="430876"/>
                  </a:lnTo>
                  <a:lnTo>
                    <a:pt x="91083" y="452151"/>
                  </a:lnTo>
                  <a:lnTo>
                    <a:pt x="73467" y="479528"/>
                  </a:lnTo>
                  <a:lnTo>
                    <a:pt x="54012" y="512967"/>
                  </a:lnTo>
                  <a:lnTo>
                    <a:pt x="34835" y="550253"/>
                  </a:lnTo>
                  <a:lnTo>
                    <a:pt x="12013" y="606286"/>
                  </a:lnTo>
                  <a:lnTo>
                    <a:pt x="445" y="655077"/>
                  </a:lnTo>
                  <a:lnTo>
                    <a:pt x="0" y="697428"/>
                  </a:lnTo>
                  <a:lnTo>
                    <a:pt x="10546" y="734140"/>
                  </a:lnTo>
                  <a:lnTo>
                    <a:pt x="51689" y="780344"/>
                  </a:lnTo>
                  <a:lnTo>
                    <a:pt x="115019" y="798336"/>
                  </a:lnTo>
                  <a:lnTo>
                    <a:pt x="123427" y="798491"/>
                  </a:lnTo>
                  <a:lnTo>
                    <a:pt x="150127" y="797090"/>
                  </a:lnTo>
                  <a:lnTo>
                    <a:pt x="174243" y="793459"/>
                  </a:lnTo>
                  <a:lnTo>
                    <a:pt x="196228" y="788458"/>
                  </a:lnTo>
                  <a:lnTo>
                    <a:pt x="237651" y="777332"/>
                  </a:lnTo>
                  <a:lnTo>
                    <a:pt x="248173" y="774925"/>
                  </a:lnTo>
                  <a:lnTo>
                    <a:pt x="309516" y="765312"/>
                  </a:lnTo>
                  <a:lnTo>
                    <a:pt x="360260" y="757977"/>
                  </a:lnTo>
                  <a:lnTo>
                    <a:pt x="411110" y="750996"/>
                  </a:lnTo>
                  <a:lnTo>
                    <a:pt x="462060" y="744369"/>
                  </a:lnTo>
                  <a:lnTo>
                    <a:pt x="513105" y="738096"/>
                  </a:lnTo>
                  <a:lnTo>
                    <a:pt x="564238" y="732178"/>
                  </a:lnTo>
                  <a:lnTo>
                    <a:pt x="615455" y="726615"/>
                  </a:lnTo>
                  <a:lnTo>
                    <a:pt x="666749" y="721409"/>
                  </a:lnTo>
                  <a:lnTo>
                    <a:pt x="718114" y="716558"/>
                  </a:lnTo>
                  <a:lnTo>
                    <a:pt x="769545" y="712064"/>
                  </a:lnTo>
                  <a:lnTo>
                    <a:pt x="821036" y="707927"/>
                  </a:lnTo>
                  <a:lnTo>
                    <a:pt x="872581" y="704147"/>
                  </a:lnTo>
                  <a:lnTo>
                    <a:pt x="924174" y="700725"/>
                  </a:lnTo>
                  <a:lnTo>
                    <a:pt x="975810" y="697662"/>
                  </a:lnTo>
                  <a:lnTo>
                    <a:pt x="1027483" y="694957"/>
                  </a:lnTo>
                  <a:lnTo>
                    <a:pt x="1079187" y="692611"/>
                  </a:lnTo>
                  <a:lnTo>
                    <a:pt x="1130916" y="690626"/>
                  </a:lnTo>
                  <a:lnTo>
                    <a:pt x="1182664" y="689000"/>
                  </a:lnTo>
                  <a:lnTo>
                    <a:pt x="1234426" y="687735"/>
                  </a:lnTo>
                  <a:lnTo>
                    <a:pt x="1286196" y="686830"/>
                  </a:lnTo>
                  <a:lnTo>
                    <a:pt x="1337968" y="686288"/>
                  </a:lnTo>
                  <a:lnTo>
                    <a:pt x="1389736" y="686107"/>
                  </a:lnTo>
                  <a:lnTo>
                    <a:pt x="1473683" y="686573"/>
                  </a:lnTo>
                  <a:lnTo>
                    <a:pt x="1517344" y="686223"/>
                  </a:lnTo>
                  <a:lnTo>
                    <a:pt x="1611075" y="686288"/>
                  </a:lnTo>
                  <a:lnTo>
                    <a:pt x="1662839" y="686830"/>
                  </a:lnTo>
                  <a:lnTo>
                    <a:pt x="1714604" y="687735"/>
                  </a:lnTo>
                  <a:lnTo>
                    <a:pt x="1766363" y="689000"/>
                  </a:lnTo>
                  <a:lnTo>
                    <a:pt x="1818111" y="690626"/>
                  </a:lnTo>
                  <a:lnTo>
                    <a:pt x="1869841" y="692612"/>
                  </a:lnTo>
                  <a:lnTo>
                    <a:pt x="1921546" y="694957"/>
                  </a:lnTo>
                  <a:lnTo>
                    <a:pt x="1973222" y="697662"/>
                  </a:lnTo>
                  <a:lnTo>
                    <a:pt x="2024861" y="700725"/>
                  </a:lnTo>
                  <a:lnTo>
                    <a:pt x="2076458" y="704147"/>
                  </a:lnTo>
                  <a:lnTo>
                    <a:pt x="2128006" y="707927"/>
                  </a:lnTo>
                  <a:lnTo>
                    <a:pt x="2179500" y="712064"/>
                  </a:lnTo>
                  <a:lnTo>
                    <a:pt x="2230933" y="716558"/>
                  </a:lnTo>
                  <a:lnTo>
                    <a:pt x="2282299" y="721409"/>
                  </a:lnTo>
                  <a:lnTo>
                    <a:pt x="2333592" y="726616"/>
                  </a:lnTo>
                  <a:lnTo>
                    <a:pt x="2384805" y="732178"/>
                  </a:lnTo>
                  <a:lnTo>
                    <a:pt x="2435933" y="738096"/>
                  </a:lnTo>
                  <a:lnTo>
                    <a:pt x="2486970" y="744369"/>
                  </a:lnTo>
                  <a:lnTo>
                    <a:pt x="2537909" y="750996"/>
                  </a:lnTo>
                  <a:lnTo>
                    <a:pt x="2588744" y="757977"/>
                  </a:lnTo>
                  <a:lnTo>
                    <a:pt x="2639469" y="765312"/>
                  </a:lnTo>
                  <a:lnTo>
                    <a:pt x="2690078" y="773000"/>
                  </a:lnTo>
                  <a:lnTo>
                    <a:pt x="2752716" y="788458"/>
                  </a:lnTo>
                  <a:lnTo>
                    <a:pt x="2774690" y="793459"/>
                  </a:lnTo>
                  <a:lnTo>
                    <a:pt x="2798830" y="797090"/>
                  </a:lnTo>
                  <a:lnTo>
                    <a:pt x="2825536" y="798492"/>
                  </a:lnTo>
                  <a:lnTo>
                    <a:pt x="2834099" y="798336"/>
                  </a:lnTo>
                  <a:lnTo>
                    <a:pt x="2897417" y="780344"/>
                  </a:lnTo>
                  <a:lnTo>
                    <a:pt x="2938547" y="734140"/>
                  </a:lnTo>
                  <a:lnTo>
                    <a:pt x="2949134" y="697518"/>
                  </a:lnTo>
                  <a:lnTo>
                    <a:pt x="2948700" y="655214"/>
                  </a:lnTo>
                  <a:lnTo>
                    <a:pt x="2937124" y="606439"/>
                  </a:lnTo>
                  <a:lnTo>
                    <a:pt x="2914284" y="550409"/>
                  </a:lnTo>
                  <a:lnTo>
                    <a:pt x="2895201" y="513057"/>
                  </a:lnTo>
                  <a:lnTo>
                    <a:pt x="2875765" y="479626"/>
                  </a:lnTo>
                  <a:lnTo>
                    <a:pt x="2842663" y="431032"/>
                  </a:lnTo>
                  <a:lnTo>
                    <a:pt x="2851978" y="415063"/>
                  </a:lnTo>
                  <a:lnTo>
                    <a:pt x="2864347" y="397010"/>
                  </a:lnTo>
                  <a:lnTo>
                    <a:pt x="2877129" y="379686"/>
                  </a:lnTo>
                  <a:lnTo>
                    <a:pt x="2895559" y="355719"/>
                  </a:lnTo>
                  <a:lnTo>
                    <a:pt x="2909361" y="336984"/>
                  </a:lnTo>
                  <a:lnTo>
                    <a:pt x="2931589" y="298617"/>
                  </a:lnTo>
                  <a:lnTo>
                    <a:pt x="2941272" y="253210"/>
                  </a:lnTo>
                  <a:lnTo>
                    <a:pt x="2937669" y="223377"/>
                  </a:lnTo>
                  <a:lnTo>
                    <a:pt x="2895529" y="157884"/>
                  </a:lnTo>
                  <a:lnTo>
                    <a:pt x="2848501" y="127615"/>
                  </a:lnTo>
                  <a:lnTo>
                    <a:pt x="2790487" y="105465"/>
                  </a:lnTo>
                  <a:lnTo>
                    <a:pt x="2715638" y="87512"/>
                  </a:lnTo>
                  <a:lnTo>
                    <a:pt x="2674843" y="80444"/>
                  </a:lnTo>
                  <a:lnTo>
                    <a:pt x="2636054" y="74921"/>
                  </a:lnTo>
                  <a:lnTo>
                    <a:pt x="2556177" y="65945"/>
                  </a:lnTo>
                  <a:lnTo>
                    <a:pt x="2495329" y="58229"/>
                  </a:lnTo>
                  <a:lnTo>
                    <a:pt x="2445164" y="52123"/>
                  </a:lnTo>
                  <a:lnTo>
                    <a:pt x="2394837" y="46345"/>
                  </a:lnTo>
                  <a:lnTo>
                    <a:pt x="2344405" y="40899"/>
                  </a:lnTo>
                  <a:lnTo>
                    <a:pt x="2293919" y="35788"/>
                  </a:lnTo>
                  <a:lnTo>
                    <a:pt x="2243437" y="31014"/>
                  </a:lnTo>
                  <a:lnTo>
                    <a:pt x="2193010" y="26580"/>
                  </a:lnTo>
                  <a:lnTo>
                    <a:pt x="2140582" y="22334"/>
                  </a:lnTo>
                  <a:lnTo>
                    <a:pt x="2088017" y="18458"/>
                  </a:lnTo>
                  <a:lnTo>
                    <a:pt x="2035337" y="14951"/>
                  </a:lnTo>
                  <a:lnTo>
                    <a:pt x="1982563" y="11813"/>
                  </a:lnTo>
                  <a:lnTo>
                    <a:pt x="1929714" y="9044"/>
                  </a:lnTo>
                  <a:lnTo>
                    <a:pt x="1876813" y="6645"/>
                  </a:lnTo>
                  <a:lnTo>
                    <a:pt x="1823879" y="4614"/>
                  </a:lnTo>
                  <a:lnTo>
                    <a:pt x="1770933" y="2953"/>
                  </a:lnTo>
                  <a:lnTo>
                    <a:pt x="1717996" y="1661"/>
                  </a:lnTo>
                  <a:lnTo>
                    <a:pt x="1665089" y="738"/>
                  </a:lnTo>
                  <a:lnTo>
                    <a:pt x="1612233" y="184"/>
                  </a:lnTo>
                  <a:lnTo>
                    <a:pt x="1559447" y="0"/>
                  </a:lnTo>
                  <a:close/>
                </a:path>
              </a:pathLst>
            </a:custGeom>
            <a:solidFill>
              <a:srgbClr val="FFD32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2178493" y="1297531"/>
              <a:ext cx="2879090" cy="726440"/>
            </a:xfrm>
            <a:custGeom>
              <a:avLst/>
              <a:gdLst/>
              <a:ahLst/>
              <a:cxnLst/>
              <a:rect l="l" t="t" r="r" b="b"/>
              <a:pathLst>
                <a:path w="2879090" h="726439">
                  <a:moveTo>
                    <a:pt x="2777830" y="709736"/>
                  </a:moveTo>
                  <a:lnTo>
                    <a:pt x="2776662" y="725902"/>
                  </a:lnTo>
                  <a:lnTo>
                    <a:pt x="2781333" y="726213"/>
                  </a:lnTo>
                  <a:lnTo>
                    <a:pt x="2786004" y="726368"/>
                  </a:lnTo>
                  <a:lnTo>
                    <a:pt x="2793010" y="726368"/>
                  </a:lnTo>
                  <a:lnTo>
                    <a:pt x="2795346" y="726213"/>
                  </a:lnTo>
                  <a:lnTo>
                    <a:pt x="2797681" y="726213"/>
                  </a:lnTo>
                  <a:lnTo>
                    <a:pt x="2807092" y="725511"/>
                  </a:lnTo>
                  <a:lnTo>
                    <a:pt x="2816041" y="724095"/>
                  </a:lnTo>
                  <a:lnTo>
                    <a:pt x="2824503" y="721950"/>
                  </a:lnTo>
                  <a:lnTo>
                    <a:pt x="2832454" y="719062"/>
                  </a:lnTo>
                  <a:lnTo>
                    <a:pt x="2828756" y="710202"/>
                  </a:lnTo>
                  <a:lnTo>
                    <a:pt x="2784317" y="710202"/>
                  </a:lnTo>
                  <a:lnTo>
                    <a:pt x="2777830" y="709736"/>
                  </a:lnTo>
                  <a:close/>
                </a:path>
                <a:path w="2879090" h="726439">
                  <a:moveTo>
                    <a:pt x="2826226" y="704140"/>
                  </a:moveTo>
                  <a:lnTo>
                    <a:pt x="2791064" y="710202"/>
                  </a:lnTo>
                  <a:lnTo>
                    <a:pt x="2828756" y="710202"/>
                  </a:lnTo>
                  <a:lnTo>
                    <a:pt x="2826226" y="704140"/>
                  </a:lnTo>
                  <a:close/>
                </a:path>
                <a:path w="2879090" h="726439">
                  <a:moveTo>
                    <a:pt x="42505" y="698544"/>
                  </a:moveTo>
                  <a:lnTo>
                    <a:pt x="81274" y="726212"/>
                  </a:lnTo>
                  <a:lnTo>
                    <a:pt x="88592" y="726368"/>
                  </a:lnTo>
                  <a:lnTo>
                    <a:pt x="88592" y="710047"/>
                  </a:lnTo>
                  <a:lnTo>
                    <a:pt x="86256" y="710047"/>
                  </a:lnTo>
                  <a:lnTo>
                    <a:pt x="84077" y="709891"/>
                  </a:lnTo>
                  <a:lnTo>
                    <a:pt x="81741" y="709891"/>
                  </a:lnTo>
                  <a:lnTo>
                    <a:pt x="70597" y="708905"/>
                  </a:lnTo>
                  <a:lnTo>
                    <a:pt x="60313" y="706666"/>
                  </a:lnTo>
                  <a:lnTo>
                    <a:pt x="50935" y="703202"/>
                  </a:lnTo>
                  <a:lnTo>
                    <a:pt x="42505" y="698544"/>
                  </a:lnTo>
                  <a:close/>
                </a:path>
                <a:path w="2879090" h="726439">
                  <a:moveTo>
                    <a:pt x="190574" y="690306"/>
                  </a:moveTo>
                  <a:lnTo>
                    <a:pt x="182634" y="692171"/>
                  </a:lnTo>
                  <a:lnTo>
                    <a:pt x="167687" y="696368"/>
                  </a:lnTo>
                  <a:lnTo>
                    <a:pt x="160831" y="698343"/>
                  </a:lnTo>
                  <a:lnTo>
                    <a:pt x="153830" y="700273"/>
                  </a:lnTo>
                  <a:lnTo>
                    <a:pt x="146711" y="702117"/>
                  </a:lnTo>
                  <a:lnTo>
                    <a:pt x="139505" y="703829"/>
                  </a:lnTo>
                  <a:lnTo>
                    <a:pt x="143086" y="719684"/>
                  </a:lnTo>
                  <a:lnTo>
                    <a:pt x="150502" y="717882"/>
                  </a:lnTo>
                  <a:lnTo>
                    <a:pt x="157800" y="715992"/>
                  </a:lnTo>
                  <a:lnTo>
                    <a:pt x="179364" y="710047"/>
                  </a:lnTo>
                  <a:lnTo>
                    <a:pt x="186838" y="707870"/>
                  </a:lnTo>
                  <a:lnTo>
                    <a:pt x="194467" y="706005"/>
                  </a:lnTo>
                  <a:lnTo>
                    <a:pt x="190574" y="690306"/>
                  </a:lnTo>
                  <a:close/>
                </a:path>
                <a:path w="2879090" h="726439">
                  <a:moveTo>
                    <a:pt x="2675458" y="687350"/>
                  </a:moveTo>
                  <a:lnTo>
                    <a:pt x="2672214" y="703208"/>
                  </a:lnTo>
                  <a:lnTo>
                    <a:pt x="2681244" y="705204"/>
                  </a:lnTo>
                  <a:lnTo>
                    <a:pt x="2690055" y="707404"/>
                  </a:lnTo>
                  <a:lnTo>
                    <a:pt x="2707117" y="712068"/>
                  </a:lnTo>
                  <a:lnTo>
                    <a:pt x="2707246" y="712068"/>
                  </a:lnTo>
                  <a:lnTo>
                    <a:pt x="2712436" y="713467"/>
                  </a:lnTo>
                  <a:lnTo>
                    <a:pt x="2717756" y="715021"/>
                  </a:lnTo>
                  <a:lnTo>
                    <a:pt x="2722946" y="716420"/>
                  </a:lnTo>
                  <a:lnTo>
                    <a:pt x="2727228" y="700565"/>
                  </a:lnTo>
                  <a:lnTo>
                    <a:pt x="2716718" y="697767"/>
                  </a:lnTo>
                  <a:lnTo>
                    <a:pt x="2711658" y="696368"/>
                  </a:lnTo>
                  <a:lnTo>
                    <a:pt x="2711528" y="696368"/>
                  </a:lnTo>
                  <a:lnTo>
                    <a:pt x="2693931" y="691685"/>
                  </a:lnTo>
                  <a:lnTo>
                    <a:pt x="2684834" y="689438"/>
                  </a:lnTo>
                  <a:lnTo>
                    <a:pt x="2675458" y="687350"/>
                  </a:lnTo>
                  <a:close/>
                </a:path>
                <a:path w="2879090" h="726439">
                  <a:moveTo>
                    <a:pt x="295827" y="673205"/>
                  </a:moveTo>
                  <a:lnTo>
                    <a:pt x="243356" y="680977"/>
                  </a:lnTo>
                  <a:lnTo>
                    <a:pt x="245847" y="696990"/>
                  </a:lnTo>
                  <a:lnTo>
                    <a:pt x="298162" y="689215"/>
                  </a:lnTo>
                  <a:lnTo>
                    <a:pt x="295827" y="673205"/>
                  </a:lnTo>
                  <a:close/>
                </a:path>
                <a:path w="2879090" h="726439">
                  <a:moveTo>
                    <a:pt x="2570361" y="671495"/>
                  </a:moveTo>
                  <a:lnTo>
                    <a:pt x="2568026" y="687506"/>
                  </a:lnTo>
                  <a:lnTo>
                    <a:pt x="2620444" y="695125"/>
                  </a:lnTo>
                  <a:lnTo>
                    <a:pt x="2622910" y="679112"/>
                  </a:lnTo>
                  <a:lnTo>
                    <a:pt x="2570361" y="671495"/>
                  </a:lnTo>
                  <a:close/>
                </a:path>
                <a:path w="2879090" h="726439">
                  <a:moveTo>
                    <a:pt x="401079" y="658905"/>
                  </a:moveTo>
                  <a:lnTo>
                    <a:pt x="348453" y="665899"/>
                  </a:lnTo>
                  <a:lnTo>
                    <a:pt x="350633" y="681910"/>
                  </a:lnTo>
                  <a:lnTo>
                    <a:pt x="403103" y="674915"/>
                  </a:lnTo>
                  <a:lnTo>
                    <a:pt x="401079" y="658905"/>
                  </a:lnTo>
                  <a:close/>
                </a:path>
                <a:path w="2879090" h="726439">
                  <a:moveTo>
                    <a:pt x="2465005" y="657350"/>
                  </a:moveTo>
                  <a:lnTo>
                    <a:pt x="2462929" y="673361"/>
                  </a:lnTo>
                  <a:lnTo>
                    <a:pt x="2515478" y="680200"/>
                  </a:lnTo>
                  <a:lnTo>
                    <a:pt x="2517683" y="664190"/>
                  </a:lnTo>
                  <a:lnTo>
                    <a:pt x="2465005" y="657350"/>
                  </a:lnTo>
                  <a:close/>
                </a:path>
                <a:path w="2879090" h="726439">
                  <a:moveTo>
                    <a:pt x="2877477" y="621444"/>
                  </a:moveTo>
                  <a:lnTo>
                    <a:pt x="2861388" y="623776"/>
                  </a:lnTo>
                  <a:lnTo>
                    <a:pt x="2862296" y="630304"/>
                  </a:lnTo>
                  <a:lnTo>
                    <a:pt x="2862752" y="635900"/>
                  </a:lnTo>
                  <a:lnTo>
                    <a:pt x="2857885" y="671806"/>
                  </a:lnTo>
                  <a:lnTo>
                    <a:pt x="2872935" y="677713"/>
                  </a:lnTo>
                  <a:lnTo>
                    <a:pt x="2875585" y="669645"/>
                  </a:lnTo>
                  <a:lnTo>
                    <a:pt x="2877493" y="661081"/>
                  </a:lnTo>
                  <a:lnTo>
                    <a:pt x="2878646" y="652051"/>
                  </a:lnTo>
                  <a:lnTo>
                    <a:pt x="2879034" y="642584"/>
                  </a:lnTo>
                  <a:lnTo>
                    <a:pt x="2879034" y="635900"/>
                  </a:lnTo>
                  <a:lnTo>
                    <a:pt x="2878515" y="628750"/>
                  </a:lnTo>
                  <a:lnTo>
                    <a:pt x="2877477" y="621444"/>
                  </a:lnTo>
                  <a:close/>
                </a:path>
                <a:path w="2879090" h="726439">
                  <a:moveTo>
                    <a:pt x="506331" y="646159"/>
                  </a:moveTo>
                  <a:lnTo>
                    <a:pt x="453705" y="652376"/>
                  </a:lnTo>
                  <a:lnTo>
                    <a:pt x="455729" y="668386"/>
                  </a:lnTo>
                  <a:lnTo>
                    <a:pt x="508199" y="662324"/>
                  </a:lnTo>
                  <a:lnTo>
                    <a:pt x="506331" y="646159"/>
                  </a:lnTo>
                  <a:close/>
                </a:path>
                <a:path w="2879090" h="726439">
                  <a:moveTo>
                    <a:pt x="2359779" y="644604"/>
                  </a:moveTo>
                  <a:lnTo>
                    <a:pt x="2357833" y="660770"/>
                  </a:lnTo>
                  <a:lnTo>
                    <a:pt x="2410511" y="666832"/>
                  </a:lnTo>
                  <a:lnTo>
                    <a:pt x="2412327" y="650667"/>
                  </a:lnTo>
                  <a:lnTo>
                    <a:pt x="2359779" y="644604"/>
                  </a:lnTo>
                  <a:close/>
                </a:path>
                <a:path w="2879090" h="726439">
                  <a:moveTo>
                    <a:pt x="4048" y="607765"/>
                  </a:moveTo>
                  <a:lnTo>
                    <a:pt x="2298" y="616941"/>
                  </a:lnTo>
                  <a:lnTo>
                    <a:pt x="1031" y="625796"/>
                  </a:lnTo>
                  <a:lnTo>
                    <a:pt x="260" y="634302"/>
                  </a:lnTo>
                  <a:lnTo>
                    <a:pt x="0" y="642428"/>
                  </a:lnTo>
                  <a:lnTo>
                    <a:pt x="0" y="649889"/>
                  </a:lnTo>
                  <a:lnTo>
                    <a:pt x="778" y="657039"/>
                  </a:lnTo>
                  <a:lnTo>
                    <a:pt x="2024" y="663568"/>
                  </a:lnTo>
                  <a:lnTo>
                    <a:pt x="17905" y="660304"/>
                  </a:lnTo>
                  <a:lnTo>
                    <a:pt x="16815" y="654863"/>
                  </a:lnTo>
                  <a:lnTo>
                    <a:pt x="16304" y="649889"/>
                  </a:lnTo>
                  <a:lnTo>
                    <a:pt x="19929" y="611185"/>
                  </a:lnTo>
                  <a:lnTo>
                    <a:pt x="4048" y="607765"/>
                  </a:lnTo>
                  <a:close/>
                </a:path>
                <a:path w="2879090" h="726439">
                  <a:moveTo>
                    <a:pt x="611895" y="634656"/>
                  </a:moveTo>
                  <a:lnTo>
                    <a:pt x="559113" y="640097"/>
                  </a:lnTo>
                  <a:lnTo>
                    <a:pt x="560826" y="656262"/>
                  </a:lnTo>
                  <a:lnTo>
                    <a:pt x="613452" y="650822"/>
                  </a:lnTo>
                  <a:lnTo>
                    <a:pt x="611895" y="634656"/>
                  </a:lnTo>
                  <a:close/>
                </a:path>
                <a:path w="2879090" h="726439">
                  <a:moveTo>
                    <a:pt x="2254164" y="633257"/>
                  </a:moveTo>
                  <a:lnTo>
                    <a:pt x="2252607" y="649423"/>
                  </a:lnTo>
                  <a:lnTo>
                    <a:pt x="2305285" y="654863"/>
                  </a:lnTo>
                  <a:lnTo>
                    <a:pt x="2306971" y="638698"/>
                  </a:lnTo>
                  <a:lnTo>
                    <a:pt x="2254164" y="633257"/>
                  </a:lnTo>
                  <a:close/>
                </a:path>
                <a:path w="2879090" h="726439">
                  <a:moveTo>
                    <a:pt x="717458" y="624864"/>
                  </a:moveTo>
                  <a:lnTo>
                    <a:pt x="664676" y="629527"/>
                  </a:lnTo>
                  <a:lnTo>
                    <a:pt x="666233" y="645692"/>
                  </a:lnTo>
                  <a:lnTo>
                    <a:pt x="718860" y="641029"/>
                  </a:lnTo>
                  <a:lnTo>
                    <a:pt x="717458" y="624864"/>
                  </a:lnTo>
                  <a:close/>
                </a:path>
                <a:path w="2879090" h="726439">
                  <a:moveTo>
                    <a:pt x="2148418" y="623776"/>
                  </a:moveTo>
                  <a:lnTo>
                    <a:pt x="2147121" y="639941"/>
                  </a:lnTo>
                  <a:lnTo>
                    <a:pt x="2199799" y="644604"/>
                  </a:lnTo>
                  <a:lnTo>
                    <a:pt x="2201226" y="628439"/>
                  </a:lnTo>
                  <a:lnTo>
                    <a:pt x="2148418" y="623776"/>
                  </a:lnTo>
                  <a:close/>
                </a:path>
                <a:path w="2879090" h="726439">
                  <a:moveTo>
                    <a:pt x="823489" y="616625"/>
                  </a:moveTo>
                  <a:lnTo>
                    <a:pt x="770551" y="620511"/>
                  </a:lnTo>
                  <a:lnTo>
                    <a:pt x="771797" y="636677"/>
                  </a:lnTo>
                  <a:lnTo>
                    <a:pt x="824579" y="632791"/>
                  </a:lnTo>
                  <a:lnTo>
                    <a:pt x="823489" y="616625"/>
                  </a:lnTo>
                  <a:close/>
                </a:path>
                <a:path w="2879090" h="726439">
                  <a:moveTo>
                    <a:pt x="2042803" y="615693"/>
                  </a:moveTo>
                  <a:lnTo>
                    <a:pt x="2041635" y="631858"/>
                  </a:lnTo>
                  <a:lnTo>
                    <a:pt x="2094443" y="635744"/>
                  </a:lnTo>
                  <a:lnTo>
                    <a:pt x="2095740" y="619579"/>
                  </a:lnTo>
                  <a:lnTo>
                    <a:pt x="2042803" y="615693"/>
                  </a:lnTo>
                  <a:close/>
                </a:path>
                <a:path w="2879090" h="726439">
                  <a:moveTo>
                    <a:pt x="929208" y="609786"/>
                  </a:moveTo>
                  <a:lnTo>
                    <a:pt x="876271" y="613050"/>
                  </a:lnTo>
                  <a:lnTo>
                    <a:pt x="877361" y="629216"/>
                  </a:lnTo>
                  <a:lnTo>
                    <a:pt x="930142" y="625952"/>
                  </a:lnTo>
                  <a:lnTo>
                    <a:pt x="929208" y="609786"/>
                  </a:lnTo>
                  <a:close/>
                </a:path>
                <a:path w="2879090" h="726439">
                  <a:moveTo>
                    <a:pt x="1936928" y="609164"/>
                  </a:moveTo>
                  <a:lnTo>
                    <a:pt x="1935890" y="625330"/>
                  </a:lnTo>
                  <a:lnTo>
                    <a:pt x="1988698" y="628439"/>
                  </a:lnTo>
                  <a:lnTo>
                    <a:pt x="1989865" y="612273"/>
                  </a:lnTo>
                  <a:lnTo>
                    <a:pt x="1936928" y="609164"/>
                  </a:lnTo>
                  <a:close/>
                </a:path>
                <a:path w="2879090" h="726439">
                  <a:moveTo>
                    <a:pt x="1035239" y="604501"/>
                  </a:moveTo>
                  <a:lnTo>
                    <a:pt x="982301" y="606988"/>
                  </a:lnTo>
                  <a:lnTo>
                    <a:pt x="983080" y="623154"/>
                  </a:lnTo>
                  <a:lnTo>
                    <a:pt x="1035862" y="620667"/>
                  </a:lnTo>
                  <a:lnTo>
                    <a:pt x="1035239" y="604501"/>
                  </a:lnTo>
                  <a:close/>
                </a:path>
                <a:path w="2879090" h="726439">
                  <a:moveTo>
                    <a:pt x="1830664" y="604035"/>
                  </a:moveTo>
                  <a:lnTo>
                    <a:pt x="1830015" y="620201"/>
                  </a:lnTo>
                  <a:lnTo>
                    <a:pt x="1882952" y="622532"/>
                  </a:lnTo>
                  <a:lnTo>
                    <a:pt x="1883601" y="606366"/>
                  </a:lnTo>
                  <a:lnTo>
                    <a:pt x="1830664" y="604035"/>
                  </a:lnTo>
                  <a:close/>
                </a:path>
                <a:path w="2879090" h="726439">
                  <a:moveTo>
                    <a:pt x="1141425" y="600771"/>
                  </a:moveTo>
                  <a:lnTo>
                    <a:pt x="1088332" y="602480"/>
                  </a:lnTo>
                  <a:lnTo>
                    <a:pt x="1088955" y="618646"/>
                  </a:lnTo>
                  <a:lnTo>
                    <a:pt x="1141892" y="616936"/>
                  </a:lnTo>
                  <a:lnTo>
                    <a:pt x="1141425" y="600771"/>
                  </a:lnTo>
                  <a:close/>
                </a:path>
                <a:path w="2879090" h="726439">
                  <a:moveTo>
                    <a:pt x="1724789" y="600460"/>
                  </a:moveTo>
                  <a:lnTo>
                    <a:pt x="1724399" y="616625"/>
                  </a:lnTo>
                  <a:lnTo>
                    <a:pt x="1777337" y="618180"/>
                  </a:lnTo>
                  <a:lnTo>
                    <a:pt x="1777856" y="602014"/>
                  </a:lnTo>
                  <a:lnTo>
                    <a:pt x="1724789" y="600460"/>
                  </a:lnTo>
                  <a:close/>
                </a:path>
                <a:path w="2879090" h="726439">
                  <a:moveTo>
                    <a:pt x="1247573" y="598439"/>
                  </a:moveTo>
                  <a:lnTo>
                    <a:pt x="1194518" y="599372"/>
                  </a:lnTo>
                  <a:lnTo>
                    <a:pt x="1194830" y="615537"/>
                  </a:lnTo>
                  <a:lnTo>
                    <a:pt x="1247962" y="614605"/>
                  </a:lnTo>
                  <a:lnTo>
                    <a:pt x="1247573" y="598439"/>
                  </a:lnTo>
                  <a:close/>
                </a:path>
                <a:path w="2879090" h="726439">
                  <a:moveTo>
                    <a:pt x="1618654" y="598284"/>
                  </a:moveTo>
                  <a:lnTo>
                    <a:pt x="1618524" y="614449"/>
                  </a:lnTo>
                  <a:lnTo>
                    <a:pt x="1671462" y="615382"/>
                  </a:lnTo>
                  <a:lnTo>
                    <a:pt x="1671721" y="599216"/>
                  </a:lnTo>
                  <a:lnTo>
                    <a:pt x="1618654" y="598284"/>
                  </a:lnTo>
                  <a:close/>
                </a:path>
                <a:path w="2879090" h="726439">
                  <a:moveTo>
                    <a:pt x="1406515" y="597817"/>
                  </a:moveTo>
                  <a:lnTo>
                    <a:pt x="1406385" y="613983"/>
                  </a:lnTo>
                  <a:lnTo>
                    <a:pt x="1439860" y="614294"/>
                  </a:lnTo>
                  <a:lnTo>
                    <a:pt x="1446607" y="614294"/>
                  </a:lnTo>
                  <a:lnTo>
                    <a:pt x="1453095" y="614138"/>
                  </a:lnTo>
                  <a:lnTo>
                    <a:pt x="1459712" y="614138"/>
                  </a:lnTo>
                  <a:lnTo>
                    <a:pt x="1459455" y="598128"/>
                  </a:lnTo>
                  <a:lnTo>
                    <a:pt x="1439082" y="598128"/>
                  </a:lnTo>
                  <a:lnTo>
                    <a:pt x="1406515" y="597817"/>
                  </a:lnTo>
                  <a:close/>
                </a:path>
                <a:path w="2879090" h="726439">
                  <a:moveTo>
                    <a:pt x="1459452" y="597973"/>
                  </a:moveTo>
                  <a:lnTo>
                    <a:pt x="1452965" y="597973"/>
                  </a:lnTo>
                  <a:lnTo>
                    <a:pt x="1446218" y="598128"/>
                  </a:lnTo>
                  <a:lnTo>
                    <a:pt x="1459455" y="598128"/>
                  </a:lnTo>
                  <a:lnTo>
                    <a:pt x="1459452" y="597973"/>
                  </a:lnTo>
                  <a:close/>
                </a:path>
                <a:path w="2879090" h="726439">
                  <a:moveTo>
                    <a:pt x="1353577" y="597817"/>
                  </a:moveTo>
                  <a:lnTo>
                    <a:pt x="1300510" y="597973"/>
                  </a:lnTo>
                  <a:lnTo>
                    <a:pt x="1300640" y="614138"/>
                  </a:lnTo>
                  <a:lnTo>
                    <a:pt x="1353577" y="613920"/>
                  </a:lnTo>
                  <a:lnTo>
                    <a:pt x="1353577" y="597817"/>
                  </a:lnTo>
                  <a:close/>
                </a:path>
                <a:path w="2879090" h="726439">
                  <a:moveTo>
                    <a:pt x="1353577" y="613920"/>
                  </a:moveTo>
                  <a:lnTo>
                    <a:pt x="1340398" y="613920"/>
                  </a:lnTo>
                  <a:lnTo>
                    <a:pt x="1353577" y="613983"/>
                  </a:lnTo>
                  <a:close/>
                </a:path>
                <a:path w="2879090" h="726439">
                  <a:moveTo>
                    <a:pt x="1512649" y="597662"/>
                  </a:moveTo>
                  <a:lnTo>
                    <a:pt x="1512649" y="613827"/>
                  </a:lnTo>
                  <a:lnTo>
                    <a:pt x="1565587" y="613983"/>
                  </a:lnTo>
                  <a:lnTo>
                    <a:pt x="1565717" y="597817"/>
                  </a:lnTo>
                  <a:lnTo>
                    <a:pt x="1512649" y="597662"/>
                  </a:lnTo>
                  <a:close/>
                </a:path>
                <a:path w="2879090" h="726439">
                  <a:moveTo>
                    <a:pt x="2841666" y="519476"/>
                  </a:moveTo>
                  <a:lnTo>
                    <a:pt x="2827134" y="526626"/>
                  </a:lnTo>
                  <a:lnTo>
                    <a:pt x="2828821" y="530046"/>
                  </a:lnTo>
                  <a:lnTo>
                    <a:pt x="2831935" y="536575"/>
                  </a:lnTo>
                  <a:lnTo>
                    <a:pt x="2836456" y="546455"/>
                  </a:lnTo>
                  <a:lnTo>
                    <a:pt x="2840660" y="556043"/>
                  </a:lnTo>
                  <a:lnTo>
                    <a:pt x="2844524" y="565340"/>
                  </a:lnTo>
                  <a:lnTo>
                    <a:pt x="2848024" y="574346"/>
                  </a:lnTo>
                  <a:lnTo>
                    <a:pt x="2863334" y="568595"/>
                  </a:lnTo>
                  <a:lnTo>
                    <a:pt x="2846596" y="529580"/>
                  </a:lnTo>
                  <a:lnTo>
                    <a:pt x="2845039" y="526316"/>
                  </a:lnTo>
                  <a:lnTo>
                    <a:pt x="2841666" y="519476"/>
                  </a:lnTo>
                  <a:close/>
                </a:path>
                <a:path w="2879090" h="726439">
                  <a:moveTo>
                    <a:pt x="43595" y="507663"/>
                  </a:moveTo>
                  <a:lnTo>
                    <a:pt x="26380" y="543248"/>
                  </a:lnTo>
                  <a:lnTo>
                    <a:pt x="20863" y="556160"/>
                  </a:lnTo>
                  <a:lnTo>
                    <a:pt x="35810" y="562222"/>
                  </a:lnTo>
                  <a:lnTo>
                    <a:pt x="38374" y="556053"/>
                  </a:lnTo>
                  <a:lnTo>
                    <a:pt x="41143" y="549709"/>
                  </a:lnTo>
                  <a:lnTo>
                    <a:pt x="44119" y="543180"/>
                  </a:lnTo>
                  <a:lnTo>
                    <a:pt x="47290" y="536487"/>
                  </a:lnTo>
                  <a:lnTo>
                    <a:pt x="50446" y="529735"/>
                  </a:lnTo>
                  <a:lnTo>
                    <a:pt x="54027" y="522429"/>
                  </a:lnTo>
                  <a:lnTo>
                    <a:pt x="57919" y="515124"/>
                  </a:lnTo>
                  <a:lnTo>
                    <a:pt x="43595" y="507663"/>
                  </a:lnTo>
                  <a:close/>
                </a:path>
                <a:path w="2879090" h="726439">
                  <a:moveTo>
                    <a:pt x="2786782" y="427301"/>
                  </a:moveTo>
                  <a:lnTo>
                    <a:pt x="2773548" y="436783"/>
                  </a:lnTo>
                  <a:lnTo>
                    <a:pt x="2778280" y="443525"/>
                  </a:lnTo>
                  <a:lnTo>
                    <a:pt x="2784739" y="453182"/>
                  </a:lnTo>
                  <a:lnTo>
                    <a:pt x="2792706" y="465636"/>
                  </a:lnTo>
                  <a:lnTo>
                    <a:pt x="2801963" y="480772"/>
                  </a:lnTo>
                  <a:lnTo>
                    <a:pt x="2815976" y="472378"/>
                  </a:lnTo>
                  <a:lnTo>
                    <a:pt x="2806506" y="456898"/>
                  </a:lnTo>
                  <a:lnTo>
                    <a:pt x="2798314" y="444127"/>
                  </a:lnTo>
                  <a:lnTo>
                    <a:pt x="2791654" y="434213"/>
                  </a:lnTo>
                  <a:lnTo>
                    <a:pt x="2786782" y="427301"/>
                  </a:lnTo>
                  <a:close/>
                </a:path>
                <a:path w="2879090" h="726439">
                  <a:moveTo>
                    <a:pt x="100269" y="416575"/>
                  </a:moveTo>
                  <a:lnTo>
                    <a:pt x="77776" y="448812"/>
                  </a:lnTo>
                  <a:lnTo>
                    <a:pt x="70064" y="461031"/>
                  </a:lnTo>
                  <a:lnTo>
                    <a:pt x="83921" y="469580"/>
                  </a:lnTo>
                  <a:lnTo>
                    <a:pt x="91397" y="457645"/>
                  </a:lnTo>
                  <a:lnTo>
                    <a:pt x="98654" y="446614"/>
                  </a:lnTo>
                  <a:lnTo>
                    <a:pt x="105356" y="436923"/>
                  </a:lnTo>
                  <a:lnTo>
                    <a:pt x="111168" y="429011"/>
                  </a:lnTo>
                  <a:lnTo>
                    <a:pt x="113192" y="426368"/>
                  </a:lnTo>
                  <a:lnTo>
                    <a:pt x="100269" y="416575"/>
                  </a:lnTo>
                  <a:close/>
                </a:path>
                <a:path w="2879090" h="726439">
                  <a:moveTo>
                    <a:pt x="2784317" y="333416"/>
                  </a:moveTo>
                  <a:lnTo>
                    <a:pt x="2760573" y="371809"/>
                  </a:lnTo>
                  <a:lnTo>
                    <a:pt x="2756810" y="381913"/>
                  </a:lnTo>
                  <a:lnTo>
                    <a:pt x="2772510" y="385954"/>
                  </a:lnTo>
                  <a:lnTo>
                    <a:pt x="2773159" y="383623"/>
                  </a:lnTo>
                  <a:lnTo>
                    <a:pt x="2774067" y="381291"/>
                  </a:lnTo>
                  <a:lnTo>
                    <a:pt x="2797551" y="342742"/>
                  </a:lnTo>
                  <a:lnTo>
                    <a:pt x="2784317" y="333416"/>
                  </a:lnTo>
                  <a:close/>
                </a:path>
                <a:path w="2879090" h="726439">
                  <a:moveTo>
                    <a:pt x="86724" y="322690"/>
                  </a:moveTo>
                  <a:lnTo>
                    <a:pt x="73645" y="332328"/>
                  </a:lnTo>
                  <a:lnTo>
                    <a:pt x="82936" y="345200"/>
                  </a:lnTo>
                  <a:lnTo>
                    <a:pt x="90752" y="356615"/>
                  </a:lnTo>
                  <a:lnTo>
                    <a:pt x="97138" y="366689"/>
                  </a:lnTo>
                  <a:lnTo>
                    <a:pt x="102138" y="375540"/>
                  </a:lnTo>
                  <a:lnTo>
                    <a:pt x="116462" y="367923"/>
                  </a:lnTo>
                  <a:lnTo>
                    <a:pt x="111158" y="358538"/>
                  </a:lnTo>
                  <a:lnTo>
                    <a:pt x="104512" y="347988"/>
                  </a:lnTo>
                  <a:lnTo>
                    <a:pt x="96406" y="336097"/>
                  </a:lnTo>
                  <a:lnTo>
                    <a:pt x="86724" y="322690"/>
                  </a:lnTo>
                  <a:close/>
                </a:path>
                <a:path w="2879090" h="726439">
                  <a:moveTo>
                    <a:pt x="2845169" y="248546"/>
                  </a:moveTo>
                  <a:lnTo>
                    <a:pt x="2842315" y="254298"/>
                  </a:lnTo>
                  <a:lnTo>
                    <a:pt x="2838941" y="259427"/>
                  </a:lnTo>
                  <a:lnTo>
                    <a:pt x="2836087" y="263935"/>
                  </a:lnTo>
                  <a:lnTo>
                    <a:pt x="2832018" y="269778"/>
                  </a:lnTo>
                  <a:lnTo>
                    <a:pt x="2827377" y="276176"/>
                  </a:lnTo>
                  <a:lnTo>
                    <a:pt x="2822129" y="283214"/>
                  </a:lnTo>
                  <a:lnTo>
                    <a:pt x="2816235" y="290981"/>
                  </a:lnTo>
                  <a:lnTo>
                    <a:pt x="2829210" y="300774"/>
                  </a:lnTo>
                  <a:lnTo>
                    <a:pt x="2852695" y="268287"/>
                  </a:lnTo>
                  <a:lnTo>
                    <a:pt x="2859701" y="256007"/>
                  </a:lnTo>
                  <a:lnTo>
                    <a:pt x="2845169" y="248546"/>
                  </a:lnTo>
                  <a:close/>
                </a:path>
                <a:path w="2879090" h="726439">
                  <a:moveTo>
                    <a:pt x="28804" y="237354"/>
                  </a:moveTo>
                  <a:lnTo>
                    <a:pt x="13545" y="242639"/>
                  </a:lnTo>
                  <a:lnTo>
                    <a:pt x="17163" y="251524"/>
                  </a:lnTo>
                  <a:lnTo>
                    <a:pt x="21233" y="259504"/>
                  </a:lnTo>
                  <a:lnTo>
                    <a:pt x="41727" y="290204"/>
                  </a:lnTo>
                  <a:lnTo>
                    <a:pt x="54494" y="280566"/>
                  </a:lnTo>
                  <a:lnTo>
                    <a:pt x="49512" y="273883"/>
                  </a:lnTo>
                  <a:lnTo>
                    <a:pt x="45775" y="268598"/>
                  </a:lnTo>
                  <a:lnTo>
                    <a:pt x="39182" y="258251"/>
                  </a:lnTo>
                  <a:lnTo>
                    <a:pt x="35460" y="251927"/>
                  </a:lnTo>
                  <a:lnTo>
                    <a:pt x="31913" y="244961"/>
                  </a:lnTo>
                  <a:lnTo>
                    <a:pt x="28804" y="237354"/>
                  </a:lnTo>
                  <a:close/>
                </a:path>
                <a:path w="2879090" h="726439">
                  <a:moveTo>
                    <a:pt x="2838552" y="150620"/>
                  </a:moveTo>
                  <a:lnTo>
                    <a:pt x="2827653" y="162589"/>
                  </a:lnTo>
                  <a:lnTo>
                    <a:pt x="2836725" y="171847"/>
                  </a:lnTo>
                  <a:lnTo>
                    <a:pt x="2843888" y="181630"/>
                  </a:lnTo>
                  <a:lnTo>
                    <a:pt x="2849128" y="191879"/>
                  </a:lnTo>
                  <a:lnTo>
                    <a:pt x="2852435" y="202536"/>
                  </a:lnTo>
                  <a:lnTo>
                    <a:pt x="2868264" y="199272"/>
                  </a:lnTo>
                  <a:lnTo>
                    <a:pt x="2864260" y="186075"/>
                  </a:lnTo>
                  <a:lnTo>
                    <a:pt x="2857933" y="173547"/>
                  </a:lnTo>
                  <a:lnTo>
                    <a:pt x="2849343" y="161719"/>
                  </a:lnTo>
                  <a:lnTo>
                    <a:pt x="2838552" y="150620"/>
                  </a:lnTo>
                  <a:close/>
                </a:path>
                <a:path w="2879090" h="726439">
                  <a:moveTo>
                    <a:pt x="51536" y="141760"/>
                  </a:moveTo>
                  <a:lnTo>
                    <a:pt x="39518" y="151662"/>
                  </a:lnTo>
                  <a:lnTo>
                    <a:pt x="29426" y="162219"/>
                  </a:lnTo>
                  <a:lnTo>
                    <a:pt x="21320" y="173389"/>
                  </a:lnTo>
                  <a:lnTo>
                    <a:pt x="15258" y="185127"/>
                  </a:lnTo>
                  <a:lnTo>
                    <a:pt x="30205" y="191345"/>
                  </a:lnTo>
                  <a:lnTo>
                    <a:pt x="35309" y="181593"/>
                  </a:lnTo>
                  <a:lnTo>
                    <a:pt x="42194" y="172206"/>
                  </a:lnTo>
                  <a:lnTo>
                    <a:pt x="50830" y="163256"/>
                  </a:lnTo>
                  <a:lnTo>
                    <a:pt x="61189" y="154816"/>
                  </a:lnTo>
                  <a:lnTo>
                    <a:pt x="51536" y="141760"/>
                  </a:lnTo>
                  <a:close/>
                </a:path>
                <a:path w="2879090" h="726439">
                  <a:moveTo>
                    <a:pt x="2740721" y="102745"/>
                  </a:moveTo>
                  <a:lnTo>
                    <a:pt x="2736180" y="118289"/>
                  </a:lnTo>
                  <a:lnTo>
                    <a:pt x="2749605" y="122456"/>
                  </a:lnTo>
                  <a:lnTo>
                    <a:pt x="2762227" y="126799"/>
                  </a:lnTo>
                  <a:lnTo>
                    <a:pt x="2774022" y="131316"/>
                  </a:lnTo>
                  <a:lnTo>
                    <a:pt x="2784966" y="136009"/>
                  </a:lnTo>
                  <a:lnTo>
                    <a:pt x="2791713" y="121242"/>
                  </a:lnTo>
                  <a:lnTo>
                    <a:pt x="2780206" y="116319"/>
                  </a:lnTo>
                  <a:lnTo>
                    <a:pt x="2767871" y="111585"/>
                  </a:lnTo>
                  <a:lnTo>
                    <a:pt x="2754710" y="107056"/>
                  </a:lnTo>
                  <a:lnTo>
                    <a:pt x="2740721" y="102745"/>
                  </a:lnTo>
                  <a:close/>
                </a:path>
                <a:path w="2879090" h="726439">
                  <a:moveTo>
                    <a:pt x="151183" y="99014"/>
                  </a:moveTo>
                  <a:lnTo>
                    <a:pt x="137267" y="102948"/>
                  </a:lnTo>
                  <a:lnTo>
                    <a:pt x="124052" y="107058"/>
                  </a:lnTo>
                  <a:lnTo>
                    <a:pt x="111596" y="111342"/>
                  </a:lnTo>
                  <a:lnTo>
                    <a:pt x="99958" y="115801"/>
                  </a:lnTo>
                  <a:lnTo>
                    <a:pt x="106030" y="130879"/>
                  </a:lnTo>
                  <a:lnTo>
                    <a:pt x="117201" y="126626"/>
                  </a:lnTo>
                  <a:lnTo>
                    <a:pt x="129190" y="122505"/>
                  </a:lnTo>
                  <a:lnTo>
                    <a:pt x="141938" y="118529"/>
                  </a:lnTo>
                  <a:lnTo>
                    <a:pt x="155387" y="114713"/>
                  </a:lnTo>
                  <a:lnTo>
                    <a:pt x="151183" y="99014"/>
                  </a:lnTo>
                  <a:close/>
                </a:path>
                <a:path w="2879090" h="726439">
                  <a:moveTo>
                    <a:pt x="2636144" y="80362"/>
                  </a:moveTo>
                  <a:lnTo>
                    <a:pt x="2633679" y="96372"/>
                  </a:lnTo>
                  <a:lnTo>
                    <a:pt x="2652606" y="99500"/>
                  </a:lnTo>
                  <a:lnTo>
                    <a:pt x="2675717" y="103677"/>
                  </a:lnTo>
                  <a:lnTo>
                    <a:pt x="2680648" y="104765"/>
                  </a:lnTo>
                  <a:lnTo>
                    <a:pt x="2685448" y="105698"/>
                  </a:lnTo>
                  <a:lnTo>
                    <a:pt x="2688562" y="89843"/>
                  </a:lnTo>
                  <a:lnTo>
                    <a:pt x="2683762" y="88911"/>
                  </a:lnTo>
                  <a:lnTo>
                    <a:pt x="2678831" y="87823"/>
                  </a:lnTo>
                  <a:lnTo>
                    <a:pt x="2673641" y="86890"/>
                  </a:lnTo>
                  <a:lnTo>
                    <a:pt x="2664644" y="85170"/>
                  </a:lnTo>
                  <a:lnTo>
                    <a:pt x="2655379" y="83509"/>
                  </a:lnTo>
                  <a:lnTo>
                    <a:pt x="2636144" y="80362"/>
                  </a:lnTo>
                  <a:close/>
                </a:path>
                <a:path w="2879090" h="726439">
                  <a:moveTo>
                    <a:pt x="256123" y="78496"/>
                  </a:moveTo>
                  <a:lnTo>
                    <a:pt x="242850" y="80531"/>
                  </a:lnTo>
                  <a:lnTo>
                    <a:pt x="229927" y="82654"/>
                  </a:lnTo>
                  <a:lnTo>
                    <a:pt x="205366" y="87045"/>
                  </a:lnTo>
                  <a:lnTo>
                    <a:pt x="203497" y="87356"/>
                  </a:lnTo>
                  <a:lnTo>
                    <a:pt x="206611" y="103211"/>
                  </a:lnTo>
                  <a:lnTo>
                    <a:pt x="220230" y="100714"/>
                  </a:lnTo>
                  <a:lnTo>
                    <a:pt x="232574" y="98586"/>
                  </a:lnTo>
                  <a:lnTo>
                    <a:pt x="258459" y="94506"/>
                  </a:lnTo>
                  <a:lnTo>
                    <a:pt x="256123" y="78496"/>
                  </a:lnTo>
                  <a:close/>
                </a:path>
                <a:path w="2879090" h="726439">
                  <a:moveTo>
                    <a:pt x="2530528" y="66994"/>
                  </a:moveTo>
                  <a:lnTo>
                    <a:pt x="2528842" y="83159"/>
                  </a:lnTo>
                  <a:lnTo>
                    <a:pt x="2530399" y="83315"/>
                  </a:lnTo>
                  <a:lnTo>
                    <a:pt x="2581520" y="89066"/>
                  </a:lnTo>
                  <a:lnTo>
                    <a:pt x="2583336" y="72900"/>
                  </a:lnTo>
                  <a:lnTo>
                    <a:pt x="2530528" y="66994"/>
                  </a:lnTo>
                  <a:close/>
                </a:path>
                <a:path w="2879090" h="726439">
                  <a:moveTo>
                    <a:pt x="361687" y="65595"/>
                  </a:moveTo>
                  <a:lnTo>
                    <a:pt x="357483" y="66061"/>
                  </a:lnTo>
                  <a:lnTo>
                    <a:pt x="352657" y="66683"/>
                  </a:lnTo>
                  <a:lnTo>
                    <a:pt x="347674" y="67149"/>
                  </a:lnTo>
                  <a:lnTo>
                    <a:pt x="346896" y="67304"/>
                  </a:lnTo>
                  <a:lnTo>
                    <a:pt x="308905" y="71501"/>
                  </a:lnTo>
                  <a:lnTo>
                    <a:pt x="310774" y="87511"/>
                  </a:lnTo>
                  <a:lnTo>
                    <a:pt x="348608" y="83470"/>
                  </a:lnTo>
                  <a:lnTo>
                    <a:pt x="349387" y="83315"/>
                  </a:lnTo>
                  <a:lnTo>
                    <a:pt x="354369" y="82693"/>
                  </a:lnTo>
                  <a:lnTo>
                    <a:pt x="359196" y="82227"/>
                  </a:lnTo>
                  <a:lnTo>
                    <a:pt x="363400" y="81760"/>
                  </a:lnTo>
                  <a:lnTo>
                    <a:pt x="361687" y="65595"/>
                  </a:lnTo>
                  <a:close/>
                </a:path>
                <a:path w="2879090" h="726439">
                  <a:moveTo>
                    <a:pt x="2425562" y="54248"/>
                  </a:moveTo>
                  <a:lnTo>
                    <a:pt x="2423615" y="70258"/>
                  </a:lnTo>
                  <a:lnTo>
                    <a:pt x="2476034" y="76786"/>
                  </a:lnTo>
                  <a:lnTo>
                    <a:pt x="2478240" y="60776"/>
                  </a:lnTo>
                  <a:lnTo>
                    <a:pt x="2425562" y="54248"/>
                  </a:lnTo>
                  <a:close/>
                </a:path>
                <a:path w="2879090" h="726439">
                  <a:moveTo>
                    <a:pt x="466784" y="52538"/>
                  </a:moveTo>
                  <a:lnTo>
                    <a:pt x="414157" y="59066"/>
                  </a:lnTo>
                  <a:lnTo>
                    <a:pt x="416182" y="75076"/>
                  </a:lnTo>
                  <a:lnTo>
                    <a:pt x="468652" y="68548"/>
                  </a:lnTo>
                  <a:lnTo>
                    <a:pt x="466784" y="52538"/>
                  </a:lnTo>
                  <a:close/>
                </a:path>
                <a:path w="2879090" h="726439">
                  <a:moveTo>
                    <a:pt x="2320076" y="42124"/>
                  </a:moveTo>
                  <a:lnTo>
                    <a:pt x="2318389" y="58289"/>
                  </a:lnTo>
                  <a:lnTo>
                    <a:pt x="2370937" y="64040"/>
                  </a:lnTo>
                  <a:lnTo>
                    <a:pt x="2372884" y="47875"/>
                  </a:lnTo>
                  <a:lnTo>
                    <a:pt x="2320076" y="42124"/>
                  </a:lnTo>
                  <a:close/>
                </a:path>
                <a:path w="2879090" h="726439">
                  <a:moveTo>
                    <a:pt x="572191" y="40724"/>
                  </a:moveTo>
                  <a:lnTo>
                    <a:pt x="519410" y="46476"/>
                  </a:lnTo>
                  <a:lnTo>
                    <a:pt x="521278" y="62641"/>
                  </a:lnTo>
                  <a:lnTo>
                    <a:pt x="573904" y="56890"/>
                  </a:lnTo>
                  <a:lnTo>
                    <a:pt x="572191" y="40724"/>
                  </a:lnTo>
                  <a:close/>
                </a:path>
                <a:path w="2879090" h="726439">
                  <a:moveTo>
                    <a:pt x="2214590" y="31709"/>
                  </a:moveTo>
                  <a:lnTo>
                    <a:pt x="2213033" y="47875"/>
                  </a:lnTo>
                  <a:lnTo>
                    <a:pt x="2265711" y="52849"/>
                  </a:lnTo>
                  <a:lnTo>
                    <a:pt x="2267398" y="36839"/>
                  </a:lnTo>
                  <a:lnTo>
                    <a:pt x="2214590" y="31709"/>
                  </a:lnTo>
                  <a:close/>
                </a:path>
                <a:path w="2879090" h="726439">
                  <a:moveTo>
                    <a:pt x="677755" y="30465"/>
                  </a:moveTo>
                  <a:lnTo>
                    <a:pt x="624973" y="35439"/>
                  </a:lnTo>
                  <a:lnTo>
                    <a:pt x="626530" y="51605"/>
                  </a:lnTo>
                  <a:lnTo>
                    <a:pt x="679156" y="46631"/>
                  </a:lnTo>
                  <a:lnTo>
                    <a:pt x="677755" y="30465"/>
                  </a:lnTo>
                  <a:close/>
                </a:path>
                <a:path w="2879090" h="726439">
                  <a:moveTo>
                    <a:pt x="2108715" y="22694"/>
                  </a:moveTo>
                  <a:lnTo>
                    <a:pt x="2107547" y="38859"/>
                  </a:lnTo>
                  <a:lnTo>
                    <a:pt x="2160355" y="43212"/>
                  </a:lnTo>
                  <a:lnTo>
                    <a:pt x="2161653" y="27046"/>
                  </a:lnTo>
                  <a:lnTo>
                    <a:pt x="2154906" y="26424"/>
                  </a:lnTo>
                  <a:lnTo>
                    <a:pt x="2108715" y="22694"/>
                  </a:lnTo>
                  <a:close/>
                </a:path>
                <a:path w="2879090" h="726439">
                  <a:moveTo>
                    <a:pt x="783630" y="21605"/>
                  </a:moveTo>
                  <a:lnTo>
                    <a:pt x="730692" y="25802"/>
                  </a:lnTo>
                  <a:lnTo>
                    <a:pt x="732094" y="41968"/>
                  </a:lnTo>
                  <a:lnTo>
                    <a:pt x="784876" y="37771"/>
                  </a:lnTo>
                  <a:lnTo>
                    <a:pt x="783630" y="21605"/>
                  </a:lnTo>
                  <a:close/>
                </a:path>
                <a:path w="2879090" h="726439">
                  <a:moveTo>
                    <a:pt x="2002840" y="15233"/>
                  </a:moveTo>
                  <a:lnTo>
                    <a:pt x="2001932" y="31398"/>
                  </a:lnTo>
                  <a:lnTo>
                    <a:pt x="2054740" y="34973"/>
                  </a:lnTo>
                  <a:lnTo>
                    <a:pt x="2055778" y="18808"/>
                  </a:lnTo>
                  <a:lnTo>
                    <a:pt x="2002840" y="15233"/>
                  </a:lnTo>
                  <a:close/>
                </a:path>
                <a:path w="2879090" h="726439">
                  <a:moveTo>
                    <a:pt x="889505" y="14455"/>
                  </a:moveTo>
                  <a:lnTo>
                    <a:pt x="836567" y="17875"/>
                  </a:lnTo>
                  <a:lnTo>
                    <a:pt x="837657" y="34041"/>
                  </a:lnTo>
                  <a:lnTo>
                    <a:pt x="890439" y="30621"/>
                  </a:lnTo>
                  <a:lnTo>
                    <a:pt x="889505" y="14455"/>
                  </a:lnTo>
                  <a:close/>
                </a:path>
                <a:path w="2879090" h="726439">
                  <a:moveTo>
                    <a:pt x="1896835" y="9326"/>
                  </a:moveTo>
                  <a:lnTo>
                    <a:pt x="1896057" y="25492"/>
                  </a:lnTo>
                  <a:lnTo>
                    <a:pt x="1948994" y="28289"/>
                  </a:lnTo>
                  <a:lnTo>
                    <a:pt x="1949773" y="12124"/>
                  </a:lnTo>
                  <a:lnTo>
                    <a:pt x="1896835" y="9326"/>
                  </a:lnTo>
                  <a:close/>
                </a:path>
                <a:path w="2879090" h="726439">
                  <a:moveTo>
                    <a:pt x="995224" y="8704"/>
                  </a:moveTo>
                  <a:lnTo>
                    <a:pt x="942287" y="11346"/>
                  </a:lnTo>
                  <a:lnTo>
                    <a:pt x="943221" y="27512"/>
                  </a:lnTo>
                  <a:lnTo>
                    <a:pt x="996003" y="24870"/>
                  </a:lnTo>
                  <a:lnTo>
                    <a:pt x="995224" y="8704"/>
                  </a:lnTo>
                  <a:close/>
                </a:path>
                <a:path w="2879090" h="726439">
                  <a:moveTo>
                    <a:pt x="1790960" y="4818"/>
                  </a:moveTo>
                  <a:lnTo>
                    <a:pt x="1790312" y="20984"/>
                  </a:lnTo>
                  <a:lnTo>
                    <a:pt x="1843249" y="23005"/>
                  </a:lnTo>
                  <a:lnTo>
                    <a:pt x="1844028" y="6839"/>
                  </a:lnTo>
                  <a:lnTo>
                    <a:pt x="1790960" y="4818"/>
                  </a:lnTo>
                  <a:close/>
                </a:path>
                <a:path w="2879090" h="726439">
                  <a:moveTo>
                    <a:pt x="1101566" y="4196"/>
                  </a:moveTo>
                  <a:lnTo>
                    <a:pt x="1048473" y="6217"/>
                  </a:lnTo>
                  <a:lnTo>
                    <a:pt x="1049096" y="22383"/>
                  </a:lnTo>
                  <a:lnTo>
                    <a:pt x="1102189" y="20362"/>
                  </a:lnTo>
                  <a:lnTo>
                    <a:pt x="1101566" y="4196"/>
                  </a:lnTo>
                  <a:close/>
                </a:path>
                <a:path w="2879090" h="726439">
                  <a:moveTo>
                    <a:pt x="1684826" y="1865"/>
                  </a:moveTo>
                  <a:lnTo>
                    <a:pt x="1684437" y="18030"/>
                  </a:lnTo>
                  <a:lnTo>
                    <a:pt x="1737374" y="19274"/>
                  </a:lnTo>
                  <a:lnTo>
                    <a:pt x="1737893" y="3108"/>
                  </a:lnTo>
                  <a:lnTo>
                    <a:pt x="1684826" y="1865"/>
                  </a:lnTo>
                  <a:close/>
                </a:path>
                <a:path w="2879090" h="726439">
                  <a:moveTo>
                    <a:pt x="1207597" y="1554"/>
                  </a:moveTo>
                  <a:lnTo>
                    <a:pt x="1154504" y="2797"/>
                  </a:lnTo>
                  <a:lnTo>
                    <a:pt x="1154971" y="18963"/>
                  </a:lnTo>
                  <a:lnTo>
                    <a:pt x="1207908" y="17720"/>
                  </a:lnTo>
                  <a:lnTo>
                    <a:pt x="1207597" y="1554"/>
                  </a:lnTo>
                  <a:close/>
                </a:path>
                <a:path w="2879090" h="726439">
                  <a:moveTo>
                    <a:pt x="1578821" y="155"/>
                  </a:moveTo>
                  <a:lnTo>
                    <a:pt x="1578562" y="16321"/>
                  </a:lnTo>
                  <a:lnTo>
                    <a:pt x="1631499" y="16942"/>
                  </a:lnTo>
                  <a:lnTo>
                    <a:pt x="1631888" y="777"/>
                  </a:lnTo>
                  <a:lnTo>
                    <a:pt x="1578821" y="155"/>
                  </a:lnTo>
                  <a:close/>
                </a:path>
                <a:path w="2879090" h="726439">
                  <a:moveTo>
                    <a:pt x="1313744" y="155"/>
                  </a:moveTo>
                  <a:lnTo>
                    <a:pt x="1260677" y="621"/>
                  </a:lnTo>
                  <a:lnTo>
                    <a:pt x="1260807" y="16787"/>
                  </a:lnTo>
                  <a:lnTo>
                    <a:pt x="1313874" y="16321"/>
                  </a:lnTo>
                  <a:lnTo>
                    <a:pt x="1313744" y="155"/>
                  </a:lnTo>
                  <a:close/>
                </a:path>
                <a:path w="2879090" h="726439">
                  <a:moveTo>
                    <a:pt x="1366682" y="0"/>
                  </a:moveTo>
                  <a:lnTo>
                    <a:pt x="1366682" y="16165"/>
                  </a:lnTo>
                  <a:lnTo>
                    <a:pt x="1419619" y="16476"/>
                  </a:lnTo>
                  <a:lnTo>
                    <a:pt x="1419749" y="310"/>
                  </a:lnTo>
                  <a:lnTo>
                    <a:pt x="1366682" y="0"/>
                  </a:lnTo>
                  <a:close/>
                </a:path>
                <a:path w="2879090" h="726439">
                  <a:moveTo>
                    <a:pt x="1525624" y="155"/>
                  </a:moveTo>
                  <a:lnTo>
                    <a:pt x="1472557" y="310"/>
                  </a:lnTo>
                  <a:lnTo>
                    <a:pt x="1472687" y="16476"/>
                  </a:lnTo>
                  <a:lnTo>
                    <a:pt x="1525624" y="16257"/>
                  </a:lnTo>
                  <a:lnTo>
                    <a:pt x="1525624" y="155"/>
                  </a:lnTo>
                  <a:close/>
                </a:path>
                <a:path w="2879090" h="726439">
                  <a:moveTo>
                    <a:pt x="1525624" y="16257"/>
                  </a:moveTo>
                  <a:lnTo>
                    <a:pt x="1511496" y="16257"/>
                  </a:lnTo>
                  <a:lnTo>
                    <a:pt x="1525624" y="16321"/>
                  </a:lnTo>
                  <a:close/>
                </a:path>
              </a:pathLst>
            </a:custGeom>
            <a:solidFill>
              <a:srgbClr val="F6F6F6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 descr=""/>
          <p:cNvSpPr txBox="1"/>
          <p:nvPr/>
        </p:nvSpPr>
        <p:spPr>
          <a:xfrm>
            <a:off x="2981705" y="1359788"/>
            <a:ext cx="1306830" cy="51371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 spc="-385" b="1">
                <a:solidFill>
                  <a:srgbClr val="FF0000"/>
                </a:solidFill>
                <a:latin typeface="Arial"/>
                <a:cs typeface="Arial"/>
              </a:rPr>
              <a:t>Yêu</a:t>
            </a:r>
            <a:r>
              <a:rPr dirty="0" sz="3200" spc="-180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3200" spc="-335" b="1">
                <a:solidFill>
                  <a:srgbClr val="FF0000"/>
                </a:solidFill>
                <a:latin typeface="Arial"/>
                <a:cs typeface="Arial"/>
              </a:rPr>
              <a:t>cầu</a:t>
            </a:r>
            <a:endParaRPr sz="3200">
              <a:latin typeface="Arial"/>
              <a:cs typeface="Arial"/>
            </a:endParaRPr>
          </a:p>
        </p:txBody>
      </p:sp>
      <p:grpSp>
        <p:nvGrpSpPr>
          <p:cNvPr id="14" name="object 14" descr=""/>
          <p:cNvGrpSpPr/>
          <p:nvPr/>
        </p:nvGrpSpPr>
        <p:grpSpPr>
          <a:xfrm>
            <a:off x="798576" y="2997707"/>
            <a:ext cx="11029315" cy="3017520"/>
            <a:chOff x="798576" y="2997707"/>
            <a:chExt cx="11029315" cy="3017520"/>
          </a:xfrm>
        </p:grpSpPr>
        <p:pic>
          <p:nvPicPr>
            <p:cNvPr id="15" name="object 1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98576" y="2997707"/>
              <a:ext cx="557784" cy="542544"/>
            </a:xfrm>
            <a:prstGeom prst="rect">
              <a:avLst/>
            </a:prstGeom>
          </p:spPr>
        </p:pic>
        <p:sp>
          <p:nvSpPr>
            <p:cNvPr id="16" name="object 16" descr=""/>
            <p:cNvSpPr/>
            <p:nvPr/>
          </p:nvSpPr>
          <p:spPr>
            <a:xfrm>
              <a:off x="5122926" y="3859529"/>
              <a:ext cx="6690359" cy="2141220"/>
            </a:xfrm>
            <a:custGeom>
              <a:avLst/>
              <a:gdLst/>
              <a:ahLst/>
              <a:cxnLst/>
              <a:rect l="l" t="t" r="r" b="b"/>
              <a:pathLst>
                <a:path w="6690359" h="2141220">
                  <a:moveTo>
                    <a:pt x="6333490" y="0"/>
                  </a:moveTo>
                  <a:lnTo>
                    <a:pt x="356870" y="0"/>
                  </a:lnTo>
                  <a:lnTo>
                    <a:pt x="308442" y="3257"/>
                  </a:lnTo>
                  <a:lnTo>
                    <a:pt x="261996" y="12747"/>
                  </a:lnTo>
                  <a:lnTo>
                    <a:pt x="217955" y="28043"/>
                  </a:lnTo>
                  <a:lnTo>
                    <a:pt x="176746" y="48720"/>
                  </a:lnTo>
                  <a:lnTo>
                    <a:pt x="138793" y="74355"/>
                  </a:lnTo>
                  <a:lnTo>
                    <a:pt x="104520" y="104520"/>
                  </a:lnTo>
                  <a:lnTo>
                    <a:pt x="74355" y="138793"/>
                  </a:lnTo>
                  <a:lnTo>
                    <a:pt x="48720" y="176746"/>
                  </a:lnTo>
                  <a:lnTo>
                    <a:pt x="28043" y="217955"/>
                  </a:lnTo>
                  <a:lnTo>
                    <a:pt x="12747" y="261996"/>
                  </a:lnTo>
                  <a:lnTo>
                    <a:pt x="3257" y="308442"/>
                  </a:lnTo>
                  <a:lnTo>
                    <a:pt x="0" y="356870"/>
                  </a:lnTo>
                  <a:lnTo>
                    <a:pt x="0" y="1784337"/>
                  </a:lnTo>
                  <a:lnTo>
                    <a:pt x="3257" y="1832764"/>
                  </a:lnTo>
                  <a:lnTo>
                    <a:pt x="12747" y="1879211"/>
                  </a:lnTo>
                  <a:lnTo>
                    <a:pt x="28043" y="1923253"/>
                  </a:lnTo>
                  <a:lnTo>
                    <a:pt x="48720" y="1964464"/>
                  </a:lnTo>
                  <a:lnTo>
                    <a:pt x="74355" y="2002419"/>
                  </a:lnTo>
                  <a:lnTo>
                    <a:pt x="104521" y="2036692"/>
                  </a:lnTo>
                  <a:lnTo>
                    <a:pt x="138793" y="2066859"/>
                  </a:lnTo>
                  <a:lnTo>
                    <a:pt x="176746" y="2092495"/>
                  </a:lnTo>
                  <a:lnTo>
                    <a:pt x="217955" y="2113174"/>
                  </a:lnTo>
                  <a:lnTo>
                    <a:pt x="261996" y="2128472"/>
                  </a:lnTo>
                  <a:lnTo>
                    <a:pt x="308442" y="2137962"/>
                  </a:lnTo>
                  <a:lnTo>
                    <a:pt x="356870" y="2141220"/>
                  </a:lnTo>
                  <a:lnTo>
                    <a:pt x="6333490" y="2141220"/>
                  </a:lnTo>
                  <a:lnTo>
                    <a:pt x="6381917" y="2137962"/>
                  </a:lnTo>
                  <a:lnTo>
                    <a:pt x="6428363" y="2128472"/>
                  </a:lnTo>
                  <a:lnTo>
                    <a:pt x="6472404" y="2113174"/>
                  </a:lnTo>
                  <a:lnTo>
                    <a:pt x="6513613" y="2092495"/>
                  </a:lnTo>
                  <a:lnTo>
                    <a:pt x="6551566" y="2066859"/>
                  </a:lnTo>
                  <a:lnTo>
                    <a:pt x="6585839" y="2036692"/>
                  </a:lnTo>
                  <a:lnTo>
                    <a:pt x="6616004" y="2002419"/>
                  </a:lnTo>
                  <a:lnTo>
                    <a:pt x="6641639" y="1964464"/>
                  </a:lnTo>
                  <a:lnTo>
                    <a:pt x="6662316" y="1923253"/>
                  </a:lnTo>
                  <a:lnTo>
                    <a:pt x="6677612" y="1879211"/>
                  </a:lnTo>
                  <a:lnTo>
                    <a:pt x="6687102" y="1832764"/>
                  </a:lnTo>
                  <a:lnTo>
                    <a:pt x="6690359" y="1784337"/>
                  </a:lnTo>
                  <a:lnTo>
                    <a:pt x="6690359" y="356870"/>
                  </a:lnTo>
                  <a:lnTo>
                    <a:pt x="6687102" y="308442"/>
                  </a:lnTo>
                  <a:lnTo>
                    <a:pt x="6677612" y="261996"/>
                  </a:lnTo>
                  <a:lnTo>
                    <a:pt x="6662316" y="217955"/>
                  </a:lnTo>
                  <a:lnTo>
                    <a:pt x="6641639" y="176746"/>
                  </a:lnTo>
                  <a:lnTo>
                    <a:pt x="6616004" y="138793"/>
                  </a:lnTo>
                  <a:lnTo>
                    <a:pt x="6585839" y="104521"/>
                  </a:lnTo>
                  <a:lnTo>
                    <a:pt x="6551566" y="74355"/>
                  </a:lnTo>
                  <a:lnTo>
                    <a:pt x="6513613" y="48720"/>
                  </a:lnTo>
                  <a:lnTo>
                    <a:pt x="6472404" y="28043"/>
                  </a:lnTo>
                  <a:lnTo>
                    <a:pt x="6428363" y="12747"/>
                  </a:lnTo>
                  <a:lnTo>
                    <a:pt x="6381917" y="3257"/>
                  </a:lnTo>
                  <a:lnTo>
                    <a:pt x="633349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5122926" y="3859529"/>
              <a:ext cx="6690359" cy="2141220"/>
            </a:xfrm>
            <a:custGeom>
              <a:avLst/>
              <a:gdLst/>
              <a:ahLst/>
              <a:cxnLst/>
              <a:rect l="l" t="t" r="r" b="b"/>
              <a:pathLst>
                <a:path w="6690359" h="2141220">
                  <a:moveTo>
                    <a:pt x="0" y="356870"/>
                  </a:moveTo>
                  <a:lnTo>
                    <a:pt x="3257" y="308442"/>
                  </a:lnTo>
                  <a:lnTo>
                    <a:pt x="12747" y="261996"/>
                  </a:lnTo>
                  <a:lnTo>
                    <a:pt x="28043" y="217955"/>
                  </a:lnTo>
                  <a:lnTo>
                    <a:pt x="48720" y="176746"/>
                  </a:lnTo>
                  <a:lnTo>
                    <a:pt x="74355" y="138793"/>
                  </a:lnTo>
                  <a:lnTo>
                    <a:pt x="104520" y="104520"/>
                  </a:lnTo>
                  <a:lnTo>
                    <a:pt x="138793" y="74355"/>
                  </a:lnTo>
                  <a:lnTo>
                    <a:pt x="176746" y="48720"/>
                  </a:lnTo>
                  <a:lnTo>
                    <a:pt x="217955" y="28043"/>
                  </a:lnTo>
                  <a:lnTo>
                    <a:pt x="261996" y="12747"/>
                  </a:lnTo>
                  <a:lnTo>
                    <a:pt x="308442" y="3257"/>
                  </a:lnTo>
                  <a:lnTo>
                    <a:pt x="356870" y="0"/>
                  </a:lnTo>
                  <a:lnTo>
                    <a:pt x="6333490" y="0"/>
                  </a:lnTo>
                  <a:lnTo>
                    <a:pt x="6381917" y="3257"/>
                  </a:lnTo>
                  <a:lnTo>
                    <a:pt x="6428363" y="12747"/>
                  </a:lnTo>
                  <a:lnTo>
                    <a:pt x="6472404" y="28043"/>
                  </a:lnTo>
                  <a:lnTo>
                    <a:pt x="6513613" y="48720"/>
                  </a:lnTo>
                  <a:lnTo>
                    <a:pt x="6551566" y="74355"/>
                  </a:lnTo>
                  <a:lnTo>
                    <a:pt x="6585839" y="104521"/>
                  </a:lnTo>
                  <a:lnTo>
                    <a:pt x="6616004" y="138793"/>
                  </a:lnTo>
                  <a:lnTo>
                    <a:pt x="6641639" y="176746"/>
                  </a:lnTo>
                  <a:lnTo>
                    <a:pt x="6662316" y="217955"/>
                  </a:lnTo>
                  <a:lnTo>
                    <a:pt x="6677612" y="261996"/>
                  </a:lnTo>
                  <a:lnTo>
                    <a:pt x="6687102" y="308442"/>
                  </a:lnTo>
                  <a:lnTo>
                    <a:pt x="6690359" y="356870"/>
                  </a:lnTo>
                  <a:lnTo>
                    <a:pt x="6690359" y="1784337"/>
                  </a:lnTo>
                  <a:lnTo>
                    <a:pt x="6687102" y="1832764"/>
                  </a:lnTo>
                  <a:lnTo>
                    <a:pt x="6677612" y="1879211"/>
                  </a:lnTo>
                  <a:lnTo>
                    <a:pt x="6662316" y="1923253"/>
                  </a:lnTo>
                  <a:lnTo>
                    <a:pt x="6641639" y="1964464"/>
                  </a:lnTo>
                  <a:lnTo>
                    <a:pt x="6616004" y="2002419"/>
                  </a:lnTo>
                  <a:lnTo>
                    <a:pt x="6585839" y="2036692"/>
                  </a:lnTo>
                  <a:lnTo>
                    <a:pt x="6551566" y="2066859"/>
                  </a:lnTo>
                  <a:lnTo>
                    <a:pt x="6513613" y="2092495"/>
                  </a:lnTo>
                  <a:lnTo>
                    <a:pt x="6472404" y="2113174"/>
                  </a:lnTo>
                  <a:lnTo>
                    <a:pt x="6428363" y="2128472"/>
                  </a:lnTo>
                  <a:lnTo>
                    <a:pt x="6381917" y="2137962"/>
                  </a:lnTo>
                  <a:lnTo>
                    <a:pt x="6333490" y="2141220"/>
                  </a:lnTo>
                  <a:lnTo>
                    <a:pt x="356870" y="2141220"/>
                  </a:lnTo>
                  <a:lnTo>
                    <a:pt x="308442" y="2137962"/>
                  </a:lnTo>
                  <a:lnTo>
                    <a:pt x="261996" y="2128472"/>
                  </a:lnTo>
                  <a:lnTo>
                    <a:pt x="217955" y="2113174"/>
                  </a:lnTo>
                  <a:lnTo>
                    <a:pt x="176746" y="2092495"/>
                  </a:lnTo>
                  <a:lnTo>
                    <a:pt x="138793" y="2066859"/>
                  </a:lnTo>
                  <a:lnTo>
                    <a:pt x="104521" y="2036692"/>
                  </a:lnTo>
                  <a:lnTo>
                    <a:pt x="74355" y="2002419"/>
                  </a:lnTo>
                  <a:lnTo>
                    <a:pt x="48720" y="1964464"/>
                  </a:lnTo>
                  <a:lnTo>
                    <a:pt x="28043" y="1923253"/>
                  </a:lnTo>
                  <a:lnTo>
                    <a:pt x="12747" y="1879211"/>
                  </a:lnTo>
                  <a:lnTo>
                    <a:pt x="3257" y="1832764"/>
                  </a:lnTo>
                  <a:lnTo>
                    <a:pt x="0" y="1784337"/>
                  </a:lnTo>
                  <a:lnTo>
                    <a:pt x="0" y="356870"/>
                  </a:lnTo>
                  <a:close/>
                </a:path>
              </a:pathLst>
            </a:custGeom>
            <a:ln w="28574">
              <a:solidFill>
                <a:srgbClr val="385622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7133990" y="3496053"/>
              <a:ext cx="2993390" cy="842644"/>
            </a:xfrm>
            <a:custGeom>
              <a:avLst/>
              <a:gdLst/>
              <a:ahLst/>
              <a:cxnLst/>
              <a:rect l="l" t="t" r="r" b="b"/>
              <a:pathLst>
                <a:path w="2993390" h="842645">
                  <a:moveTo>
                    <a:pt x="1561588" y="0"/>
                  </a:moveTo>
                  <a:lnTo>
                    <a:pt x="1496539" y="370"/>
                  </a:lnTo>
                  <a:lnTo>
                    <a:pt x="1453189" y="41"/>
                  </a:lnTo>
                  <a:lnTo>
                    <a:pt x="1359882" y="368"/>
                  </a:lnTo>
                  <a:lnTo>
                    <a:pt x="1309961" y="1076"/>
                  </a:lnTo>
                  <a:lnTo>
                    <a:pt x="1259996" y="2182"/>
                  </a:lnTo>
                  <a:lnTo>
                    <a:pt x="1210005" y="3687"/>
                  </a:lnTo>
                  <a:lnTo>
                    <a:pt x="1160004" y="5587"/>
                  </a:lnTo>
                  <a:lnTo>
                    <a:pt x="1110011" y="7883"/>
                  </a:lnTo>
                  <a:lnTo>
                    <a:pt x="1060042" y="10573"/>
                  </a:lnTo>
                  <a:lnTo>
                    <a:pt x="1010114" y="13655"/>
                  </a:lnTo>
                  <a:lnTo>
                    <a:pt x="960244" y="17128"/>
                  </a:lnTo>
                  <a:lnTo>
                    <a:pt x="910450" y="20992"/>
                  </a:lnTo>
                  <a:lnTo>
                    <a:pt x="860748" y="25244"/>
                  </a:lnTo>
                  <a:lnTo>
                    <a:pt x="811156" y="29883"/>
                  </a:lnTo>
                  <a:lnTo>
                    <a:pt x="761690" y="34909"/>
                  </a:lnTo>
                  <a:lnTo>
                    <a:pt x="710227" y="40511"/>
                  </a:lnTo>
                  <a:lnTo>
                    <a:pt x="658724" y="46558"/>
                  </a:lnTo>
                  <a:lnTo>
                    <a:pt x="607235" y="53039"/>
                  </a:lnTo>
                  <a:lnTo>
                    <a:pt x="555813" y="59942"/>
                  </a:lnTo>
                  <a:lnTo>
                    <a:pt x="504514" y="67256"/>
                  </a:lnTo>
                  <a:lnTo>
                    <a:pt x="453391" y="74972"/>
                  </a:lnTo>
                  <a:lnTo>
                    <a:pt x="402498" y="83078"/>
                  </a:lnTo>
                  <a:lnTo>
                    <a:pt x="347248" y="90919"/>
                  </a:lnTo>
                  <a:lnTo>
                    <a:pt x="271362" y="103523"/>
                  </a:lnTo>
                  <a:lnTo>
                    <a:pt x="229112" y="112351"/>
                  </a:lnTo>
                  <a:lnTo>
                    <a:pt x="188615" y="122528"/>
                  </a:lnTo>
                  <a:lnTo>
                    <a:pt x="120951" y="145610"/>
                  </a:lnTo>
                  <a:lnTo>
                    <a:pt x="44311" y="192763"/>
                  </a:lnTo>
                  <a:lnTo>
                    <a:pt x="15561" y="228883"/>
                  </a:lnTo>
                  <a:lnTo>
                    <a:pt x="0" y="296199"/>
                  </a:lnTo>
                  <a:lnTo>
                    <a:pt x="4312" y="322164"/>
                  </a:lnTo>
                  <a:lnTo>
                    <a:pt x="22483" y="361432"/>
                  </a:lnTo>
                  <a:lnTo>
                    <a:pt x="83065" y="436660"/>
                  </a:lnTo>
                  <a:lnTo>
                    <a:pt x="95611" y="452703"/>
                  </a:lnTo>
                  <a:lnTo>
                    <a:pt x="106018" y="467656"/>
                  </a:lnTo>
                  <a:lnTo>
                    <a:pt x="92701" y="488075"/>
                  </a:lnTo>
                  <a:lnTo>
                    <a:pt x="76312" y="516116"/>
                  </a:lnTo>
                  <a:lnTo>
                    <a:pt x="58672" y="549704"/>
                  </a:lnTo>
                  <a:lnTo>
                    <a:pt x="41600" y="586763"/>
                  </a:lnTo>
                  <a:lnTo>
                    <a:pt x="20754" y="645363"/>
                  </a:lnTo>
                  <a:lnTo>
                    <a:pt x="11273" y="696267"/>
                  </a:lnTo>
                  <a:lnTo>
                    <a:pt x="13114" y="740318"/>
                  </a:lnTo>
                  <a:lnTo>
                    <a:pt x="26233" y="778358"/>
                  </a:lnTo>
                  <a:lnTo>
                    <a:pt x="72063" y="825617"/>
                  </a:lnTo>
                  <a:lnTo>
                    <a:pt x="139547" y="842325"/>
                  </a:lnTo>
                  <a:lnTo>
                    <a:pt x="146998" y="842170"/>
                  </a:lnTo>
                  <a:lnTo>
                    <a:pt x="177245" y="839399"/>
                  </a:lnTo>
                  <a:lnTo>
                    <a:pt x="201735" y="834677"/>
                  </a:lnTo>
                  <a:lnTo>
                    <a:pt x="223924" y="828707"/>
                  </a:lnTo>
                  <a:lnTo>
                    <a:pt x="265047" y="816053"/>
                  </a:lnTo>
                  <a:lnTo>
                    <a:pt x="275195" y="813306"/>
                  </a:lnTo>
                  <a:lnTo>
                    <a:pt x="335714" y="801454"/>
                  </a:lnTo>
                  <a:lnTo>
                    <a:pt x="386099" y="792303"/>
                  </a:lnTo>
                  <a:lnTo>
                    <a:pt x="436608" y="783585"/>
                  </a:lnTo>
                  <a:lnTo>
                    <a:pt x="487236" y="775302"/>
                  </a:lnTo>
                  <a:lnTo>
                    <a:pt x="537977" y="767453"/>
                  </a:lnTo>
                  <a:lnTo>
                    <a:pt x="588824" y="760039"/>
                  </a:lnTo>
                  <a:lnTo>
                    <a:pt x="639772" y="753062"/>
                  </a:lnTo>
                  <a:lnTo>
                    <a:pt x="690814" y="746522"/>
                  </a:lnTo>
                  <a:lnTo>
                    <a:pt x="741944" y="740419"/>
                  </a:lnTo>
                  <a:lnTo>
                    <a:pt x="793157" y="734754"/>
                  </a:lnTo>
                  <a:lnTo>
                    <a:pt x="844446" y="729529"/>
                  </a:lnTo>
                  <a:lnTo>
                    <a:pt x="895806" y="724743"/>
                  </a:lnTo>
                  <a:lnTo>
                    <a:pt x="947230" y="720398"/>
                  </a:lnTo>
                  <a:lnTo>
                    <a:pt x="998712" y="716493"/>
                  </a:lnTo>
                  <a:lnTo>
                    <a:pt x="1050246" y="713031"/>
                  </a:lnTo>
                  <a:lnTo>
                    <a:pt x="1101826" y="710011"/>
                  </a:lnTo>
                  <a:lnTo>
                    <a:pt x="1153447" y="707434"/>
                  </a:lnTo>
                  <a:lnTo>
                    <a:pt x="1205102" y="705301"/>
                  </a:lnTo>
                  <a:lnTo>
                    <a:pt x="1256785" y="703613"/>
                  </a:lnTo>
                  <a:lnTo>
                    <a:pt x="1308490" y="702370"/>
                  </a:lnTo>
                  <a:lnTo>
                    <a:pt x="1360211" y="701573"/>
                  </a:lnTo>
                  <a:lnTo>
                    <a:pt x="1432861" y="701162"/>
                  </a:lnTo>
                  <a:lnTo>
                    <a:pt x="1495763" y="701532"/>
                  </a:lnTo>
                  <a:lnTo>
                    <a:pt x="1539485" y="701261"/>
                  </a:lnTo>
                  <a:lnTo>
                    <a:pt x="1633128" y="701573"/>
                  </a:lnTo>
                  <a:lnTo>
                    <a:pt x="1684850" y="702370"/>
                  </a:lnTo>
                  <a:lnTo>
                    <a:pt x="1736555" y="703613"/>
                  </a:lnTo>
                  <a:lnTo>
                    <a:pt x="1788238" y="705301"/>
                  </a:lnTo>
                  <a:lnTo>
                    <a:pt x="1839892" y="707434"/>
                  </a:lnTo>
                  <a:lnTo>
                    <a:pt x="1891512" y="710011"/>
                  </a:lnTo>
                  <a:lnTo>
                    <a:pt x="1943092" y="713031"/>
                  </a:lnTo>
                  <a:lnTo>
                    <a:pt x="1994625" y="716493"/>
                  </a:lnTo>
                  <a:lnTo>
                    <a:pt x="2046107" y="720398"/>
                  </a:lnTo>
                  <a:lnTo>
                    <a:pt x="2097530" y="724743"/>
                  </a:lnTo>
                  <a:lnTo>
                    <a:pt x="2148890" y="729529"/>
                  </a:lnTo>
                  <a:lnTo>
                    <a:pt x="2200180" y="734755"/>
                  </a:lnTo>
                  <a:lnTo>
                    <a:pt x="2251394" y="740419"/>
                  </a:lnTo>
                  <a:lnTo>
                    <a:pt x="2302527" y="746522"/>
                  </a:lnTo>
                  <a:lnTo>
                    <a:pt x="2353572" y="753062"/>
                  </a:lnTo>
                  <a:lnTo>
                    <a:pt x="2404524" y="760039"/>
                  </a:lnTo>
                  <a:lnTo>
                    <a:pt x="2455376" y="767453"/>
                  </a:lnTo>
                  <a:lnTo>
                    <a:pt x="2506124" y="775302"/>
                  </a:lnTo>
                  <a:lnTo>
                    <a:pt x="2556760" y="783585"/>
                  </a:lnTo>
                  <a:lnTo>
                    <a:pt x="2607279" y="792303"/>
                  </a:lnTo>
                  <a:lnTo>
                    <a:pt x="2657676" y="801454"/>
                  </a:lnTo>
                  <a:lnTo>
                    <a:pt x="2707943" y="811038"/>
                  </a:lnTo>
                  <a:lnTo>
                    <a:pt x="2769231" y="828772"/>
                  </a:lnTo>
                  <a:lnTo>
                    <a:pt x="2791426" y="834735"/>
                  </a:lnTo>
                  <a:lnTo>
                    <a:pt x="2815924" y="839421"/>
                  </a:lnTo>
                  <a:lnTo>
                    <a:pt x="2843248" y="842015"/>
                  </a:lnTo>
                  <a:lnTo>
                    <a:pt x="2851915" y="842325"/>
                  </a:lnTo>
                  <a:lnTo>
                    <a:pt x="2889565" y="838058"/>
                  </a:lnTo>
                  <a:lnTo>
                    <a:pt x="2947241" y="805537"/>
                  </a:lnTo>
                  <a:lnTo>
                    <a:pt x="2979966" y="740384"/>
                  </a:lnTo>
                  <a:lnTo>
                    <a:pt x="2981803" y="696326"/>
                  </a:lnTo>
                  <a:lnTo>
                    <a:pt x="2972313" y="645385"/>
                  </a:lnTo>
                  <a:lnTo>
                    <a:pt x="2951388" y="586763"/>
                  </a:lnTo>
                  <a:lnTo>
                    <a:pt x="2934374" y="549704"/>
                  </a:lnTo>
                  <a:lnTo>
                    <a:pt x="2900346" y="488075"/>
                  </a:lnTo>
                  <a:lnTo>
                    <a:pt x="2886970" y="467657"/>
                  </a:lnTo>
                  <a:lnTo>
                    <a:pt x="2897215" y="452921"/>
                  </a:lnTo>
                  <a:lnTo>
                    <a:pt x="2909558" y="437125"/>
                  </a:lnTo>
                  <a:lnTo>
                    <a:pt x="2921732" y="422462"/>
                  </a:lnTo>
                  <a:lnTo>
                    <a:pt x="2931468" y="411124"/>
                  </a:lnTo>
                  <a:lnTo>
                    <a:pt x="2940326" y="400877"/>
                  </a:lnTo>
                  <a:lnTo>
                    <a:pt x="2955214" y="382823"/>
                  </a:lnTo>
                  <a:lnTo>
                    <a:pt x="2980606" y="343885"/>
                  </a:lnTo>
                  <a:lnTo>
                    <a:pt x="2993169" y="296199"/>
                  </a:lnTo>
                  <a:lnTo>
                    <a:pt x="2990839" y="264211"/>
                  </a:lnTo>
                  <a:lnTo>
                    <a:pt x="2948876" y="192741"/>
                  </a:lnTo>
                  <a:lnTo>
                    <a:pt x="2899905" y="158662"/>
                  </a:lnTo>
                  <a:lnTo>
                    <a:pt x="2840580" y="133590"/>
                  </a:lnTo>
                  <a:lnTo>
                    <a:pt x="2764083" y="112351"/>
                  </a:lnTo>
                  <a:lnTo>
                    <a:pt x="2721850" y="103523"/>
                  </a:lnTo>
                  <a:lnTo>
                    <a:pt x="2681765" y="96437"/>
                  </a:lnTo>
                  <a:lnTo>
                    <a:pt x="2596181" y="84008"/>
                  </a:lnTo>
                  <a:lnTo>
                    <a:pt x="2539875" y="74972"/>
                  </a:lnTo>
                  <a:lnTo>
                    <a:pt x="2488748" y="67256"/>
                  </a:lnTo>
                  <a:lnTo>
                    <a:pt x="2437431" y="59942"/>
                  </a:lnTo>
                  <a:lnTo>
                    <a:pt x="2385988" y="53039"/>
                  </a:lnTo>
                  <a:lnTo>
                    <a:pt x="2334481" y="46558"/>
                  </a:lnTo>
                  <a:lnTo>
                    <a:pt x="2282974" y="40512"/>
                  </a:lnTo>
                  <a:lnTo>
                    <a:pt x="2231531" y="34909"/>
                  </a:lnTo>
                  <a:lnTo>
                    <a:pt x="2182033" y="29886"/>
                  </a:lnTo>
                  <a:lnTo>
                    <a:pt x="2132418" y="25253"/>
                  </a:lnTo>
                  <a:lnTo>
                    <a:pt x="2082701" y="21011"/>
                  </a:lnTo>
                  <a:lnTo>
                    <a:pt x="2032898" y="17159"/>
                  </a:lnTo>
                  <a:lnTo>
                    <a:pt x="1983023" y="13697"/>
                  </a:lnTo>
                  <a:lnTo>
                    <a:pt x="1933093" y="10626"/>
                  </a:lnTo>
                  <a:lnTo>
                    <a:pt x="1883123" y="7945"/>
                  </a:lnTo>
                  <a:lnTo>
                    <a:pt x="1833129" y="5655"/>
                  </a:lnTo>
                  <a:lnTo>
                    <a:pt x="1783126" y="3755"/>
                  </a:lnTo>
                  <a:lnTo>
                    <a:pt x="1733129" y="2246"/>
                  </a:lnTo>
                  <a:lnTo>
                    <a:pt x="1683155" y="1127"/>
                  </a:lnTo>
                  <a:lnTo>
                    <a:pt x="1633219" y="398"/>
                  </a:lnTo>
                  <a:lnTo>
                    <a:pt x="156158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7160420" y="3486511"/>
              <a:ext cx="2940685" cy="795655"/>
            </a:xfrm>
            <a:custGeom>
              <a:avLst/>
              <a:gdLst/>
              <a:ahLst/>
              <a:cxnLst/>
              <a:rect l="l" t="t" r="r" b="b"/>
              <a:pathLst>
                <a:path w="2940684" h="795654">
                  <a:moveTo>
                    <a:pt x="1554707" y="0"/>
                  </a:moveTo>
                  <a:lnTo>
                    <a:pt x="1470109" y="464"/>
                  </a:lnTo>
                  <a:lnTo>
                    <a:pt x="1427810" y="116"/>
                  </a:lnTo>
                  <a:lnTo>
                    <a:pt x="1332920" y="183"/>
                  </a:lnTo>
                  <a:lnTo>
                    <a:pt x="1280252" y="734"/>
                  </a:lnTo>
                  <a:lnTo>
                    <a:pt x="1227528" y="1652"/>
                  </a:lnTo>
                  <a:lnTo>
                    <a:pt x="1174770" y="2937"/>
                  </a:lnTo>
                  <a:lnTo>
                    <a:pt x="1121996" y="4586"/>
                  </a:lnTo>
                  <a:lnTo>
                    <a:pt x="1069229" y="6601"/>
                  </a:lnTo>
                  <a:lnTo>
                    <a:pt x="1016487" y="8981"/>
                  </a:lnTo>
                  <a:lnTo>
                    <a:pt x="963792" y="11725"/>
                  </a:lnTo>
                  <a:lnTo>
                    <a:pt x="911164" y="14832"/>
                  </a:lnTo>
                  <a:lnTo>
                    <a:pt x="858624" y="18302"/>
                  </a:lnTo>
                  <a:lnTo>
                    <a:pt x="806191" y="22135"/>
                  </a:lnTo>
                  <a:lnTo>
                    <a:pt x="753887" y="26330"/>
                  </a:lnTo>
                  <a:lnTo>
                    <a:pt x="703661" y="30748"/>
                  </a:lnTo>
                  <a:lnTo>
                    <a:pt x="653346" y="35505"/>
                  </a:lnTo>
                  <a:lnTo>
                    <a:pt x="603004" y="40599"/>
                  </a:lnTo>
                  <a:lnTo>
                    <a:pt x="552697" y="46025"/>
                  </a:lnTo>
                  <a:lnTo>
                    <a:pt x="502488" y="51782"/>
                  </a:lnTo>
                  <a:lnTo>
                    <a:pt x="452438" y="57867"/>
                  </a:lnTo>
                  <a:lnTo>
                    <a:pt x="402612" y="64277"/>
                  </a:lnTo>
                  <a:lnTo>
                    <a:pt x="347112" y="70273"/>
                  </a:lnTo>
                  <a:lnTo>
                    <a:pt x="273423" y="80002"/>
                  </a:lnTo>
                  <a:lnTo>
                    <a:pt x="232796" y="87045"/>
                  </a:lnTo>
                  <a:lnTo>
                    <a:pt x="193291" y="95510"/>
                  </a:lnTo>
                  <a:lnTo>
                    <a:pt x="127320" y="115403"/>
                  </a:lnTo>
                  <a:lnTo>
                    <a:pt x="53496" y="157166"/>
                  </a:lnTo>
                  <a:lnTo>
                    <a:pt x="25260" y="189869"/>
                  </a:lnTo>
                  <a:lnTo>
                    <a:pt x="7874" y="252152"/>
                  </a:lnTo>
                  <a:lnTo>
                    <a:pt x="10724" y="276582"/>
                  </a:lnTo>
                  <a:lnTo>
                    <a:pt x="25970" y="314292"/>
                  </a:lnTo>
                  <a:lnTo>
                    <a:pt x="71839" y="378177"/>
                  </a:lnTo>
                  <a:lnTo>
                    <a:pt x="84575" y="395439"/>
                  </a:lnTo>
                  <a:lnTo>
                    <a:pt x="96874" y="413428"/>
                  </a:lnTo>
                  <a:lnTo>
                    <a:pt x="106132" y="429339"/>
                  </a:lnTo>
                  <a:lnTo>
                    <a:pt x="90806" y="450539"/>
                  </a:lnTo>
                  <a:lnTo>
                    <a:pt x="73244" y="477818"/>
                  </a:lnTo>
                  <a:lnTo>
                    <a:pt x="53848" y="511138"/>
                  </a:lnTo>
                  <a:lnTo>
                    <a:pt x="34729" y="548291"/>
                  </a:lnTo>
                  <a:lnTo>
                    <a:pt x="11976" y="604124"/>
                  </a:lnTo>
                  <a:lnTo>
                    <a:pt x="443" y="652741"/>
                  </a:lnTo>
                  <a:lnTo>
                    <a:pt x="0" y="694941"/>
                  </a:lnTo>
                  <a:lnTo>
                    <a:pt x="10514" y="731522"/>
                  </a:lnTo>
                  <a:lnTo>
                    <a:pt x="51532" y="777561"/>
                  </a:lnTo>
                  <a:lnTo>
                    <a:pt x="114670" y="795489"/>
                  </a:lnTo>
                  <a:lnTo>
                    <a:pt x="123052" y="795644"/>
                  </a:lnTo>
                  <a:lnTo>
                    <a:pt x="149671" y="794248"/>
                  </a:lnTo>
                  <a:lnTo>
                    <a:pt x="173714" y="790630"/>
                  </a:lnTo>
                  <a:lnTo>
                    <a:pt x="195632" y="785647"/>
                  </a:lnTo>
                  <a:lnTo>
                    <a:pt x="236929" y="774560"/>
                  </a:lnTo>
                  <a:lnTo>
                    <a:pt x="247419" y="772162"/>
                  </a:lnTo>
                  <a:lnTo>
                    <a:pt x="308576" y="762583"/>
                  </a:lnTo>
                  <a:lnTo>
                    <a:pt x="359165" y="755274"/>
                  </a:lnTo>
                  <a:lnTo>
                    <a:pt x="409860" y="748318"/>
                  </a:lnTo>
                  <a:lnTo>
                    <a:pt x="460655" y="741715"/>
                  </a:lnTo>
                  <a:lnTo>
                    <a:pt x="511545" y="735464"/>
                  </a:lnTo>
                  <a:lnTo>
                    <a:pt x="562523" y="729567"/>
                  </a:lnTo>
                  <a:lnTo>
                    <a:pt x="613584" y="724025"/>
                  </a:lnTo>
                  <a:lnTo>
                    <a:pt x="664722" y="718836"/>
                  </a:lnTo>
                  <a:lnTo>
                    <a:pt x="715931" y="714003"/>
                  </a:lnTo>
                  <a:lnTo>
                    <a:pt x="767206" y="709525"/>
                  </a:lnTo>
                  <a:lnTo>
                    <a:pt x="818540" y="705402"/>
                  </a:lnTo>
                  <a:lnTo>
                    <a:pt x="869929" y="701636"/>
                  </a:lnTo>
                  <a:lnTo>
                    <a:pt x="921365" y="698226"/>
                  </a:lnTo>
                  <a:lnTo>
                    <a:pt x="972844" y="695174"/>
                  </a:lnTo>
                  <a:lnTo>
                    <a:pt x="1024360" y="692479"/>
                  </a:lnTo>
                  <a:lnTo>
                    <a:pt x="1075907" y="690142"/>
                  </a:lnTo>
                  <a:lnTo>
                    <a:pt x="1127478" y="688163"/>
                  </a:lnTo>
                  <a:lnTo>
                    <a:pt x="1179069" y="686543"/>
                  </a:lnTo>
                  <a:lnTo>
                    <a:pt x="1230674" y="685282"/>
                  </a:lnTo>
                  <a:lnTo>
                    <a:pt x="1282286" y="684381"/>
                  </a:lnTo>
                  <a:lnTo>
                    <a:pt x="1333901" y="683840"/>
                  </a:lnTo>
                  <a:lnTo>
                    <a:pt x="1385512" y="683660"/>
                  </a:lnTo>
                  <a:lnTo>
                    <a:pt x="1469204" y="684125"/>
                  </a:lnTo>
                  <a:lnTo>
                    <a:pt x="1512732" y="683776"/>
                  </a:lnTo>
                  <a:lnTo>
                    <a:pt x="1606178" y="683840"/>
                  </a:lnTo>
                  <a:lnTo>
                    <a:pt x="1657785" y="684381"/>
                  </a:lnTo>
                  <a:lnTo>
                    <a:pt x="1709393" y="685282"/>
                  </a:lnTo>
                  <a:lnTo>
                    <a:pt x="1760994" y="686543"/>
                  </a:lnTo>
                  <a:lnTo>
                    <a:pt x="1812585" y="688163"/>
                  </a:lnTo>
                  <a:lnTo>
                    <a:pt x="1864157" y="690142"/>
                  </a:lnTo>
                  <a:lnTo>
                    <a:pt x="1915706" y="692479"/>
                  </a:lnTo>
                  <a:lnTo>
                    <a:pt x="1967224" y="695174"/>
                  </a:lnTo>
                  <a:lnTo>
                    <a:pt x="2018707" y="698227"/>
                  </a:lnTo>
                  <a:lnTo>
                    <a:pt x="2070147" y="701636"/>
                  </a:lnTo>
                  <a:lnTo>
                    <a:pt x="2121538" y="705402"/>
                  </a:lnTo>
                  <a:lnTo>
                    <a:pt x="2172876" y="709525"/>
                  </a:lnTo>
                  <a:lnTo>
                    <a:pt x="2224152" y="714003"/>
                  </a:lnTo>
                  <a:lnTo>
                    <a:pt x="2275362" y="718836"/>
                  </a:lnTo>
                  <a:lnTo>
                    <a:pt x="2326499" y="724025"/>
                  </a:lnTo>
                  <a:lnTo>
                    <a:pt x="2377557" y="729567"/>
                  </a:lnTo>
                  <a:lnTo>
                    <a:pt x="2428529" y="735464"/>
                  </a:lnTo>
                  <a:lnTo>
                    <a:pt x="2479411" y="741715"/>
                  </a:lnTo>
                  <a:lnTo>
                    <a:pt x="2530195" y="748318"/>
                  </a:lnTo>
                  <a:lnTo>
                    <a:pt x="2580875" y="755274"/>
                  </a:lnTo>
                  <a:lnTo>
                    <a:pt x="2631446" y="762583"/>
                  </a:lnTo>
                  <a:lnTo>
                    <a:pt x="2681902" y="770243"/>
                  </a:lnTo>
                  <a:lnTo>
                    <a:pt x="2744349" y="785647"/>
                  </a:lnTo>
                  <a:lnTo>
                    <a:pt x="2766257" y="790630"/>
                  </a:lnTo>
                  <a:lnTo>
                    <a:pt x="2790323" y="794248"/>
                  </a:lnTo>
                  <a:lnTo>
                    <a:pt x="2816948" y="795644"/>
                  </a:lnTo>
                  <a:lnTo>
                    <a:pt x="2825485" y="795489"/>
                  </a:lnTo>
                  <a:lnTo>
                    <a:pt x="2888610" y="777562"/>
                  </a:lnTo>
                  <a:lnTo>
                    <a:pt x="2929615" y="731522"/>
                  </a:lnTo>
                  <a:lnTo>
                    <a:pt x="2940170" y="695031"/>
                  </a:lnTo>
                  <a:lnTo>
                    <a:pt x="2939737" y="652877"/>
                  </a:lnTo>
                  <a:lnTo>
                    <a:pt x="2928196" y="604277"/>
                  </a:lnTo>
                  <a:lnTo>
                    <a:pt x="2905426" y="548446"/>
                  </a:lnTo>
                  <a:lnTo>
                    <a:pt x="2886401" y="511228"/>
                  </a:lnTo>
                  <a:lnTo>
                    <a:pt x="2867024" y="477915"/>
                  </a:lnTo>
                  <a:lnTo>
                    <a:pt x="2834022" y="429495"/>
                  </a:lnTo>
                  <a:lnTo>
                    <a:pt x="2843309" y="413583"/>
                  </a:lnTo>
                  <a:lnTo>
                    <a:pt x="2855640" y="395594"/>
                  </a:lnTo>
                  <a:lnTo>
                    <a:pt x="2868384" y="378332"/>
                  </a:lnTo>
                  <a:lnTo>
                    <a:pt x="2886758" y="354451"/>
                  </a:lnTo>
                  <a:lnTo>
                    <a:pt x="2900518" y="335782"/>
                  </a:lnTo>
                  <a:lnTo>
                    <a:pt x="2922678" y="297552"/>
                  </a:lnTo>
                  <a:lnTo>
                    <a:pt x="2932331" y="252307"/>
                  </a:lnTo>
                  <a:lnTo>
                    <a:pt x="2928740" y="222581"/>
                  </a:lnTo>
                  <a:lnTo>
                    <a:pt x="2886728" y="157321"/>
                  </a:lnTo>
                  <a:lnTo>
                    <a:pt x="2839843" y="127160"/>
                  </a:lnTo>
                  <a:lnTo>
                    <a:pt x="2782005" y="105089"/>
                  </a:lnTo>
                  <a:lnTo>
                    <a:pt x="2707384" y="87200"/>
                  </a:lnTo>
                  <a:lnTo>
                    <a:pt x="2666712" y="80157"/>
                  </a:lnTo>
                  <a:lnTo>
                    <a:pt x="2628041" y="74654"/>
                  </a:lnTo>
                  <a:lnTo>
                    <a:pt x="2548407" y="65709"/>
                  </a:lnTo>
                  <a:lnTo>
                    <a:pt x="2487744" y="58022"/>
                  </a:lnTo>
                  <a:lnTo>
                    <a:pt x="2437731" y="51937"/>
                  </a:lnTo>
                  <a:lnTo>
                    <a:pt x="2387558" y="46180"/>
                  </a:lnTo>
                  <a:lnTo>
                    <a:pt x="2337278" y="40754"/>
                  </a:lnTo>
                  <a:lnTo>
                    <a:pt x="2286947" y="35660"/>
                  </a:lnTo>
                  <a:lnTo>
                    <a:pt x="2236617" y="30903"/>
                  </a:lnTo>
                  <a:lnTo>
                    <a:pt x="2186344" y="26485"/>
                  </a:lnTo>
                  <a:lnTo>
                    <a:pt x="2134075" y="22255"/>
                  </a:lnTo>
                  <a:lnTo>
                    <a:pt x="2081670" y="18392"/>
                  </a:lnTo>
                  <a:lnTo>
                    <a:pt x="2029150" y="14897"/>
                  </a:lnTo>
                  <a:lnTo>
                    <a:pt x="1976536" y="11771"/>
                  </a:lnTo>
                  <a:lnTo>
                    <a:pt x="1923849" y="9012"/>
                  </a:lnTo>
                  <a:lnTo>
                    <a:pt x="1871108" y="6621"/>
                  </a:lnTo>
                  <a:lnTo>
                    <a:pt x="1818335" y="4598"/>
                  </a:lnTo>
                  <a:lnTo>
                    <a:pt x="1765550" y="2942"/>
                  </a:lnTo>
                  <a:lnTo>
                    <a:pt x="1712774" y="1655"/>
                  </a:lnTo>
                  <a:lnTo>
                    <a:pt x="1660028" y="735"/>
                  </a:lnTo>
                  <a:lnTo>
                    <a:pt x="1607332" y="183"/>
                  </a:lnTo>
                  <a:lnTo>
                    <a:pt x="1554707" y="0"/>
                  </a:lnTo>
                  <a:close/>
                </a:path>
              </a:pathLst>
            </a:custGeom>
            <a:solidFill>
              <a:srgbClr val="FFD32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7195304" y="3522444"/>
              <a:ext cx="2870835" cy="723900"/>
            </a:xfrm>
            <a:custGeom>
              <a:avLst/>
              <a:gdLst/>
              <a:ahLst/>
              <a:cxnLst/>
              <a:rect l="l" t="t" r="r" b="b"/>
              <a:pathLst>
                <a:path w="2870834" h="723900">
                  <a:moveTo>
                    <a:pt x="2769386" y="707205"/>
                  </a:moveTo>
                  <a:lnTo>
                    <a:pt x="2768222" y="723313"/>
                  </a:lnTo>
                  <a:lnTo>
                    <a:pt x="2772879" y="723623"/>
                  </a:lnTo>
                  <a:lnTo>
                    <a:pt x="2777536" y="723778"/>
                  </a:lnTo>
                  <a:lnTo>
                    <a:pt x="2784521" y="723778"/>
                  </a:lnTo>
                  <a:lnTo>
                    <a:pt x="2786849" y="723623"/>
                  </a:lnTo>
                  <a:lnTo>
                    <a:pt x="2789178" y="723623"/>
                  </a:lnTo>
                  <a:lnTo>
                    <a:pt x="2798560" y="722924"/>
                  </a:lnTo>
                  <a:lnTo>
                    <a:pt x="2807481" y="721513"/>
                  </a:lnTo>
                  <a:lnTo>
                    <a:pt x="2815918" y="719376"/>
                  </a:lnTo>
                  <a:lnTo>
                    <a:pt x="2823845" y="716498"/>
                  </a:lnTo>
                  <a:lnTo>
                    <a:pt x="2820158" y="707670"/>
                  </a:lnTo>
                  <a:lnTo>
                    <a:pt x="2775854" y="707670"/>
                  </a:lnTo>
                  <a:lnTo>
                    <a:pt x="2769386" y="707205"/>
                  </a:lnTo>
                  <a:close/>
                </a:path>
                <a:path w="2870834" h="723900">
                  <a:moveTo>
                    <a:pt x="2817636" y="701629"/>
                  </a:moveTo>
                  <a:lnTo>
                    <a:pt x="2782581" y="707670"/>
                  </a:lnTo>
                  <a:lnTo>
                    <a:pt x="2820158" y="707670"/>
                  </a:lnTo>
                  <a:lnTo>
                    <a:pt x="2817636" y="701629"/>
                  </a:lnTo>
                  <a:close/>
                </a:path>
                <a:path w="2870834" h="723900">
                  <a:moveTo>
                    <a:pt x="42376" y="696053"/>
                  </a:moveTo>
                  <a:lnTo>
                    <a:pt x="81027" y="723623"/>
                  </a:lnTo>
                  <a:lnTo>
                    <a:pt x="88323" y="723778"/>
                  </a:lnTo>
                  <a:lnTo>
                    <a:pt x="88323" y="707515"/>
                  </a:lnTo>
                  <a:lnTo>
                    <a:pt x="85994" y="707515"/>
                  </a:lnTo>
                  <a:lnTo>
                    <a:pt x="83821" y="707360"/>
                  </a:lnTo>
                  <a:lnTo>
                    <a:pt x="81493" y="707360"/>
                  </a:lnTo>
                  <a:lnTo>
                    <a:pt x="70382" y="706377"/>
                  </a:lnTo>
                  <a:lnTo>
                    <a:pt x="60130" y="704146"/>
                  </a:lnTo>
                  <a:lnTo>
                    <a:pt x="50780" y="700695"/>
                  </a:lnTo>
                  <a:lnTo>
                    <a:pt x="42376" y="696053"/>
                  </a:lnTo>
                  <a:close/>
                </a:path>
                <a:path w="2870834" h="723900">
                  <a:moveTo>
                    <a:pt x="189995" y="687844"/>
                  </a:moveTo>
                  <a:lnTo>
                    <a:pt x="182079" y="689703"/>
                  </a:lnTo>
                  <a:lnTo>
                    <a:pt x="167177" y="693885"/>
                  </a:lnTo>
                  <a:lnTo>
                    <a:pt x="160342" y="695852"/>
                  </a:lnTo>
                  <a:lnTo>
                    <a:pt x="153362" y="697776"/>
                  </a:lnTo>
                  <a:lnTo>
                    <a:pt x="146265" y="699613"/>
                  </a:lnTo>
                  <a:lnTo>
                    <a:pt x="139081" y="701319"/>
                  </a:lnTo>
                  <a:lnTo>
                    <a:pt x="142652" y="717118"/>
                  </a:lnTo>
                  <a:lnTo>
                    <a:pt x="150044" y="715322"/>
                  </a:lnTo>
                  <a:lnTo>
                    <a:pt x="157320" y="713439"/>
                  </a:lnTo>
                  <a:lnTo>
                    <a:pt x="178819" y="707515"/>
                  </a:lnTo>
                  <a:lnTo>
                    <a:pt x="186270" y="705346"/>
                  </a:lnTo>
                  <a:lnTo>
                    <a:pt x="193876" y="703488"/>
                  </a:lnTo>
                  <a:lnTo>
                    <a:pt x="189995" y="687844"/>
                  </a:lnTo>
                  <a:close/>
                </a:path>
                <a:path w="2870834" h="723900">
                  <a:moveTo>
                    <a:pt x="2667326" y="684899"/>
                  </a:moveTo>
                  <a:lnTo>
                    <a:pt x="2664092" y="700700"/>
                  </a:lnTo>
                  <a:lnTo>
                    <a:pt x="2673094" y="702689"/>
                  </a:lnTo>
                  <a:lnTo>
                    <a:pt x="2681878" y="704882"/>
                  </a:lnTo>
                  <a:lnTo>
                    <a:pt x="2698888" y="709528"/>
                  </a:lnTo>
                  <a:lnTo>
                    <a:pt x="2699018" y="709528"/>
                  </a:lnTo>
                  <a:lnTo>
                    <a:pt x="2704192" y="710922"/>
                  </a:lnTo>
                  <a:lnTo>
                    <a:pt x="2709495" y="712471"/>
                  </a:lnTo>
                  <a:lnTo>
                    <a:pt x="2714670" y="713865"/>
                  </a:lnTo>
                  <a:lnTo>
                    <a:pt x="2718938" y="698067"/>
                  </a:lnTo>
                  <a:lnTo>
                    <a:pt x="2708460" y="695279"/>
                  </a:lnTo>
                  <a:lnTo>
                    <a:pt x="2703416" y="693885"/>
                  </a:lnTo>
                  <a:lnTo>
                    <a:pt x="2703286" y="693885"/>
                  </a:lnTo>
                  <a:lnTo>
                    <a:pt x="2685743" y="689219"/>
                  </a:lnTo>
                  <a:lnTo>
                    <a:pt x="2676674" y="686980"/>
                  </a:lnTo>
                  <a:lnTo>
                    <a:pt x="2667326" y="684899"/>
                  </a:lnTo>
                  <a:close/>
                </a:path>
                <a:path w="2870834" h="723900">
                  <a:moveTo>
                    <a:pt x="294928" y="670805"/>
                  </a:moveTo>
                  <a:lnTo>
                    <a:pt x="242617" y="678549"/>
                  </a:lnTo>
                  <a:lnTo>
                    <a:pt x="245100" y="694505"/>
                  </a:lnTo>
                  <a:lnTo>
                    <a:pt x="297256" y="686758"/>
                  </a:lnTo>
                  <a:lnTo>
                    <a:pt x="294928" y="670805"/>
                  </a:lnTo>
                  <a:close/>
                </a:path>
                <a:path w="2870834" h="723900">
                  <a:moveTo>
                    <a:pt x="2562549" y="669101"/>
                  </a:moveTo>
                  <a:lnTo>
                    <a:pt x="2560220" y="685054"/>
                  </a:lnTo>
                  <a:lnTo>
                    <a:pt x="2612480" y="692646"/>
                  </a:lnTo>
                  <a:lnTo>
                    <a:pt x="2614937" y="676690"/>
                  </a:lnTo>
                  <a:lnTo>
                    <a:pt x="2562549" y="669101"/>
                  </a:lnTo>
                  <a:close/>
                </a:path>
                <a:path w="2870834" h="723900">
                  <a:moveTo>
                    <a:pt x="399860" y="656555"/>
                  </a:moveTo>
                  <a:lnTo>
                    <a:pt x="347394" y="663525"/>
                  </a:lnTo>
                  <a:lnTo>
                    <a:pt x="349567" y="679478"/>
                  </a:lnTo>
                  <a:lnTo>
                    <a:pt x="401878" y="672508"/>
                  </a:lnTo>
                  <a:lnTo>
                    <a:pt x="399860" y="656555"/>
                  </a:lnTo>
                  <a:close/>
                </a:path>
                <a:path w="2870834" h="723900">
                  <a:moveTo>
                    <a:pt x="2457513" y="655006"/>
                  </a:moveTo>
                  <a:lnTo>
                    <a:pt x="2455443" y="670960"/>
                  </a:lnTo>
                  <a:lnTo>
                    <a:pt x="2507832" y="677775"/>
                  </a:lnTo>
                  <a:lnTo>
                    <a:pt x="2510031" y="661821"/>
                  </a:lnTo>
                  <a:lnTo>
                    <a:pt x="2457513" y="655006"/>
                  </a:lnTo>
                  <a:close/>
                </a:path>
                <a:path w="2870834" h="723900">
                  <a:moveTo>
                    <a:pt x="2868731" y="619228"/>
                  </a:moveTo>
                  <a:lnTo>
                    <a:pt x="2852691" y="621551"/>
                  </a:lnTo>
                  <a:lnTo>
                    <a:pt x="2853596" y="628057"/>
                  </a:lnTo>
                  <a:lnTo>
                    <a:pt x="2854050" y="633632"/>
                  </a:lnTo>
                  <a:lnTo>
                    <a:pt x="2849198" y="669411"/>
                  </a:lnTo>
                  <a:lnTo>
                    <a:pt x="2864203" y="675296"/>
                  </a:lnTo>
                  <a:lnTo>
                    <a:pt x="2866845" y="667257"/>
                  </a:lnTo>
                  <a:lnTo>
                    <a:pt x="2868747" y="658724"/>
                  </a:lnTo>
                  <a:lnTo>
                    <a:pt x="2869897" y="649726"/>
                  </a:lnTo>
                  <a:lnTo>
                    <a:pt x="2870283" y="640292"/>
                  </a:lnTo>
                  <a:lnTo>
                    <a:pt x="2870283" y="633632"/>
                  </a:lnTo>
                  <a:lnTo>
                    <a:pt x="2869765" y="626508"/>
                  </a:lnTo>
                  <a:lnTo>
                    <a:pt x="2868731" y="619228"/>
                  </a:lnTo>
                  <a:close/>
                </a:path>
                <a:path w="2870834" h="723900">
                  <a:moveTo>
                    <a:pt x="504792" y="643855"/>
                  </a:moveTo>
                  <a:lnTo>
                    <a:pt x="452326" y="650050"/>
                  </a:lnTo>
                  <a:lnTo>
                    <a:pt x="454344" y="666003"/>
                  </a:lnTo>
                  <a:lnTo>
                    <a:pt x="506655" y="659963"/>
                  </a:lnTo>
                  <a:lnTo>
                    <a:pt x="504792" y="643855"/>
                  </a:lnTo>
                  <a:close/>
                </a:path>
                <a:path w="2870834" h="723900">
                  <a:moveTo>
                    <a:pt x="2352607" y="642306"/>
                  </a:moveTo>
                  <a:lnTo>
                    <a:pt x="2350666" y="658414"/>
                  </a:lnTo>
                  <a:lnTo>
                    <a:pt x="2403184" y="664454"/>
                  </a:lnTo>
                  <a:lnTo>
                    <a:pt x="2404995" y="648346"/>
                  </a:lnTo>
                  <a:lnTo>
                    <a:pt x="2352607" y="642306"/>
                  </a:lnTo>
                  <a:close/>
                </a:path>
                <a:path w="2870834" h="723900">
                  <a:moveTo>
                    <a:pt x="4035" y="605598"/>
                  </a:moveTo>
                  <a:lnTo>
                    <a:pt x="2291" y="614741"/>
                  </a:lnTo>
                  <a:lnTo>
                    <a:pt x="1028" y="623565"/>
                  </a:lnTo>
                  <a:lnTo>
                    <a:pt x="259" y="632040"/>
                  </a:lnTo>
                  <a:lnTo>
                    <a:pt x="0" y="640137"/>
                  </a:lnTo>
                  <a:lnTo>
                    <a:pt x="0" y="647572"/>
                  </a:lnTo>
                  <a:lnTo>
                    <a:pt x="776" y="654697"/>
                  </a:lnTo>
                  <a:lnTo>
                    <a:pt x="2017" y="661202"/>
                  </a:lnTo>
                  <a:lnTo>
                    <a:pt x="17850" y="657949"/>
                  </a:lnTo>
                  <a:lnTo>
                    <a:pt x="16764" y="652528"/>
                  </a:lnTo>
                  <a:lnTo>
                    <a:pt x="16254" y="647572"/>
                  </a:lnTo>
                  <a:lnTo>
                    <a:pt x="19868" y="609006"/>
                  </a:lnTo>
                  <a:lnTo>
                    <a:pt x="4035" y="605598"/>
                  </a:lnTo>
                  <a:close/>
                </a:path>
                <a:path w="2870834" h="723900">
                  <a:moveTo>
                    <a:pt x="610035" y="632393"/>
                  </a:moveTo>
                  <a:lnTo>
                    <a:pt x="557413" y="637814"/>
                  </a:lnTo>
                  <a:lnTo>
                    <a:pt x="559121" y="653922"/>
                  </a:lnTo>
                  <a:lnTo>
                    <a:pt x="611587" y="648501"/>
                  </a:lnTo>
                  <a:lnTo>
                    <a:pt x="610035" y="632393"/>
                  </a:lnTo>
                  <a:close/>
                </a:path>
                <a:path w="2870834" h="723900">
                  <a:moveTo>
                    <a:pt x="2247312" y="630999"/>
                  </a:moveTo>
                  <a:lnTo>
                    <a:pt x="2245760" y="647107"/>
                  </a:lnTo>
                  <a:lnTo>
                    <a:pt x="2298278" y="652528"/>
                  </a:lnTo>
                  <a:lnTo>
                    <a:pt x="2299959" y="636420"/>
                  </a:lnTo>
                  <a:lnTo>
                    <a:pt x="2247312" y="630999"/>
                  </a:lnTo>
                  <a:close/>
                </a:path>
                <a:path w="2870834" h="723900">
                  <a:moveTo>
                    <a:pt x="715278" y="622636"/>
                  </a:moveTo>
                  <a:lnTo>
                    <a:pt x="662656" y="627282"/>
                  </a:lnTo>
                  <a:lnTo>
                    <a:pt x="664208" y="643390"/>
                  </a:lnTo>
                  <a:lnTo>
                    <a:pt x="716675" y="638744"/>
                  </a:lnTo>
                  <a:lnTo>
                    <a:pt x="715278" y="622636"/>
                  </a:lnTo>
                  <a:close/>
                </a:path>
                <a:path w="2870834" h="723900">
                  <a:moveTo>
                    <a:pt x="2141888" y="621551"/>
                  </a:moveTo>
                  <a:lnTo>
                    <a:pt x="2140595" y="637659"/>
                  </a:lnTo>
                  <a:lnTo>
                    <a:pt x="2193113" y="642306"/>
                  </a:lnTo>
                  <a:lnTo>
                    <a:pt x="2194535" y="626198"/>
                  </a:lnTo>
                  <a:lnTo>
                    <a:pt x="2141888" y="621551"/>
                  </a:lnTo>
                  <a:close/>
                </a:path>
                <a:path w="2870834" h="723900">
                  <a:moveTo>
                    <a:pt x="820986" y="614427"/>
                  </a:moveTo>
                  <a:lnTo>
                    <a:pt x="768209" y="618299"/>
                  </a:lnTo>
                  <a:lnTo>
                    <a:pt x="769451" y="634407"/>
                  </a:lnTo>
                  <a:lnTo>
                    <a:pt x="822072" y="630535"/>
                  </a:lnTo>
                  <a:lnTo>
                    <a:pt x="820986" y="614427"/>
                  </a:lnTo>
                  <a:close/>
                </a:path>
                <a:path w="2870834" h="723900">
                  <a:moveTo>
                    <a:pt x="2036594" y="613497"/>
                  </a:moveTo>
                  <a:lnTo>
                    <a:pt x="2035430" y="629605"/>
                  </a:lnTo>
                  <a:lnTo>
                    <a:pt x="2088077" y="633478"/>
                  </a:lnTo>
                  <a:lnTo>
                    <a:pt x="2089370" y="617370"/>
                  </a:lnTo>
                  <a:lnTo>
                    <a:pt x="2036594" y="613497"/>
                  </a:lnTo>
                  <a:close/>
                </a:path>
                <a:path w="2870834" h="723900">
                  <a:moveTo>
                    <a:pt x="926384" y="607612"/>
                  </a:moveTo>
                  <a:lnTo>
                    <a:pt x="873607" y="610864"/>
                  </a:lnTo>
                  <a:lnTo>
                    <a:pt x="874694" y="626972"/>
                  </a:lnTo>
                  <a:lnTo>
                    <a:pt x="927315" y="623720"/>
                  </a:lnTo>
                  <a:lnTo>
                    <a:pt x="926384" y="607612"/>
                  </a:lnTo>
                  <a:close/>
                </a:path>
                <a:path w="2870834" h="723900">
                  <a:moveTo>
                    <a:pt x="1931041" y="606992"/>
                  </a:moveTo>
                  <a:lnTo>
                    <a:pt x="1930006" y="623100"/>
                  </a:lnTo>
                  <a:lnTo>
                    <a:pt x="1982653" y="626198"/>
                  </a:lnTo>
                  <a:lnTo>
                    <a:pt x="1983817" y="610090"/>
                  </a:lnTo>
                  <a:lnTo>
                    <a:pt x="1931041" y="606992"/>
                  </a:lnTo>
                  <a:close/>
                </a:path>
                <a:path w="2870834" h="723900">
                  <a:moveTo>
                    <a:pt x="1032092" y="602346"/>
                  </a:moveTo>
                  <a:lnTo>
                    <a:pt x="979316" y="604824"/>
                  </a:lnTo>
                  <a:lnTo>
                    <a:pt x="980092" y="620932"/>
                  </a:lnTo>
                  <a:lnTo>
                    <a:pt x="1032713" y="618454"/>
                  </a:lnTo>
                  <a:lnTo>
                    <a:pt x="1032092" y="602346"/>
                  </a:lnTo>
                  <a:close/>
                </a:path>
                <a:path w="2870834" h="723900">
                  <a:moveTo>
                    <a:pt x="1825099" y="601881"/>
                  </a:moveTo>
                  <a:lnTo>
                    <a:pt x="1824453" y="617989"/>
                  </a:lnTo>
                  <a:lnTo>
                    <a:pt x="1877229" y="620312"/>
                  </a:lnTo>
                  <a:lnTo>
                    <a:pt x="1877876" y="604204"/>
                  </a:lnTo>
                  <a:lnTo>
                    <a:pt x="1825099" y="601881"/>
                  </a:lnTo>
                  <a:close/>
                </a:path>
                <a:path w="2870834" h="723900">
                  <a:moveTo>
                    <a:pt x="1137956" y="598628"/>
                  </a:moveTo>
                  <a:lnTo>
                    <a:pt x="1085024" y="600332"/>
                  </a:lnTo>
                  <a:lnTo>
                    <a:pt x="1085645" y="616440"/>
                  </a:lnTo>
                  <a:lnTo>
                    <a:pt x="1138422" y="614736"/>
                  </a:lnTo>
                  <a:lnTo>
                    <a:pt x="1137956" y="598628"/>
                  </a:lnTo>
                  <a:close/>
                </a:path>
                <a:path w="2870834" h="723900">
                  <a:moveTo>
                    <a:pt x="1719546" y="598319"/>
                  </a:moveTo>
                  <a:lnTo>
                    <a:pt x="1719158" y="614427"/>
                  </a:lnTo>
                  <a:lnTo>
                    <a:pt x="1771935" y="615976"/>
                  </a:lnTo>
                  <a:lnTo>
                    <a:pt x="1772452" y="599868"/>
                  </a:lnTo>
                  <a:lnTo>
                    <a:pt x="1719546" y="598319"/>
                  </a:lnTo>
                  <a:close/>
                </a:path>
                <a:path w="2870834" h="723900">
                  <a:moveTo>
                    <a:pt x="1243781" y="596305"/>
                  </a:moveTo>
                  <a:lnTo>
                    <a:pt x="1190888" y="597234"/>
                  </a:lnTo>
                  <a:lnTo>
                    <a:pt x="1191198" y="613342"/>
                  </a:lnTo>
                  <a:lnTo>
                    <a:pt x="1244169" y="612413"/>
                  </a:lnTo>
                  <a:lnTo>
                    <a:pt x="1243781" y="596305"/>
                  </a:lnTo>
                  <a:close/>
                </a:path>
                <a:path w="2870834" h="723900">
                  <a:moveTo>
                    <a:pt x="1613734" y="596150"/>
                  </a:moveTo>
                  <a:lnTo>
                    <a:pt x="1613605" y="612258"/>
                  </a:lnTo>
                  <a:lnTo>
                    <a:pt x="1666381" y="613188"/>
                  </a:lnTo>
                  <a:lnTo>
                    <a:pt x="1666640" y="597080"/>
                  </a:lnTo>
                  <a:lnTo>
                    <a:pt x="1613734" y="596150"/>
                  </a:lnTo>
                  <a:close/>
                </a:path>
                <a:path w="2870834" h="723900">
                  <a:moveTo>
                    <a:pt x="1402240" y="595686"/>
                  </a:moveTo>
                  <a:lnTo>
                    <a:pt x="1402110" y="611794"/>
                  </a:lnTo>
                  <a:lnTo>
                    <a:pt x="1435484" y="612103"/>
                  </a:lnTo>
                  <a:lnTo>
                    <a:pt x="1442210" y="612103"/>
                  </a:lnTo>
                  <a:lnTo>
                    <a:pt x="1448678" y="611949"/>
                  </a:lnTo>
                  <a:lnTo>
                    <a:pt x="1455275" y="611949"/>
                  </a:lnTo>
                  <a:lnTo>
                    <a:pt x="1455019" y="595995"/>
                  </a:lnTo>
                  <a:lnTo>
                    <a:pt x="1434708" y="595995"/>
                  </a:lnTo>
                  <a:lnTo>
                    <a:pt x="1402240" y="595686"/>
                  </a:lnTo>
                  <a:close/>
                </a:path>
                <a:path w="2870834" h="723900">
                  <a:moveTo>
                    <a:pt x="1455016" y="595841"/>
                  </a:moveTo>
                  <a:lnTo>
                    <a:pt x="1448549" y="595841"/>
                  </a:lnTo>
                  <a:lnTo>
                    <a:pt x="1441822" y="595995"/>
                  </a:lnTo>
                  <a:lnTo>
                    <a:pt x="1455019" y="595995"/>
                  </a:lnTo>
                  <a:lnTo>
                    <a:pt x="1455016" y="595841"/>
                  </a:lnTo>
                  <a:close/>
                </a:path>
                <a:path w="2870834" h="723900">
                  <a:moveTo>
                    <a:pt x="1349463" y="595686"/>
                  </a:moveTo>
                  <a:lnTo>
                    <a:pt x="1296557" y="595841"/>
                  </a:lnTo>
                  <a:lnTo>
                    <a:pt x="1296687" y="611949"/>
                  </a:lnTo>
                  <a:lnTo>
                    <a:pt x="1349463" y="611731"/>
                  </a:lnTo>
                  <a:lnTo>
                    <a:pt x="1349463" y="595686"/>
                  </a:lnTo>
                  <a:close/>
                </a:path>
                <a:path w="2870834" h="723900">
                  <a:moveTo>
                    <a:pt x="1349463" y="611731"/>
                  </a:moveTo>
                  <a:lnTo>
                    <a:pt x="1336324" y="611731"/>
                  </a:lnTo>
                  <a:lnTo>
                    <a:pt x="1349463" y="611794"/>
                  </a:lnTo>
                  <a:close/>
                </a:path>
                <a:path w="2870834" h="723900">
                  <a:moveTo>
                    <a:pt x="1508052" y="595531"/>
                  </a:moveTo>
                  <a:lnTo>
                    <a:pt x="1508052" y="611639"/>
                  </a:lnTo>
                  <a:lnTo>
                    <a:pt x="1560828" y="611794"/>
                  </a:lnTo>
                  <a:lnTo>
                    <a:pt x="1560958" y="595686"/>
                  </a:lnTo>
                  <a:lnTo>
                    <a:pt x="1508052" y="595531"/>
                  </a:lnTo>
                  <a:close/>
                </a:path>
                <a:path w="2870834" h="723900">
                  <a:moveTo>
                    <a:pt x="2833029" y="517624"/>
                  </a:moveTo>
                  <a:lnTo>
                    <a:pt x="2818541" y="524749"/>
                  </a:lnTo>
                  <a:lnTo>
                    <a:pt x="2820223" y="528156"/>
                  </a:lnTo>
                  <a:lnTo>
                    <a:pt x="2823327" y="534661"/>
                  </a:lnTo>
                  <a:lnTo>
                    <a:pt x="2827834" y="544506"/>
                  </a:lnTo>
                  <a:lnTo>
                    <a:pt x="2832026" y="554060"/>
                  </a:lnTo>
                  <a:lnTo>
                    <a:pt x="2835879" y="563325"/>
                  </a:lnTo>
                  <a:lnTo>
                    <a:pt x="2839367" y="572298"/>
                  </a:lnTo>
                  <a:lnTo>
                    <a:pt x="2854631" y="566567"/>
                  </a:lnTo>
                  <a:lnTo>
                    <a:pt x="2837944" y="527691"/>
                  </a:lnTo>
                  <a:lnTo>
                    <a:pt x="2836392" y="524439"/>
                  </a:lnTo>
                  <a:lnTo>
                    <a:pt x="2833029" y="517624"/>
                  </a:lnTo>
                  <a:close/>
                </a:path>
                <a:path w="2870834" h="723900">
                  <a:moveTo>
                    <a:pt x="43462" y="505852"/>
                  </a:moveTo>
                  <a:lnTo>
                    <a:pt x="26300" y="541311"/>
                  </a:lnTo>
                  <a:lnTo>
                    <a:pt x="20800" y="554176"/>
                  </a:lnTo>
                  <a:lnTo>
                    <a:pt x="35701" y="560217"/>
                  </a:lnTo>
                  <a:lnTo>
                    <a:pt x="38258" y="554070"/>
                  </a:lnTo>
                  <a:lnTo>
                    <a:pt x="41018" y="547749"/>
                  </a:lnTo>
                  <a:lnTo>
                    <a:pt x="43985" y="541244"/>
                  </a:lnTo>
                  <a:lnTo>
                    <a:pt x="47146" y="534574"/>
                  </a:lnTo>
                  <a:lnTo>
                    <a:pt x="50292" y="527846"/>
                  </a:lnTo>
                  <a:lnTo>
                    <a:pt x="53863" y="520567"/>
                  </a:lnTo>
                  <a:lnTo>
                    <a:pt x="57743" y="513287"/>
                  </a:lnTo>
                  <a:lnTo>
                    <a:pt x="43462" y="505852"/>
                  </a:lnTo>
                  <a:close/>
                </a:path>
                <a:path w="2870834" h="723900">
                  <a:moveTo>
                    <a:pt x="2778312" y="425777"/>
                  </a:moveTo>
                  <a:lnTo>
                    <a:pt x="2765118" y="435225"/>
                  </a:lnTo>
                  <a:lnTo>
                    <a:pt x="2769835" y="441943"/>
                  </a:lnTo>
                  <a:lnTo>
                    <a:pt x="2776274" y="451566"/>
                  </a:lnTo>
                  <a:lnTo>
                    <a:pt x="2784218" y="463976"/>
                  </a:lnTo>
                  <a:lnTo>
                    <a:pt x="2793446" y="479058"/>
                  </a:lnTo>
                  <a:lnTo>
                    <a:pt x="2807416" y="470694"/>
                  </a:lnTo>
                  <a:lnTo>
                    <a:pt x="2797976" y="455268"/>
                  </a:lnTo>
                  <a:lnTo>
                    <a:pt x="2789808" y="442544"/>
                  </a:lnTo>
                  <a:lnTo>
                    <a:pt x="2783169" y="432665"/>
                  </a:lnTo>
                  <a:lnTo>
                    <a:pt x="2778312" y="425777"/>
                  </a:lnTo>
                  <a:close/>
                </a:path>
                <a:path w="2870834" h="723900">
                  <a:moveTo>
                    <a:pt x="99964" y="415090"/>
                  </a:moveTo>
                  <a:lnTo>
                    <a:pt x="77539" y="447212"/>
                  </a:lnTo>
                  <a:lnTo>
                    <a:pt x="69851" y="459387"/>
                  </a:lnTo>
                  <a:lnTo>
                    <a:pt x="83666" y="467906"/>
                  </a:lnTo>
                  <a:lnTo>
                    <a:pt x="91119" y="456014"/>
                  </a:lnTo>
                  <a:lnTo>
                    <a:pt x="98354" y="445022"/>
                  </a:lnTo>
                  <a:lnTo>
                    <a:pt x="105036" y="435365"/>
                  </a:lnTo>
                  <a:lnTo>
                    <a:pt x="110830" y="427481"/>
                  </a:lnTo>
                  <a:lnTo>
                    <a:pt x="112848" y="424848"/>
                  </a:lnTo>
                  <a:lnTo>
                    <a:pt x="99964" y="415090"/>
                  </a:lnTo>
                  <a:close/>
                </a:path>
                <a:path w="2870834" h="723900">
                  <a:moveTo>
                    <a:pt x="2775854" y="332227"/>
                  </a:moveTo>
                  <a:lnTo>
                    <a:pt x="2752182" y="370484"/>
                  </a:lnTo>
                  <a:lnTo>
                    <a:pt x="2748431" y="380551"/>
                  </a:lnTo>
                  <a:lnTo>
                    <a:pt x="2764083" y="384578"/>
                  </a:lnTo>
                  <a:lnTo>
                    <a:pt x="2764729" y="382255"/>
                  </a:lnTo>
                  <a:lnTo>
                    <a:pt x="2765635" y="379931"/>
                  </a:lnTo>
                  <a:lnTo>
                    <a:pt x="2789048" y="341520"/>
                  </a:lnTo>
                  <a:lnTo>
                    <a:pt x="2775854" y="332227"/>
                  </a:lnTo>
                  <a:close/>
                </a:path>
                <a:path w="2870834" h="723900">
                  <a:moveTo>
                    <a:pt x="86460" y="321540"/>
                  </a:moveTo>
                  <a:lnTo>
                    <a:pt x="73421" y="331143"/>
                  </a:lnTo>
                  <a:lnTo>
                    <a:pt x="82683" y="343969"/>
                  </a:lnTo>
                  <a:lnTo>
                    <a:pt x="90476" y="355343"/>
                  </a:lnTo>
                  <a:lnTo>
                    <a:pt x="96843" y="365382"/>
                  </a:lnTo>
                  <a:lnTo>
                    <a:pt x="101827" y="374201"/>
                  </a:lnTo>
                  <a:lnTo>
                    <a:pt x="116108" y="366611"/>
                  </a:lnTo>
                  <a:lnTo>
                    <a:pt x="110820" y="357260"/>
                  </a:lnTo>
                  <a:lnTo>
                    <a:pt x="104194" y="346747"/>
                  </a:lnTo>
                  <a:lnTo>
                    <a:pt x="96113" y="334899"/>
                  </a:lnTo>
                  <a:lnTo>
                    <a:pt x="86460" y="321540"/>
                  </a:lnTo>
                  <a:close/>
                </a:path>
                <a:path w="2870834" h="723900">
                  <a:moveTo>
                    <a:pt x="2836521" y="247660"/>
                  </a:moveTo>
                  <a:lnTo>
                    <a:pt x="2833675" y="253391"/>
                  </a:lnTo>
                  <a:lnTo>
                    <a:pt x="2830312" y="258502"/>
                  </a:lnTo>
                  <a:lnTo>
                    <a:pt x="2827466" y="262994"/>
                  </a:lnTo>
                  <a:lnTo>
                    <a:pt x="2823410" y="268816"/>
                  </a:lnTo>
                  <a:lnTo>
                    <a:pt x="2818783" y="275191"/>
                  </a:lnTo>
                  <a:lnTo>
                    <a:pt x="2813550" y="282204"/>
                  </a:lnTo>
                  <a:lnTo>
                    <a:pt x="2807675" y="289944"/>
                  </a:lnTo>
                  <a:lnTo>
                    <a:pt x="2820610" y="299701"/>
                  </a:lnTo>
                  <a:lnTo>
                    <a:pt x="2844024" y="267330"/>
                  </a:lnTo>
                  <a:lnTo>
                    <a:pt x="2851009" y="255095"/>
                  </a:lnTo>
                  <a:lnTo>
                    <a:pt x="2836521" y="247660"/>
                  </a:lnTo>
                  <a:close/>
                </a:path>
                <a:path w="2870834" h="723900">
                  <a:moveTo>
                    <a:pt x="28716" y="236508"/>
                  </a:moveTo>
                  <a:lnTo>
                    <a:pt x="13504" y="241774"/>
                  </a:lnTo>
                  <a:lnTo>
                    <a:pt x="17110" y="250627"/>
                  </a:lnTo>
                  <a:lnTo>
                    <a:pt x="21168" y="258579"/>
                  </a:lnTo>
                  <a:lnTo>
                    <a:pt x="41600" y="289169"/>
                  </a:lnTo>
                  <a:lnTo>
                    <a:pt x="54328" y="279566"/>
                  </a:lnTo>
                  <a:lnTo>
                    <a:pt x="49361" y="272906"/>
                  </a:lnTo>
                  <a:lnTo>
                    <a:pt x="45635" y="267640"/>
                  </a:lnTo>
                  <a:lnTo>
                    <a:pt x="39063" y="257330"/>
                  </a:lnTo>
                  <a:lnTo>
                    <a:pt x="35352" y="251029"/>
                  </a:lnTo>
                  <a:lnTo>
                    <a:pt x="31816" y="244088"/>
                  </a:lnTo>
                  <a:lnTo>
                    <a:pt x="28716" y="236508"/>
                  </a:lnTo>
                  <a:close/>
                </a:path>
                <a:path w="2870834" h="723900">
                  <a:moveTo>
                    <a:pt x="2829924" y="150083"/>
                  </a:moveTo>
                  <a:lnTo>
                    <a:pt x="2819058" y="162009"/>
                  </a:lnTo>
                  <a:lnTo>
                    <a:pt x="2828103" y="171234"/>
                  </a:lnTo>
                  <a:lnTo>
                    <a:pt x="2835244" y="180982"/>
                  </a:lnTo>
                  <a:lnTo>
                    <a:pt x="2840468" y="191195"/>
                  </a:lnTo>
                  <a:lnTo>
                    <a:pt x="2843765" y="201814"/>
                  </a:lnTo>
                  <a:lnTo>
                    <a:pt x="2859546" y="198562"/>
                  </a:lnTo>
                  <a:lnTo>
                    <a:pt x="2855554" y="185411"/>
                  </a:lnTo>
                  <a:lnTo>
                    <a:pt x="2849246" y="172928"/>
                  </a:lnTo>
                  <a:lnTo>
                    <a:pt x="2840682" y="161142"/>
                  </a:lnTo>
                  <a:lnTo>
                    <a:pt x="2829924" y="150083"/>
                  </a:lnTo>
                  <a:close/>
                </a:path>
                <a:path w="2870834" h="723900">
                  <a:moveTo>
                    <a:pt x="51379" y="141254"/>
                  </a:moveTo>
                  <a:lnTo>
                    <a:pt x="39397" y="151121"/>
                  </a:lnTo>
                  <a:lnTo>
                    <a:pt x="29337" y="161641"/>
                  </a:lnTo>
                  <a:lnTo>
                    <a:pt x="21255" y="172771"/>
                  </a:lnTo>
                  <a:lnTo>
                    <a:pt x="15211" y="184467"/>
                  </a:lnTo>
                  <a:lnTo>
                    <a:pt x="30113" y="190662"/>
                  </a:lnTo>
                  <a:lnTo>
                    <a:pt x="35201" y="180946"/>
                  </a:lnTo>
                  <a:lnTo>
                    <a:pt x="42065" y="171592"/>
                  </a:lnTo>
                  <a:lnTo>
                    <a:pt x="50675" y="162674"/>
                  </a:lnTo>
                  <a:lnTo>
                    <a:pt x="61003" y="154264"/>
                  </a:lnTo>
                  <a:lnTo>
                    <a:pt x="51379" y="141254"/>
                  </a:lnTo>
                  <a:close/>
                </a:path>
                <a:path w="2870834" h="723900">
                  <a:moveTo>
                    <a:pt x="2732391" y="102378"/>
                  </a:moveTo>
                  <a:lnTo>
                    <a:pt x="2727863" y="117867"/>
                  </a:lnTo>
                  <a:lnTo>
                    <a:pt x="2741247" y="122020"/>
                  </a:lnTo>
                  <a:lnTo>
                    <a:pt x="2753831" y="126347"/>
                  </a:lnTo>
                  <a:lnTo>
                    <a:pt x="2765590" y="130848"/>
                  </a:lnTo>
                  <a:lnTo>
                    <a:pt x="2776500" y="135524"/>
                  </a:lnTo>
                  <a:lnTo>
                    <a:pt x="2783227" y="120810"/>
                  </a:lnTo>
                  <a:lnTo>
                    <a:pt x="2771755" y="115904"/>
                  </a:lnTo>
                  <a:lnTo>
                    <a:pt x="2759458" y="111187"/>
                  </a:lnTo>
                  <a:lnTo>
                    <a:pt x="2746337" y="106674"/>
                  </a:lnTo>
                  <a:lnTo>
                    <a:pt x="2732391" y="102378"/>
                  </a:lnTo>
                  <a:close/>
                </a:path>
                <a:path w="2870834" h="723900">
                  <a:moveTo>
                    <a:pt x="150723" y="98661"/>
                  </a:moveTo>
                  <a:lnTo>
                    <a:pt x="136850" y="102581"/>
                  </a:lnTo>
                  <a:lnTo>
                    <a:pt x="123675" y="106676"/>
                  </a:lnTo>
                  <a:lnTo>
                    <a:pt x="111257" y="110945"/>
                  </a:lnTo>
                  <a:lnTo>
                    <a:pt x="99654" y="115388"/>
                  </a:lnTo>
                  <a:lnTo>
                    <a:pt x="105707" y="130412"/>
                  </a:lnTo>
                  <a:lnTo>
                    <a:pt x="116845" y="126175"/>
                  </a:lnTo>
                  <a:lnTo>
                    <a:pt x="128797" y="122068"/>
                  </a:lnTo>
                  <a:lnTo>
                    <a:pt x="141506" y="118106"/>
                  </a:lnTo>
                  <a:lnTo>
                    <a:pt x="154914" y="114304"/>
                  </a:lnTo>
                  <a:lnTo>
                    <a:pt x="150723" y="98661"/>
                  </a:lnTo>
                  <a:close/>
                </a:path>
                <a:path w="2870834" h="723900">
                  <a:moveTo>
                    <a:pt x="2628131" y="80075"/>
                  </a:moveTo>
                  <a:lnTo>
                    <a:pt x="2625673" y="96028"/>
                  </a:lnTo>
                  <a:lnTo>
                    <a:pt x="2644543" y="99145"/>
                  </a:lnTo>
                  <a:lnTo>
                    <a:pt x="2667584" y="103308"/>
                  </a:lnTo>
                  <a:lnTo>
                    <a:pt x="2672500" y="104392"/>
                  </a:lnTo>
                  <a:lnTo>
                    <a:pt x="2677286" y="105321"/>
                  </a:lnTo>
                  <a:lnTo>
                    <a:pt x="2680390" y="89523"/>
                  </a:lnTo>
                  <a:lnTo>
                    <a:pt x="2675604" y="88594"/>
                  </a:lnTo>
                  <a:lnTo>
                    <a:pt x="2670689" y="87509"/>
                  </a:lnTo>
                  <a:lnTo>
                    <a:pt x="2665514" y="86580"/>
                  </a:lnTo>
                  <a:lnTo>
                    <a:pt x="2656544" y="84867"/>
                  </a:lnTo>
                  <a:lnTo>
                    <a:pt x="2647308" y="83211"/>
                  </a:lnTo>
                  <a:lnTo>
                    <a:pt x="2628131" y="80075"/>
                  </a:lnTo>
                  <a:close/>
                </a:path>
                <a:path w="2870834" h="723900">
                  <a:moveTo>
                    <a:pt x="255345" y="78216"/>
                  </a:moveTo>
                  <a:lnTo>
                    <a:pt x="242112" y="80244"/>
                  </a:lnTo>
                  <a:lnTo>
                    <a:pt x="229228" y="82359"/>
                  </a:lnTo>
                  <a:lnTo>
                    <a:pt x="204741" y="86735"/>
                  </a:lnTo>
                  <a:lnTo>
                    <a:pt x="202878" y="87045"/>
                  </a:lnTo>
                  <a:lnTo>
                    <a:pt x="205983" y="102843"/>
                  </a:lnTo>
                  <a:lnTo>
                    <a:pt x="219560" y="100355"/>
                  </a:lnTo>
                  <a:lnTo>
                    <a:pt x="231867" y="98235"/>
                  </a:lnTo>
                  <a:lnTo>
                    <a:pt x="257673" y="94169"/>
                  </a:lnTo>
                  <a:lnTo>
                    <a:pt x="255345" y="78216"/>
                  </a:lnTo>
                  <a:close/>
                </a:path>
                <a:path w="2870834" h="723900">
                  <a:moveTo>
                    <a:pt x="2522836" y="66755"/>
                  </a:moveTo>
                  <a:lnTo>
                    <a:pt x="2521155" y="82863"/>
                  </a:lnTo>
                  <a:lnTo>
                    <a:pt x="2522707" y="83018"/>
                  </a:lnTo>
                  <a:lnTo>
                    <a:pt x="2573673" y="88748"/>
                  </a:lnTo>
                  <a:lnTo>
                    <a:pt x="2575484" y="72640"/>
                  </a:lnTo>
                  <a:lnTo>
                    <a:pt x="2522836" y="66755"/>
                  </a:lnTo>
                  <a:close/>
                </a:path>
                <a:path w="2870834" h="723900">
                  <a:moveTo>
                    <a:pt x="360587" y="65361"/>
                  </a:moveTo>
                  <a:lnTo>
                    <a:pt x="356396" y="65825"/>
                  </a:lnTo>
                  <a:lnTo>
                    <a:pt x="351584" y="66445"/>
                  </a:lnTo>
                  <a:lnTo>
                    <a:pt x="346617" y="66910"/>
                  </a:lnTo>
                  <a:lnTo>
                    <a:pt x="345841" y="67064"/>
                  </a:lnTo>
                  <a:lnTo>
                    <a:pt x="307966" y="71246"/>
                  </a:lnTo>
                  <a:lnTo>
                    <a:pt x="309829" y="87199"/>
                  </a:lnTo>
                  <a:lnTo>
                    <a:pt x="347548" y="83172"/>
                  </a:lnTo>
                  <a:lnTo>
                    <a:pt x="348325" y="83018"/>
                  </a:lnTo>
                  <a:lnTo>
                    <a:pt x="353292" y="82398"/>
                  </a:lnTo>
                  <a:lnTo>
                    <a:pt x="358104" y="81933"/>
                  </a:lnTo>
                  <a:lnTo>
                    <a:pt x="362295" y="81469"/>
                  </a:lnTo>
                  <a:lnTo>
                    <a:pt x="360587" y="65361"/>
                  </a:lnTo>
                  <a:close/>
                </a:path>
                <a:path w="2870834" h="723900">
                  <a:moveTo>
                    <a:pt x="2418189" y="54054"/>
                  </a:moveTo>
                  <a:lnTo>
                    <a:pt x="2416248" y="70007"/>
                  </a:lnTo>
                  <a:lnTo>
                    <a:pt x="2468508" y="76513"/>
                  </a:lnTo>
                  <a:lnTo>
                    <a:pt x="2470707" y="60559"/>
                  </a:lnTo>
                  <a:lnTo>
                    <a:pt x="2418189" y="54054"/>
                  </a:lnTo>
                  <a:close/>
                </a:path>
                <a:path w="2870834" h="723900">
                  <a:moveTo>
                    <a:pt x="465364" y="52350"/>
                  </a:moveTo>
                  <a:lnTo>
                    <a:pt x="412898" y="58856"/>
                  </a:lnTo>
                  <a:lnTo>
                    <a:pt x="414916" y="74809"/>
                  </a:lnTo>
                  <a:lnTo>
                    <a:pt x="467227" y="68304"/>
                  </a:lnTo>
                  <a:lnTo>
                    <a:pt x="465364" y="52350"/>
                  </a:lnTo>
                  <a:close/>
                </a:path>
                <a:path w="2870834" h="723900">
                  <a:moveTo>
                    <a:pt x="2313024" y="41973"/>
                  </a:moveTo>
                  <a:lnTo>
                    <a:pt x="2311342" y="58081"/>
                  </a:lnTo>
                  <a:lnTo>
                    <a:pt x="2363731" y="63812"/>
                  </a:lnTo>
                  <a:lnTo>
                    <a:pt x="2365671" y="47704"/>
                  </a:lnTo>
                  <a:lnTo>
                    <a:pt x="2313024" y="41973"/>
                  </a:lnTo>
                  <a:close/>
                </a:path>
                <a:path w="2870834" h="723900">
                  <a:moveTo>
                    <a:pt x="570452" y="40579"/>
                  </a:moveTo>
                  <a:lnTo>
                    <a:pt x="517831" y="46310"/>
                  </a:lnTo>
                  <a:lnTo>
                    <a:pt x="519693" y="62418"/>
                  </a:lnTo>
                  <a:lnTo>
                    <a:pt x="572159" y="56687"/>
                  </a:lnTo>
                  <a:lnTo>
                    <a:pt x="570452" y="40579"/>
                  </a:lnTo>
                  <a:close/>
                </a:path>
                <a:path w="2870834" h="723900">
                  <a:moveTo>
                    <a:pt x="2207858" y="31596"/>
                  </a:moveTo>
                  <a:lnTo>
                    <a:pt x="2206306" y="47704"/>
                  </a:lnTo>
                  <a:lnTo>
                    <a:pt x="2258824" y="52660"/>
                  </a:lnTo>
                  <a:lnTo>
                    <a:pt x="2260506" y="36707"/>
                  </a:lnTo>
                  <a:lnTo>
                    <a:pt x="2207858" y="31596"/>
                  </a:lnTo>
                  <a:close/>
                </a:path>
                <a:path w="2870834" h="723900">
                  <a:moveTo>
                    <a:pt x="675695" y="30357"/>
                  </a:moveTo>
                  <a:lnTo>
                    <a:pt x="623073" y="35313"/>
                  </a:lnTo>
                  <a:lnTo>
                    <a:pt x="624625" y="51421"/>
                  </a:lnTo>
                  <a:lnTo>
                    <a:pt x="677092" y="46465"/>
                  </a:lnTo>
                  <a:lnTo>
                    <a:pt x="675695" y="30357"/>
                  </a:lnTo>
                  <a:close/>
                </a:path>
                <a:path w="2870834" h="723900">
                  <a:moveTo>
                    <a:pt x="2102305" y="22613"/>
                  </a:moveTo>
                  <a:lnTo>
                    <a:pt x="2101141" y="38721"/>
                  </a:lnTo>
                  <a:lnTo>
                    <a:pt x="2153788" y="43057"/>
                  </a:lnTo>
                  <a:lnTo>
                    <a:pt x="2155082" y="26949"/>
                  </a:lnTo>
                  <a:lnTo>
                    <a:pt x="2148355" y="26330"/>
                  </a:lnTo>
                  <a:lnTo>
                    <a:pt x="2102305" y="22613"/>
                  </a:lnTo>
                  <a:close/>
                </a:path>
                <a:path w="2870834" h="723900">
                  <a:moveTo>
                    <a:pt x="781248" y="21528"/>
                  </a:moveTo>
                  <a:lnTo>
                    <a:pt x="728471" y="25710"/>
                  </a:lnTo>
                  <a:lnTo>
                    <a:pt x="729868" y="41818"/>
                  </a:lnTo>
                  <a:lnTo>
                    <a:pt x="782490" y="37636"/>
                  </a:lnTo>
                  <a:lnTo>
                    <a:pt x="781248" y="21528"/>
                  </a:lnTo>
                  <a:close/>
                </a:path>
                <a:path w="2870834" h="723900">
                  <a:moveTo>
                    <a:pt x="1996752" y="15178"/>
                  </a:moveTo>
                  <a:lnTo>
                    <a:pt x="1995847" y="31286"/>
                  </a:lnTo>
                  <a:lnTo>
                    <a:pt x="2048494" y="34849"/>
                  </a:lnTo>
                  <a:lnTo>
                    <a:pt x="2049529" y="18741"/>
                  </a:lnTo>
                  <a:lnTo>
                    <a:pt x="1996752" y="15178"/>
                  </a:lnTo>
                  <a:close/>
                </a:path>
                <a:path w="2870834" h="723900">
                  <a:moveTo>
                    <a:pt x="886801" y="14404"/>
                  </a:moveTo>
                  <a:lnTo>
                    <a:pt x="834024" y="17811"/>
                  </a:lnTo>
                  <a:lnTo>
                    <a:pt x="835111" y="33919"/>
                  </a:lnTo>
                  <a:lnTo>
                    <a:pt x="887732" y="30512"/>
                  </a:lnTo>
                  <a:lnTo>
                    <a:pt x="886801" y="14404"/>
                  </a:lnTo>
                  <a:close/>
                </a:path>
                <a:path w="2870834" h="723900">
                  <a:moveTo>
                    <a:pt x="1891070" y="9293"/>
                  </a:moveTo>
                  <a:lnTo>
                    <a:pt x="1890293" y="25401"/>
                  </a:lnTo>
                  <a:lnTo>
                    <a:pt x="1943070" y="28189"/>
                  </a:lnTo>
                  <a:lnTo>
                    <a:pt x="1943846" y="12081"/>
                  </a:lnTo>
                  <a:lnTo>
                    <a:pt x="1891070" y="9293"/>
                  </a:lnTo>
                  <a:close/>
                </a:path>
                <a:path w="2870834" h="723900">
                  <a:moveTo>
                    <a:pt x="992199" y="8673"/>
                  </a:moveTo>
                  <a:lnTo>
                    <a:pt x="939422" y="11306"/>
                  </a:lnTo>
                  <a:lnTo>
                    <a:pt x="940354" y="27414"/>
                  </a:lnTo>
                  <a:lnTo>
                    <a:pt x="992975" y="24781"/>
                  </a:lnTo>
                  <a:lnTo>
                    <a:pt x="992199" y="8673"/>
                  </a:lnTo>
                  <a:close/>
                </a:path>
                <a:path w="2870834" h="723900">
                  <a:moveTo>
                    <a:pt x="1785516" y="4801"/>
                  </a:moveTo>
                  <a:lnTo>
                    <a:pt x="1784870" y="20909"/>
                  </a:lnTo>
                  <a:lnTo>
                    <a:pt x="1837646" y="22922"/>
                  </a:lnTo>
                  <a:lnTo>
                    <a:pt x="1838422" y="6814"/>
                  </a:lnTo>
                  <a:lnTo>
                    <a:pt x="1785516" y="4801"/>
                  </a:lnTo>
                  <a:close/>
                </a:path>
                <a:path w="2870834" h="723900">
                  <a:moveTo>
                    <a:pt x="1098218" y="4181"/>
                  </a:moveTo>
                  <a:lnTo>
                    <a:pt x="1045286" y="6195"/>
                  </a:lnTo>
                  <a:lnTo>
                    <a:pt x="1045907" y="22303"/>
                  </a:lnTo>
                  <a:lnTo>
                    <a:pt x="1098839" y="20289"/>
                  </a:lnTo>
                  <a:lnTo>
                    <a:pt x="1098218" y="4181"/>
                  </a:lnTo>
                  <a:close/>
                </a:path>
                <a:path w="2870834" h="723900">
                  <a:moveTo>
                    <a:pt x="1679705" y="1858"/>
                  </a:moveTo>
                  <a:lnTo>
                    <a:pt x="1679316" y="17966"/>
                  </a:lnTo>
                  <a:lnTo>
                    <a:pt x="1732093" y="19205"/>
                  </a:lnTo>
                  <a:lnTo>
                    <a:pt x="1732610" y="3097"/>
                  </a:lnTo>
                  <a:lnTo>
                    <a:pt x="1679705" y="1858"/>
                  </a:lnTo>
                  <a:close/>
                </a:path>
                <a:path w="2870834" h="723900">
                  <a:moveTo>
                    <a:pt x="1203926" y="1548"/>
                  </a:moveTo>
                  <a:lnTo>
                    <a:pt x="1150994" y="2787"/>
                  </a:lnTo>
                  <a:lnTo>
                    <a:pt x="1151460" y="18895"/>
                  </a:lnTo>
                  <a:lnTo>
                    <a:pt x="1204237" y="17656"/>
                  </a:lnTo>
                  <a:lnTo>
                    <a:pt x="1203926" y="1548"/>
                  </a:lnTo>
                  <a:close/>
                </a:path>
                <a:path w="2870834" h="723900">
                  <a:moveTo>
                    <a:pt x="1574022" y="154"/>
                  </a:moveTo>
                  <a:lnTo>
                    <a:pt x="1573763" y="16262"/>
                  </a:lnTo>
                  <a:lnTo>
                    <a:pt x="1626540" y="16882"/>
                  </a:lnTo>
                  <a:lnTo>
                    <a:pt x="1626928" y="774"/>
                  </a:lnTo>
                  <a:lnTo>
                    <a:pt x="1574022" y="154"/>
                  </a:lnTo>
                  <a:close/>
                </a:path>
                <a:path w="2870834" h="723900">
                  <a:moveTo>
                    <a:pt x="1309751" y="154"/>
                  </a:moveTo>
                  <a:lnTo>
                    <a:pt x="1256845" y="619"/>
                  </a:lnTo>
                  <a:lnTo>
                    <a:pt x="1256974" y="16727"/>
                  </a:lnTo>
                  <a:lnTo>
                    <a:pt x="1309880" y="16262"/>
                  </a:lnTo>
                  <a:lnTo>
                    <a:pt x="1309751" y="154"/>
                  </a:lnTo>
                  <a:close/>
                </a:path>
                <a:path w="2870834" h="723900">
                  <a:moveTo>
                    <a:pt x="1362528" y="0"/>
                  </a:moveTo>
                  <a:lnTo>
                    <a:pt x="1362528" y="16107"/>
                  </a:lnTo>
                  <a:lnTo>
                    <a:pt x="1415304" y="16417"/>
                  </a:lnTo>
                  <a:lnTo>
                    <a:pt x="1415433" y="309"/>
                  </a:lnTo>
                  <a:lnTo>
                    <a:pt x="1362528" y="0"/>
                  </a:lnTo>
                  <a:close/>
                </a:path>
                <a:path w="2870834" h="723900">
                  <a:moveTo>
                    <a:pt x="1520987" y="154"/>
                  </a:moveTo>
                  <a:lnTo>
                    <a:pt x="1468081" y="309"/>
                  </a:lnTo>
                  <a:lnTo>
                    <a:pt x="1468210" y="16417"/>
                  </a:lnTo>
                  <a:lnTo>
                    <a:pt x="1520987" y="16199"/>
                  </a:lnTo>
                  <a:lnTo>
                    <a:pt x="1520987" y="154"/>
                  </a:lnTo>
                  <a:close/>
                </a:path>
                <a:path w="2870834" h="723900">
                  <a:moveTo>
                    <a:pt x="1520987" y="16199"/>
                  </a:moveTo>
                  <a:lnTo>
                    <a:pt x="1506901" y="16199"/>
                  </a:lnTo>
                  <a:lnTo>
                    <a:pt x="1520987" y="16262"/>
                  </a:lnTo>
                  <a:close/>
                </a:path>
              </a:pathLst>
            </a:custGeom>
            <a:solidFill>
              <a:srgbClr val="F6F6F6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1" name="object 21" descr=""/>
          <p:cNvSpPr txBox="1"/>
          <p:nvPr/>
        </p:nvSpPr>
        <p:spPr>
          <a:xfrm>
            <a:off x="5668771" y="3349717"/>
            <a:ext cx="4399915" cy="2524125"/>
          </a:xfrm>
          <a:prstGeom prst="rect">
            <a:avLst/>
          </a:prstGeom>
        </p:spPr>
        <p:txBody>
          <a:bodyPr wrap="square" lIns="0" tIns="184150" rIns="0" bIns="0" rtlCol="0" vert="horz">
            <a:spAutoFit/>
          </a:bodyPr>
          <a:lstStyle/>
          <a:p>
            <a:pPr marL="1537335">
              <a:lnSpc>
                <a:spcPct val="100000"/>
              </a:lnSpc>
              <a:spcBef>
                <a:spcPts val="1450"/>
              </a:spcBef>
            </a:pPr>
            <a:r>
              <a:rPr dirty="0" sz="3200" spc="-235" b="1">
                <a:solidFill>
                  <a:srgbClr val="FF0000"/>
                </a:solidFill>
                <a:latin typeface="Arial"/>
                <a:cs typeface="Arial"/>
              </a:rPr>
              <a:t>Tiêu</a:t>
            </a:r>
            <a:r>
              <a:rPr dirty="0" sz="3200" spc="-170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3200" spc="-265" b="1">
                <a:solidFill>
                  <a:srgbClr val="FF0000"/>
                </a:solidFill>
                <a:latin typeface="Arial"/>
                <a:cs typeface="Arial"/>
              </a:rPr>
              <a:t>chí</a:t>
            </a:r>
            <a:r>
              <a:rPr dirty="0" sz="3200" spc="-155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3200" spc="-210" b="1">
                <a:solidFill>
                  <a:srgbClr val="FF0000"/>
                </a:solidFill>
                <a:latin typeface="Arial"/>
                <a:cs typeface="Arial"/>
              </a:rPr>
              <a:t>đánh</a:t>
            </a:r>
            <a:r>
              <a:rPr dirty="0" sz="3200" spc="-180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3200" spc="-175" b="1">
                <a:solidFill>
                  <a:srgbClr val="FF0000"/>
                </a:solidFill>
                <a:latin typeface="Arial"/>
                <a:cs typeface="Arial"/>
              </a:rPr>
              <a:t>giá</a:t>
            </a:r>
            <a:endParaRPr sz="3200">
              <a:latin typeface="Arial"/>
              <a:cs typeface="Arial"/>
            </a:endParaRPr>
          </a:p>
          <a:p>
            <a:pPr marL="12700" marR="2447925">
              <a:lnSpc>
                <a:spcPct val="100000"/>
              </a:lnSpc>
              <a:spcBef>
                <a:spcPts val="1520"/>
              </a:spcBef>
            </a:pPr>
            <a:r>
              <a:rPr dirty="0" sz="3600" spc="-260">
                <a:latin typeface="Arial"/>
                <a:cs typeface="Arial"/>
              </a:rPr>
              <a:t>Đọc</a:t>
            </a:r>
            <a:r>
              <a:rPr dirty="0" sz="3600" spc="-180">
                <a:latin typeface="Arial"/>
                <a:cs typeface="Arial"/>
              </a:rPr>
              <a:t> </a:t>
            </a:r>
            <a:r>
              <a:rPr dirty="0" sz="3600" spc="-60">
                <a:latin typeface="Arial"/>
                <a:cs typeface="Arial"/>
              </a:rPr>
              <a:t>đúng. </a:t>
            </a:r>
            <a:r>
              <a:rPr dirty="0" sz="3600" spc="-260">
                <a:latin typeface="Arial"/>
                <a:cs typeface="Arial"/>
              </a:rPr>
              <a:t>Đọc</a:t>
            </a:r>
            <a:r>
              <a:rPr dirty="0" sz="3600" spc="-190">
                <a:latin typeface="Arial"/>
                <a:cs typeface="Arial"/>
              </a:rPr>
              <a:t> </a:t>
            </a:r>
            <a:r>
              <a:rPr dirty="0" sz="3600" spc="-40">
                <a:latin typeface="Arial"/>
                <a:cs typeface="Arial"/>
              </a:rPr>
              <a:t>to,</a:t>
            </a:r>
            <a:r>
              <a:rPr dirty="0" sz="3600" spc="-185">
                <a:latin typeface="Arial"/>
                <a:cs typeface="Arial"/>
              </a:rPr>
              <a:t> </a:t>
            </a:r>
            <a:r>
              <a:rPr dirty="0" sz="3600" spc="-60">
                <a:latin typeface="Arial"/>
                <a:cs typeface="Arial"/>
              </a:rPr>
              <a:t>rõ.</a:t>
            </a:r>
            <a:endParaRPr sz="3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3600" spc="-185">
                <a:latin typeface="Arial"/>
                <a:cs typeface="Arial"/>
              </a:rPr>
              <a:t>Ngắt,</a:t>
            </a:r>
            <a:r>
              <a:rPr dirty="0" sz="3600" spc="-150">
                <a:latin typeface="Arial"/>
                <a:cs typeface="Arial"/>
              </a:rPr>
              <a:t> </a:t>
            </a:r>
            <a:r>
              <a:rPr dirty="0" sz="3600" spc="-145">
                <a:latin typeface="Arial"/>
                <a:cs typeface="Arial"/>
              </a:rPr>
              <a:t>nghỉ</a:t>
            </a:r>
            <a:r>
              <a:rPr dirty="0" sz="3600" spc="-150">
                <a:latin typeface="Arial"/>
                <a:cs typeface="Arial"/>
              </a:rPr>
              <a:t> đúng</a:t>
            </a:r>
            <a:r>
              <a:rPr dirty="0" sz="3600" spc="-165">
                <a:latin typeface="Arial"/>
                <a:cs typeface="Arial"/>
              </a:rPr>
              <a:t> </a:t>
            </a:r>
            <a:r>
              <a:rPr dirty="0" sz="3600" spc="-25">
                <a:latin typeface="Arial"/>
                <a:cs typeface="Arial"/>
              </a:rPr>
              <a:t>chỗ</a:t>
            </a:r>
            <a:endParaRPr sz="3600">
              <a:latin typeface="Arial"/>
              <a:cs typeface="Arial"/>
            </a:endParaRPr>
          </a:p>
        </p:txBody>
      </p:sp>
      <p:grpSp>
        <p:nvGrpSpPr>
          <p:cNvPr id="22" name="object 22" descr=""/>
          <p:cNvGrpSpPr/>
          <p:nvPr/>
        </p:nvGrpSpPr>
        <p:grpSpPr>
          <a:xfrm>
            <a:off x="393191" y="321945"/>
            <a:ext cx="10977880" cy="6536055"/>
            <a:chOff x="393191" y="321945"/>
            <a:chExt cx="10977880" cy="6536055"/>
          </a:xfrm>
        </p:grpSpPr>
        <p:pic>
          <p:nvPicPr>
            <p:cNvPr id="23" name="object 23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228844" y="4314443"/>
              <a:ext cx="341375" cy="477012"/>
            </a:xfrm>
            <a:prstGeom prst="rect">
              <a:avLst/>
            </a:prstGeom>
          </p:spPr>
        </p:pic>
        <p:pic>
          <p:nvPicPr>
            <p:cNvPr id="24" name="object 24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247132" y="4817364"/>
              <a:ext cx="341375" cy="478536"/>
            </a:xfrm>
            <a:prstGeom prst="rect">
              <a:avLst/>
            </a:prstGeom>
          </p:spPr>
        </p:pic>
        <p:pic>
          <p:nvPicPr>
            <p:cNvPr id="25" name="object 25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170932" y="5303520"/>
              <a:ext cx="484632" cy="528828"/>
            </a:xfrm>
            <a:prstGeom prst="rect">
              <a:avLst/>
            </a:prstGeom>
          </p:spPr>
        </p:pic>
        <p:pic>
          <p:nvPicPr>
            <p:cNvPr id="26" name="object 26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879080" y="4376928"/>
              <a:ext cx="449579" cy="362712"/>
            </a:xfrm>
            <a:prstGeom prst="rect">
              <a:avLst/>
            </a:prstGeom>
          </p:spPr>
        </p:pic>
        <p:pic>
          <p:nvPicPr>
            <p:cNvPr id="27" name="object 27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385048" y="4376928"/>
              <a:ext cx="414527" cy="342900"/>
            </a:xfrm>
            <a:prstGeom prst="rect">
              <a:avLst/>
            </a:prstGeom>
          </p:spPr>
        </p:pic>
        <p:pic>
          <p:nvPicPr>
            <p:cNvPr id="28" name="object 28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854439" y="4381499"/>
              <a:ext cx="348996" cy="348995"/>
            </a:xfrm>
            <a:prstGeom prst="rect">
              <a:avLst/>
            </a:prstGeom>
          </p:spPr>
        </p:pic>
        <p:pic>
          <p:nvPicPr>
            <p:cNvPr id="29" name="object 29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824215" y="4812791"/>
              <a:ext cx="449579" cy="362712"/>
            </a:xfrm>
            <a:prstGeom prst="rect">
              <a:avLst/>
            </a:prstGeom>
          </p:spPr>
        </p:pic>
        <p:pic>
          <p:nvPicPr>
            <p:cNvPr id="30" name="object 30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328660" y="4812791"/>
              <a:ext cx="414527" cy="342900"/>
            </a:xfrm>
            <a:prstGeom prst="rect">
              <a:avLst/>
            </a:prstGeom>
          </p:spPr>
        </p:pic>
        <p:pic>
          <p:nvPicPr>
            <p:cNvPr id="31" name="object 31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799575" y="4817364"/>
              <a:ext cx="347472" cy="348995"/>
            </a:xfrm>
            <a:prstGeom prst="rect">
              <a:avLst/>
            </a:prstGeom>
          </p:spPr>
        </p:pic>
        <p:pic>
          <p:nvPicPr>
            <p:cNvPr id="32" name="object 32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970008" y="5364479"/>
              <a:ext cx="496824" cy="400812"/>
            </a:xfrm>
            <a:prstGeom prst="rect">
              <a:avLst/>
            </a:prstGeom>
          </p:spPr>
        </p:pic>
        <p:pic>
          <p:nvPicPr>
            <p:cNvPr id="33" name="object 33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507980" y="5361431"/>
              <a:ext cx="457200" cy="379475"/>
            </a:xfrm>
            <a:prstGeom prst="rect">
              <a:avLst/>
            </a:prstGeom>
          </p:spPr>
        </p:pic>
        <p:pic>
          <p:nvPicPr>
            <p:cNvPr id="34" name="object 34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984991" y="5372099"/>
              <a:ext cx="385572" cy="385572"/>
            </a:xfrm>
            <a:prstGeom prst="rect">
              <a:avLst/>
            </a:prstGeom>
          </p:spPr>
        </p:pic>
        <p:pic>
          <p:nvPicPr>
            <p:cNvPr id="35" name="object 35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93191" y="3688079"/>
              <a:ext cx="4629912" cy="3169917"/>
            </a:xfrm>
            <a:prstGeom prst="rect">
              <a:avLst/>
            </a:prstGeom>
          </p:spPr>
        </p:pic>
        <p:sp>
          <p:nvSpPr>
            <p:cNvPr id="36" name="object 36" descr=""/>
            <p:cNvSpPr/>
            <p:nvPr/>
          </p:nvSpPr>
          <p:spPr>
            <a:xfrm>
              <a:off x="1727200" y="321944"/>
              <a:ext cx="8576310" cy="974090"/>
            </a:xfrm>
            <a:custGeom>
              <a:avLst/>
              <a:gdLst/>
              <a:ahLst/>
              <a:cxnLst/>
              <a:rect l="l" t="t" r="r" b="b"/>
              <a:pathLst>
                <a:path w="8576310" h="974090">
                  <a:moveTo>
                    <a:pt x="367665" y="728853"/>
                  </a:moveTo>
                  <a:lnTo>
                    <a:pt x="356870" y="698246"/>
                  </a:lnTo>
                  <a:lnTo>
                    <a:pt x="354584" y="696595"/>
                  </a:lnTo>
                  <a:lnTo>
                    <a:pt x="354164" y="696468"/>
                  </a:lnTo>
                  <a:lnTo>
                    <a:pt x="351663" y="695706"/>
                  </a:lnTo>
                  <a:lnTo>
                    <a:pt x="95377" y="696468"/>
                  </a:lnTo>
                  <a:lnTo>
                    <a:pt x="93726" y="83185"/>
                  </a:lnTo>
                  <a:lnTo>
                    <a:pt x="93091" y="80645"/>
                  </a:lnTo>
                  <a:lnTo>
                    <a:pt x="91567" y="78486"/>
                  </a:lnTo>
                  <a:lnTo>
                    <a:pt x="90170" y="76200"/>
                  </a:lnTo>
                  <a:lnTo>
                    <a:pt x="55880" y="68707"/>
                  </a:lnTo>
                  <a:lnTo>
                    <a:pt x="38100" y="68707"/>
                  </a:lnTo>
                  <a:lnTo>
                    <a:pt x="9779" y="73406"/>
                  </a:lnTo>
                  <a:lnTo>
                    <a:pt x="6096" y="74676"/>
                  </a:lnTo>
                  <a:lnTo>
                    <a:pt x="3556" y="76454"/>
                  </a:lnTo>
                  <a:lnTo>
                    <a:pt x="2159" y="78613"/>
                  </a:lnTo>
                  <a:lnTo>
                    <a:pt x="635" y="80899"/>
                  </a:lnTo>
                  <a:lnTo>
                    <a:pt x="63" y="83185"/>
                  </a:lnTo>
                  <a:lnTo>
                    <a:pt x="0" y="86360"/>
                  </a:lnTo>
                  <a:lnTo>
                    <a:pt x="1651" y="739775"/>
                  </a:lnTo>
                  <a:lnTo>
                    <a:pt x="20320" y="775081"/>
                  </a:lnTo>
                  <a:lnTo>
                    <a:pt x="28321" y="777875"/>
                  </a:lnTo>
                  <a:lnTo>
                    <a:pt x="36703" y="777875"/>
                  </a:lnTo>
                  <a:lnTo>
                    <a:pt x="351917" y="776986"/>
                  </a:lnTo>
                  <a:lnTo>
                    <a:pt x="366522" y="754380"/>
                  </a:lnTo>
                  <a:lnTo>
                    <a:pt x="367284" y="749427"/>
                  </a:lnTo>
                  <a:lnTo>
                    <a:pt x="367665" y="743331"/>
                  </a:lnTo>
                  <a:lnTo>
                    <a:pt x="367665" y="728853"/>
                  </a:lnTo>
                  <a:close/>
                </a:path>
                <a:path w="8576310" h="974090">
                  <a:moveTo>
                    <a:pt x="881176" y="765175"/>
                  </a:moveTo>
                  <a:lnTo>
                    <a:pt x="881075" y="697357"/>
                  </a:lnTo>
                  <a:lnTo>
                    <a:pt x="879983" y="268224"/>
                  </a:lnTo>
                  <a:lnTo>
                    <a:pt x="856488" y="255143"/>
                  </a:lnTo>
                  <a:lnTo>
                    <a:pt x="850646" y="254508"/>
                  </a:lnTo>
                  <a:lnTo>
                    <a:pt x="843407" y="254254"/>
                  </a:lnTo>
                  <a:lnTo>
                    <a:pt x="834644" y="254381"/>
                  </a:lnTo>
                  <a:lnTo>
                    <a:pt x="825627" y="254381"/>
                  </a:lnTo>
                  <a:lnTo>
                    <a:pt x="818261" y="254635"/>
                  </a:lnTo>
                  <a:lnTo>
                    <a:pt x="812546" y="255270"/>
                  </a:lnTo>
                  <a:lnTo>
                    <a:pt x="806958" y="255778"/>
                  </a:lnTo>
                  <a:lnTo>
                    <a:pt x="802386" y="256921"/>
                  </a:lnTo>
                  <a:lnTo>
                    <a:pt x="795020" y="260223"/>
                  </a:lnTo>
                  <a:lnTo>
                    <a:pt x="792607" y="262001"/>
                  </a:lnTo>
                  <a:lnTo>
                    <a:pt x="791337" y="264033"/>
                  </a:lnTo>
                  <a:lnTo>
                    <a:pt x="790067" y="265938"/>
                  </a:lnTo>
                  <a:lnTo>
                    <a:pt x="789495" y="268224"/>
                  </a:lnTo>
                  <a:lnTo>
                    <a:pt x="789432" y="272161"/>
                  </a:lnTo>
                  <a:lnTo>
                    <a:pt x="790321" y="614426"/>
                  </a:lnTo>
                  <a:lnTo>
                    <a:pt x="771804" y="636270"/>
                  </a:lnTo>
                  <a:lnTo>
                    <a:pt x="736320" y="671563"/>
                  </a:lnTo>
                  <a:lnTo>
                    <a:pt x="702551" y="695566"/>
                  </a:lnTo>
                  <a:lnTo>
                    <a:pt x="652018" y="709168"/>
                  </a:lnTo>
                  <a:lnTo>
                    <a:pt x="639343" y="708558"/>
                  </a:lnTo>
                  <a:lnTo>
                    <a:pt x="596785" y="693661"/>
                  </a:lnTo>
                  <a:lnTo>
                    <a:pt x="567651" y="661327"/>
                  </a:lnTo>
                  <a:lnTo>
                    <a:pt x="551713" y="612724"/>
                  </a:lnTo>
                  <a:lnTo>
                    <a:pt x="548005" y="557784"/>
                  </a:lnTo>
                  <a:lnTo>
                    <a:pt x="547243" y="269113"/>
                  </a:lnTo>
                  <a:lnTo>
                    <a:pt x="546481" y="266573"/>
                  </a:lnTo>
                  <a:lnTo>
                    <a:pt x="510667" y="255143"/>
                  </a:lnTo>
                  <a:lnTo>
                    <a:pt x="501904" y="255143"/>
                  </a:lnTo>
                  <a:lnTo>
                    <a:pt x="462280" y="260985"/>
                  </a:lnTo>
                  <a:lnTo>
                    <a:pt x="456692" y="272161"/>
                  </a:lnTo>
                  <a:lnTo>
                    <a:pt x="457454" y="569976"/>
                  </a:lnTo>
                  <a:lnTo>
                    <a:pt x="459841" y="619429"/>
                  </a:lnTo>
                  <a:lnTo>
                    <a:pt x="466725" y="660781"/>
                  </a:lnTo>
                  <a:lnTo>
                    <a:pt x="486918" y="711593"/>
                  </a:lnTo>
                  <a:lnTo>
                    <a:pt x="520611" y="751306"/>
                  </a:lnTo>
                  <a:lnTo>
                    <a:pt x="568782" y="777659"/>
                  </a:lnTo>
                  <a:lnTo>
                    <a:pt x="610120" y="785710"/>
                  </a:lnTo>
                  <a:lnTo>
                    <a:pt x="633730" y="786638"/>
                  </a:lnTo>
                  <a:lnTo>
                    <a:pt x="654621" y="785291"/>
                  </a:lnTo>
                  <a:lnTo>
                    <a:pt x="696048" y="774534"/>
                  </a:lnTo>
                  <a:lnTo>
                    <a:pt x="737057" y="752944"/>
                  </a:lnTo>
                  <a:lnTo>
                    <a:pt x="778446" y="719035"/>
                  </a:lnTo>
                  <a:lnTo>
                    <a:pt x="787946" y="709168"/>
                  </a:lnTo>
                  <a:lnTo>
                    <a:pt x="799338" y="697357"/>
                  </a:lnTo>
                  <a:lnTo>
                    <a:pt x="799465" y="765175"/>
                  </a:lnTo>
                  <a:lnTo>
                    <a:pt x="831977" y="779018"/>
                  </a:lnTo>
                  <a:lnTo>
                    <a:pt x="847979" y="779018"/>
                  </a:lnTo>
                  <a:lnTo>
                    <a:pt x="854456" y="778637"/>
                  </a:lnTo>
                  <a:lnTo>
                    <a:pt x="864997" y="777113"/>
                  </a:lnTo>
                  <a:lnTo>
                    <a:pt x="869315" y="776097"/>
                  </a:lnTo>
                  <a:lnTo>
                    <a:pt x="872705" y="774534"/>
                  </a:lnTo>
                  <a:lnTo>
                    <a:pt x="875792" y="773176"/>
                  </a:lnTo>
                  <a:lnTo>
                    <a:pt x="878078" y="771398"/>
                  </a:lnTo>
                  <a:lnTo>
                    <a:pt x="880618" y="767334"/>
                  </a:lnTo>
                  <a:lnTo>
                    <a:pt x="881176" y="765175"/>
                  </a:lnTo>
                  <a:close/>
                </a:path>
                <a:path w="8576310" h="974090">
                  <a:moveTo>
                    <a:pt x="1449324" y="274066"/>
                  </a:moveTo>
                  <a:lnTo>
                    <a:pt x="1415288" y="252857"/>
                  </a:lnTo>
                  <a:lnTo>
                    <a:pt x="1405001" y="252857"/>
                  </a:lnTo>
                  <a:lnTo>
                    <a:pt x="1364488" y="258699"/>
                  </a:lnTo>
                  <a:lnTo>
                    <a:pt x="1361313" y="260731"/>
                  </a:lnTo>
                  <a:lnTo>
                    <a:pt x="1358773" y="265176"/>
                  </a:lnTo>
                  <a:lnTo>
                    <a:pt x="1356614" y="272034"/>
                  </a:lnTo>
                  <a:lnTo>
                    <a:pt x="1222375" y="668401"/>
                  </a:lnTo>
                  <a:lnTo>
                    <a:pt x="1220724" y="668401"/>
                  </a:lnTo>
                  <a:lnTo>
                    <a:pt x="1079500" y="274955"/>
                  </a:lnTo>
                  <a:lnTo>
                    <a:pt x="1077595" y="270256"/>
                  </a:lnTo>
                  <a:lnTo>
                    <a:pt x="1066292" y="257556"/>
                  </a:lnTo>
                  <a:lnTo>
                    <a:pt x="1062736" y="256159"/>
                  </a:lnTo>
                  <a:lnTo>
                    <a:pt x="1026033" y="253873"/>
                  </a:lnTo>
                  <a:lnTo>
                    <a:pt x="1018235" y="253974"/>
                  </a:lnTo>
                  <a:lnTo>
                    <a:pt x="981329" y="266446"/>
                  </a:lnTo>
                  <a:lnTo>
                    <a:pt x="981329" y="275209"/>
                  </a:lnTo>
                  <a:lnTo>
                    <a:pt x="982726" y="281178"/>
                  </a:lnTo>
                  <a:lnTo>
                    <a:pt x="985647" y="288798"/>
                  </a:lnTo>
                  <a:lnTo>
                    <a:pt x="1162050" y="757428"/>
                  </a:lnTo>
                  <a:lnTo>
                    <a:pt x="1177290" y="774954"/>
                  </a:lnTo>
                  <a:lnTo>
                    <a:pt x="1110107" y="945769"/>
                  </a:lnTo>
                  <a:lnTo>
                    <a:pt x="1107948" y="950849"/>
                  </a:lnTo>
                  <a:lnTo>
                    <a:pt x="1107059" y="955294"/>
                  </a:lnTo>
                  <a:lnTo>
                    <a:pt x="1107821" y="962533"/>
                  </a:lnTo>
                  <a:lnTo>
                    <a:pt x="1109472" y="965454"/>
                  </a:lnTo>
                  <a:lnTo>
                    <a:pt x="1112647" y="967613"/>
                  </a:lnTo>
                  <a:lnTo>
                    <a:pt x="1115695" y="969772"/>
                  </a:lnTo>
                  <a:lnTo>
                    <a:pt x="1120140" y="971296"/>
                  </a:lnTo>
                  <a:lnTo>
                    <a:pt x="1131824" y="973074"/>
                  </a:lnTo>
                  <a:lnTo>
                    <a:pt x="1139444" y="973582"/>
                  </a:lnTo>
                  <a:lnTo>
                    <a:pt x="1148969" y="973582"/>
                  </a:lnTo>
                  <a:lnTo>
                    <a:pt x="1189482" y="968756"/>
                  </a:lnTo>
                  <a:lnTo>
                    <a:pt x="1271143" y="774700"/>
                  </a:lnTo>
                  <a:lnTo>
                    <a:pt x="1309179" y="668401"/>
                  </a:lnTo>
                  <a:lnTo>
                    <a:pt x="1446022" y="286004"/>
                  </a:lnTo>
                  <a:lnTo>
                    <a:pt x="1448181" y="279527"/>
                  </a:lnTo>
                  <a:lnTo>
                    <a:pt x="1449324" y="274066"/>
                  </a:lnTo>
                  <a:close/>
                </a:path>
                <a:path w="8576310" h="974090">
                  <a:moveTo>
                    <a:pt x="1807845" y="870331"/>
                  </a:moveTo>
                  <a:lnTo>
                    <a:pt x="1796034" y="829818"/>
                  </a:lnTo>
                  <a:lnTo>
                    <a:pt x="1753743" y="818642"/>
                  </a:lnTo>
                  <a:lnTo>
                    <a:pt x="1739353" y="819442"/>
                  </a:lnTo>
                  <a:lnTo>
                    <a:pt x="1702142" y="846505"/>
                  </a:lnTo>
                  <a:lnTo>
                    <a:pt x="1699260" y="872236"/>
                  </a:lnTo>
                  <a:lnTo>
                    <a:pt x="1699983" y="885863"/>
                  </a:lnTo>
                  <a:lnTo>
                    <a:pt x="1727073" y="921270"/>
                  </a:lnTo>
                  <a:lnTo>
                    <a:pt x="1752854" y="923925"/>
                  </a:lnTo>
                  <a:lnTo>
                    <a:pt x="1767179" y="923213"/>
                  </a:lnTo>
                  <a:lnTo>
                    <a:pt x="1801139" y="905471"/>
                  </a:lnTo>
                  <a:lnTo>
                    <a:pt x="1807845" y="870331"/>
                  </a:lnTo>
                  <a:close/>
                </a:path>
                <a:path w="8576310" h="974090">
                  <a:moveTo>
                    <a:pt x="1881886" y="168275"/>
                  </a:moveTo>
                  <a:lnTo>
                    <a:pt x="1872234" y="147447"/>
                  </a:lnTo>
                  <a:lnTo>
                    <a:pt x="1811667" y="63881"/>
                  </a:lnTo>
                  <a:lnTo>
                    <a:pt x="1781937" y="22860"/>
                  </a:lnTo>
                  <a:lnTo>
                    <a:pt x="1780032" y="20332"/>
                  </a:lnTo>
                  <a:lnTo>
                    <a:pt x="1778000" y="18161"/>
                  </a:lnTo>
                  <a:lnTo>
                    <a:pt x="1775587" y="16510"/>
                  </a:lnTo>
                  <a:lnTo>
                    <a:pt x="1773301" y="14859"/>
                  </a:lnTo>
                  <a:lnTo>
                    <a:pt x="1770253" y="13462"/>
                  </a:lnTo>
                  <a:lnTo>
                    <a:pt x="1766570" y="12192"/>
                  </a:lnTo>
                  <a:lnTo>
                    <a:pt x="1763014" y="10934"/>
                  </a:lnTo>
                  <a:lnTo>
                    <a:pt x="1758569" y="10033"/>
                  </a:lnTo>
                  <a:lnTo>
                    <a:pt x="1748409" y="9017"/>
                  </a:lnTo>
                  <a:lnTo>
                    <a:pt x="1742059" y="8763"/>
                  </a:lnTo>
                  <a:lnTo>
                    <a:pt x="1726438" y="8763"/>
                  </a:lnTo>
                  <a:lnTo>
                    <a:pt x="1719580" y="9017"/>
                  </a:lnTo>
                  <a:lnTo>
                    <a:pt x="1713992" y="9652"/>
                  </a:lnTo>
                  <a:lnTo>
                    <a:pt x="1708277" y="10160"/>
                  </a:lnTo>
                  <a:lnTo>
                    <a:pt x="1683766" y="23114"/>
                  </a:lnTo>
                  <a:lnTo>
                    <a:pt x="1594091" y="148209"/>
                  </a:lnTo>
                  <a:lnTo>
                    <a:pt x="1589659" y="153670"/>
                  </a:lnTo>
                  <a:lnTo>
                    <a:pt x="1586738" y="158242"/>
                  </a:lnTo>
                  <a:lnTo>
                    <a:pt x="1585328" y="162179"/>
                  </a:lnTo>
                  <a:lnTo>
                    <a:pt x="1583982" y="165862"/>
                  </a:lnTo>
                  <a:lnTo>
                    <a:pt x="1609344" y="178689"/>
                  </a:lnTo>
                  <a:lnTo>
                    <a:pt x="1626108" y="178689"/>
                  </a:lnTo>
                  <a:lnTo>
                    <a:pt x="1662303" y="162179"/>
                  </a:lnTo>
                  <a:lnTo>
                    <a:pt x="1732915" y="63881"/>
                  </a:lnTo>
                  <a:lnTo>
                    <a:pt x="1804035" y="161798"/>
                  </a:lnTo>
                  <a:lnTo>
                    <a:pt x="1806676" y="165227"/>
                  </a:lnTo>
                  <a:lnTo>
                    <a:pt x="1808861" y="167767"/>
                  </a:lnTo>
                  <a:lnTo>
                    <a:pt x="1810639" y="170053"/>
                  </a:lnTo>
                  <a:lnTo>
                    <a:pt x="1812417" y="172212"/>
                  </a:lnTo>
                  <a:lnTo>
                    <a:pt x="1814830" y="173863"/>
                  </a:lnTo>
                  <a:lnTo>
                    <a:pt x="1817751" y="174879"/>
                  </a:lnTo>
                  <a:lnTo>
                    <a:pt x="1820672" y="176022"/>
                  </a:lnTo>
                  <a:lnTo>
                    <a:pt x="1824355" y="176784"/>
                  </a:lnTo>
                  <a:lnTo>
                    <a:pt x="1833499" y="177800"/>
                  </a:lnTo>
                  <a:lnTo>
                    <a:pt x="1839595" y="178054"/>
                  </a:lnTo>
                  <a:lnTo>
                    <a:pt x="1856613" y="178054"/>
                  </a:lnTo>
                  <a:lnTo>
                    <a:pt x="1864106" y="177419"/>
                  </a:lnTo>
                  <a:lnTo>
                    <a:pt x="1875028" y="174879"/>
                  </a:lnTo>
                  <a:lnTo>
                    <a:pt x="1878584" y="172974"/>
                  </a:lnTo>
                  <a:lnTo>
                    <a:pt x="1880235" y="170688"/>
                  </a:lnTo>
                  <a:lnTo>
                    <a:pt x="1881886" y="168275"/>
                  </a:lnTo>
                  <a:close/>
                </a:path>
                <a:path w="8576310" h="974090">
                  <a:moveTo>
                    <a:pt x="1957959" y="492506"/>
                  </a:moveTo>
                  <a:lnTo>
                    <a:pt x="1957832" y="476123"/>
                  </a:lnTo>
                  <a:lnTo>
                    <a:pt x="1957514" y="466725"/>
                  </a:lnTo>
                  <a:lnTo>
                    <a:pt x="1957044" y="452501"/>
                  </a:lnTo>
                  <a:lnTo>
                    <a:pt x="1950808" y="407441"/>
                  </a:lnTo>
                  <a:lnTo>
                    <a:pt x="1938324" y="365506"/>
                  </a:lnTo>
                  <a:lnTo>
                    <a:pt x="1919033" y="328739"/>
                  </a:lnTo>
                  <a:lnTo>
                    <a:pt x="1908492" y="314706"/>
                  </a:lnTo>
                  <a:lnTo>
                    <a:pt x="1906778" y="312420"/>
                  </a:lnTo>
                  <a:lnTo>
                    <a:pt x="1892719" y="297535"/>
                  </a:lnTo>
                  <a:lnTo>
                    <a:pt x="1876882" y="284289"/>
                  </a:lnTo>
                  <a:lnTo>
                    <a:pt x="1867281" y="277964"/>
                  </a:lnTo>
                  <a:lnTo>
                    <a:pt x="1867281" y="466090"/>
                  </a:lnTo>
                  <a:lnTo>
                    <a:pt x="1599438" y="466725"/>
                  </a:lnTo>
                  <a:lnTo>
                    <a:pt x="1605648" y="423100"/>
                  </a:lnTo>
                  <a:lnTo>
                    <a:pt x="1620964" y="383286"/>
                  </a:lnTo>
                  <a:lnTo>
                    <a:pt x="1645005" y="350939"/>
                  </a:lnTo>
                  <a:lnTo>
                    <a:pt x="1678178" y="327406"/>
                  </a:lnTo>
                  <a:lnTo>
                    <a:pt x="1720608" y="315569"/>
                  </a:lnTo>
                  <a:lnTo>
                    <a:pt x="1736852" y="314706"/>
                  </a:lnTo>
                  <a:lnTo>
                    <a:pt x="1767522" y="317157"/>
                  </a:lnTo>
                  <a:lnTo>
                    <a:pt x="1816862" y="337248"/>
                  </a:lnTo>
                  <a:lnTo>
                    <a:pt x="1849945" y="376923"/>
                  </a:lnTo>
                  <a:lnTo>
                    <a:pt x="1865845" y="432511"/>
                  </a:lnTo>
                  <a:lnTo>
                    <a:pt x="1867281" y="466090"/>
                  </a:lnTo>
                  <a:lnTo>
                    <a:pt x="1867281" y="277964"/>
                  </a:lnTo>
                  <a:lnTo>
                    <a:pt x="1818386" y="254571"/>
                  </a:lnTo>
                  <a:lnTo>
                    <a:pt x="1769097" y="245427"/>
                  </a:lnTo>
                  <a:lnTo>
                    <a:pt x="1741297" y="244348"/>
                  </a:lnTo>
                  <a:lnTo>
                    <a:pt x="1714957" y="245618"/>
                  </a:lnTo>
                  <a:lnTo>
                    <a:pt x="1666151" y="255143"/>
                  </a:lnTo>
                  <a:lnTo>
                    <a:pt x="1622755" y="273926"/>
                  </a:lnTo>
                  <a:lnTo>
                    <a:pt x="1585556" y="301028"/>
                  </a:lnTo>
                  <a:lnTo>
                    <a:pt x="1554899" y="336207"/>
                  </a:lnTo>
                  <a:lnTo>
                    <a:pt x="1531467" y="379069"/>
                  </a:lnTo>
                  <a:lnTo>
                    <a:pt x="1515325" y="429412"/>
                  </a:lnTo>
                  <a:lnTo>
                    <a:pt x="1507274" y="486321"/>
                  </a:lnTo>
                  <a:lnTo>
                    <a:pt x="1506347" y="517144"/>
                  </a:lnTo>
                  <a:lnTo>
                    <a:pt x="1507413" y="549389"/>
                  </a:lnTo>
                  <a:lnTo>
                    <a:pt x="1515465" y="607771"/>
                  </a:lnTo>
                  <a:lnTo>
                    <a:pt x="1531404" y="657860"/>
                  </a:lnTo>
                  <a:lnTo>
                    <a:pt x="1554937" y="699528"/>
                  </a:lnTo>
                  <a:lnTo>
                    <a:pt x="1586090" y="732726"/>
                  </a:lnTo>
                  <a:lnTo>
                    <a:pt x="1624482" y="757732"/>
                  </a:lnTo>
                  <a:lnTo>
                    <a:pt x="1670113" y="774522"/>
                  </a:lnTo>
                  <a:lnTo>
                    <a:pt x="1723123" y="782828"/>
                  </a:lnTo>
                  <a:lnTo>
                    <a:pt x="1752473" y="783844"/>
                  </a:lnTo>
                  <a:lnTo>
                    <a:pt x="1769656" y="783437"/>
                  </a:lnTo>
                  <a:lnTo>
                    <a:pt x="1818259" y="778383"/>
                  </a:lnTo>
                  <a:lnTo>
                    <a:pt x="1860296" y="769810"/>
                  </a:lnTo>
                  <a:lnTo>
                    <a:pt x="1902701" y="756526"/>
                  </a:lnTo>
                  <a:lnTo>
                    <a:pt x="1934464" y="734822"/>
                  </a:lnTo>
                  <a:lnTo>
                    <a:pt x="1935861" y="729615"/>
                  </a:lnTo>
                  <a:lnTo>
                    <a:pt x="1936496" y="726821"/>
                  </a:lnTo>
                  <a:lnTo>
                    <a:pt x="1936877" y="723773"/>
                  </a:lnTo>
                  <a:lnTo>
                    <a:pt x="1937639" y="716915"/>
                  </a:lnTo>
                  <a:lnTo>
                    <a:pt x="1937766" y="710692"/>
                  </a:lnTo>
                  <a:lnTo>
                    <a:pt x="1937664" y="699528"/>
                  </a:lnTo>
                  <a:lnTo>
                    <a:pt x="1937512" y="695960"/>
                  </a:lnTo>
                  <a:lnTo>
                    <a:pt x="1936877" y="691388"/>
                  </a:lnTo>
                  <a:lnTo>
                    <a:pt x="1936369" y="686816"/>
                  </a:lnTo>
                  <a:lnTo>
                    <a:pt x="1935480" y="683260"/>
                  </a:lnTo>
                  <a:lnTo>
                    <a:pt x="1934337" y="680720"/>
                  </a:lnTo>
                  <a:lnTo>
                    <a:pt x="1933321" y="678180"/>
                  </a:lnTo>
                  <a:lnTo>
                    <a:pt x="1931797" y="676275"/>
                  </a:lnTo>
                  <a:lnTo>
                    <a:pt x="1927733" y="673735"/>
                  </a:lnTo>
                  <a:lnTo>
                    <a:pt x="1925447" y="673100"/>
                  </a:lnTo>
                  <a:lnTo>
                    <a:pt x="1922907" y="673227"/>
                  </a:lnTo>
                  <a:lnTo>
                    <a:pt x="1918462" y="673227"/>
                  </a:lnTo>
                  <a:lnTo>
                    <a:pt x="1911985" y="675132"/>
                  </a:lnTo>
                  <a:lnTo>
                    <a:pt x="1903476" y="678942"/>
                  </a:lnTo>
                  <a:lnTo>
                    <a:pt x="1896567" y="681901"/>
                  </a:lnTo>
                  <a:lnTo>
                    <a:pt x="1860118" y="695350"/>
                  </a:lnTo>
                  <a:lnTo>
                    <a:pt x="1823212" y="704850"/>
                  </a:lnTo>
                  <a:lnTo>
                    <a:pt x="1777771" y="710272"/>
                  </a:lnTo>
                  <a:lnTo>
                    <a:pt x="1760728" y="710692"/>
                  </a:lnTo>
                  <a:lnTo>
                    <a:pt x="1739379" y="709930"/>
                  </a:lnTo>
                  <a:lnTo>
                    <a:pt x="1685544" y="698373"/>
                  </a:lnTo>
                  <a:lnTo>
                    <a:pt x="1645958" y="673468"/>
                  </a:lnTo>
                  <a:lnTo>
                    <a:pt x="1619135" y="636701"/>
                  </a:lnTo>
                  <a:lnTo>
                    <a:pt x="1604403" y="589470"/>
                  </a:lnTo>
                  <a:lnTo>
                    <a:pt x="1599679" y="532765"/>
                  </a:lnTo>
                  <a:lnTo>
                    <a:pt x="1922907" y="531876"/>
                  </a:lnTo>
                  <a:lnTo>
                    <a:pt x="1929574" y="531317"/>
                  </a:lnTo>
                  <a:lnTo>
                    <a:pt x="1957285" y="502399"/>
                  </a:lnTo>
                  <a:lnTo>
                    <a:pt x="1957959" y="492506"/>
                  </a:lnTo>
                  <a:close/>
                </a:path>
                <a:path w="8576310" h="974090">
                  <a:moveTo>
                    <a:pt x="2518664" y="757809"/>
                  </a:moveTo>
                  <a:lnTo>
                    <a:pt x="2517902" y="458343"/>
                  </a:lnTo>
                  <a:lnTo>
                    <a:pt x="2515501" y="409752"/>
                  </a:lnTo>
                  <a:lnTo>
                    <a:pt x="2508593" y="368592"/>
                  </a:lnTo>
                  <a:lnTo>
                    <a:pt x="2489898" y="320802"/>
                  </a:lnTo>
                  <a:lnTo>
                    <a:pt x="2454795" y="278561"/>
                  </a:lnTo>
                  <a:lnTo>
                    <a:pt x="2406688" y="251968"/>
                  </a:lnTo>
                  <a:lnTo>
                    <a:pt x="2365349" y="243776"/>
                  </a:lnTo>
                  <a:lnTo>
                    <a:pt x="2341753" y="242824"/>
                  </a:lnTo>
                  <a:lnTo>
                    <a:pt x="2320760" y="244259"/>
                  </a:lnTo>
                  <a:lnTo>
                    <a:pt x="2279180" y="255117"/>
                  </a:lnTo>
                  <a:lnTo>
                    <a:pt x="2237981" y="276948"/>
                  </a:lnTo>
                  <a:lnTo>
                    <a:pt x="2196782" y="311048"/>
                  </a:lnTo>
                  <a:lnTo>
                    <a:pt x="2176145" y="332740"/>
                  </a:lnTo>
                  <a:lnTo>
                    <a:pt x="2176018" y="265049"/>
                  </a:lnTo>
                  <a:lnTo>
                    <a:pt x="2143633" y="250952"/>
                  </a:lnTo>
                  <a:lnTo>
                    <a:pt x="2127250" y="250952"/>
                  </a:lnTo>
                  <a:lnTo>
                    <a:pt x="2094826" y="303530"/>
                  </a:lnTo>
                  <a:lnTo>
                    <a:pt x="2096008" y="761873"/>
                  </a:lnTo>
                  <a:lnTo>
                    <a:pt x="2105025" y="771398"/>
                  </a:lnTo>
                  <a:lnTo>
                    <a:pt x="2108454" y="772922"/>
                  </a:lnTo>
                  <a:lnTo>
                    <a:pt x="2113153" y="773938"/>
                  </a:lnTo>
                  <a:lnTo>
                    <a:pt x="2118868" y="774700"/>
                  </a:lnTo>
                  <a:lnTo>
                    <a:pt x="2124710" y="775335"/>
                  </a:lnTo>
                  <a:lnTo>
                    <a:pt x="2132076" y="775716"/>
                  </a:lnTo>
                  <a:lnTo>
                    <a:pt x="2149856" y="775716"/>
                  </a:lnTo>
                  <a:lnTo>
                    <a:pt x="2183765" y="766064"/>
                  </a:lnTo>
                  <a:lnTo>
                    <a:pt x="2185289" y="764032"/>
                  </a:lnTo>
                  <a:lnTo>
                    <a:pt x="2185847" y="761873"/>
                  </a:lnTo>
                  <a:lnTo>
                    <a:pt x="2185911" y="757809"/>
                  </a:lnTo>
                  <a:lnTo>
                    <a:pt x="2185035" y="415544"/>
                  </a:lnTo>
                  <a:lnTo>
                    <a:pt x="2203310" y="393712"/>
                  </a:lnTo>
                  <a:lnTo>
                    <a:pt x="2238692" y="358470"/>
                  </a:lnTo>
                  <a:lnTo>
                    <a:pt x="2272703" y="334492"/>
                  </a:lnTo>
                  <a:lnTo>
                    <a:pt x="2323338" y="320802"/>
                  </a:lnTo>
                  <a:lnTo>
                    <a:pt x="2336076" y="321424"/>
                  </a:lnTo>
                  <a:lnTo>
                    <a:pt x="2379027" y="335991"/>
                  </a:lnTo>
                  <a:lnTo>
                    <a:pt x="2408021" y="368681"/>
                  </a:lnTo>
                  <a:lnTo>
                    <a:pt x="2424163" y="416839"/>
                  </a:lnTo>
                  <a:lnTo>
                    <a:pt x="2427986" y="470535"/>
                  </a:lnTo>
                  <a:lnTo>
                    <a:pt x="2428748" y="760984"/>
                  </a:lnTo>
                  <a:lnTo>
                    <a:pt x="2429383" y="763397"/>
                  </a:lnTo>
                  <a:lnTo>
                    <a:pt x="2430907" y="765429"/>
                  </a:lnTo>
                  <a:lnTo>
                    <a:pt x="2432304" y="767461"/>
                  </a:lnTo>
                  <a:lnTo>
                    <a:pt x="2434717" y="769112"/>
                  </a:lnTo>
                  <a:lnTo>
                    <a:pt x="2438019" y="770509"/>
                  </a:lnTo>
                  <a:lnTo>
                    <a:pt x="2441321" y="772033"/>
                  </a:lnTo>
                  <a:lnTo>
                    <a:pt x="2445766" y="773049"/>
                  </a:lnTo>
                  <a:lnTo>
                    <a:pt x="2457450" y="774573"/>
                  </a:lnTo>
                  <a:lnTo>
                    <a:pt x="2464943" y="774827"/>
                  </a:lnTo>
                  <a:lnTo>
                    <a:pt x="2482723" y="774827"/>
                  </a:lnTo>
                  <a:lnTo>
                    <a:pt x="2489962" y="774446"/>
                  </a:lnTo>
                  <a:lnTo>
                    <a:pt x="2501646" y="772922"/>
                  </a:lnTo>
                  <a:lnTo>
                    <a:pt x="2506218" y="771906"/>
                  </a:lnTo>
                  <a:lnTo>
                    <a:pt x="2509393" y="770382"/>
                  </a:lnTo>
                  <a:lnTo>
                    <a:pt x="2512695" y="768985"/>
                  </a:lnTo>
                  <a:lnTo>
                    <a:pt x="2515108" y="767207"/>
                  </a:lnTo>
                  <a:lnTo>
                    <a:pt x="2516505" y="765175"/>
                  </a:lnTo>
                  <a:lnTo>
                    <a:pt x="2518029" y="763143"/>
                  </a:lnTo>
                  <a:lnTo>
                    <a:pt x="2518587" y="760984"/>
                  </a:lnTo>
                  <a:lnTo>
                    <a:pt x="2518664" y="757809"/>
                  </a:lnTo>
                  <a:close/>
                </a:path>
                <a:path w="8576310" h="974090">
                  <a:moveTo>
                    <a:pt x="3192399" y="713486"/>
                  </a:moveTo>
                  <a:lnTo>
                    <a:pt x="3192018" y="708025"/>
                  </a:lnTo>
                  <a:lnTo>
                    <a:pt x="3191002" y="702310"/>
                  </a:lnTo>
                  <a:lnTo>
                    <a:pt x="3190494" y="699389"/>
                  </a:lnTo>
                  <a:lnTo>
                    <a:pt x="3189706" y="695896"/>
                  </a:lnTo>
                  <a:lnTo>
                    <a:pt x="3188716" y="693420"/>
                  </a:lnTo>
                  <a:lnTo>
                    <a:pt x="3187827" y="690880"/>
                  </a:lnTo>
                  <a:lnTo>
                    <a:pt x="3186557" y="689102"/>
                  </a:lnTo>
                  <a:lnTo>
                    <a:pt x="3183255" y="687324"/>
                  </a:lnTo>
                  <a:lnTo>
                    <a:pt x="3181604" y="686816"/>
                  </a:lnTo>
                  <a:lnTo>
                    <a:pt x="3176905" y="686816"/>
                  </a:lnTo>
                  <a:lnTo>
                    <a:pt x="3173603" y="687705"/>
                  </a:lnTo>
                  <a:lnTo>
                    <a:pt x="3169920" y="689356"/>
                  </a:lnTo>
                  <a:lnTo>
                    <a:pt x="3166364" y="691007"/>
                  </a:lnTo>
                  <a:lnTo>
                    <a:pt x="3156839" y="694563"/>
                  </a:lnTo>
                  <a:lnTo>
                    <a:pt x="3151759" y="696341"/>
                  </a:lnTo>
                  <a:lnTo>
                    <a:pt x="3145917" y="698119"/>
                  </a:lnTo>
                  <a:lnTo>
                    <a:pt x="3132836" y="701421"/>
                  </a:lnTo>
                  <a:lnTo>
                    <a:pt x="3125470" y="702310"/>
                  </a:lnTo>
                  <a:lnTo>
                    <a:pt x="3117088" y="702310"/>
                  </a:lnTo>
                  <a:lnTo>
                    <a:pt x="3072257" y="687844"/>
                  </a:lnTo>
                  <a:lnTo>
                    <a:pt x="3051911" y="644436"/>
                  </a:lnTo>
                  <a:lnTo>
                    <a:pt x="3048127" y="599948"/>
                  </a:lnTo>
                  <a:lnTo>
                    <a:pt x="3047365" y="326263"/>
                  </a:lnTo>
                  <a:lnTo>
                    <a:pt x="3047365" y="326136"/>
                  </a:lnTo>
                  <a:lnTo>
                    <a:pt x="3178810" y="325755"/>
                  </a:lnTo>
                  <a:lnTo>
                    <a:pt x="3183128" y="322834"/>
                  </a:lnTo>
                  <a:lnTo>
                    <a:pt x="3191256" y="281686"/>
                  </a:lnTo>
                  <a:lnTo>
                    <a:pt x="3190875" y="275844"/>
                  </a:lnTo>
                  <a:lnTo>
                    <a:pt x="3177146" y="251333"/>
                  </a:lnTo>
                  <a:lnTo>
                    <a:pt x="3176143" y="251079"/>
                  </a:lnTo>
                  <a:lnTo>
                    <a:pt x="3047238" y="251333"/>
                  </a:lnTo>
                  <a:lnTo>
                    <a:pt x="3046857" y="132080"/>
                  </a:lnTo>
                  <a:lnTo>
                    <a:pt x="3046095" y="129794"/>
                  </a:lnTo>
                  <a:lnTo>
                    <a:pt x="3023997" y="118364"/>
                  </a:lnTo>
                  <a:lnTo>
                    <a:pt x="3018155" y="117602"/>
                  </a:lnTo>
                  <a:lnTo>
                    <a:pt x="3010662" y="117221"/>
                  </a:lnTo>
                  <a:lnTo>
                    <a:pt x="3001518" y="117348"/>
                  </a:lnTo>
                  <a:lnTo>
                    <a:pt x="2992882" y="117348"/>
                  </a:lnTo>
                  <a:lnTo>
                    <a:pt x="2956991" y="132080"/>
                  </a:lnTo>
                  <a:lnTo>
                    <a:pt x="2956941" y="134874"/>
                  </a:lnTo>
                  <a:lnTo>
                    <a:pt x="2957195" y="251587"/>
                  </a:lnTo>
                  <a:lnTo>
                    <a:pt x="2888996" y="251714"/>
                  </a:lnTo>
                  <a:lnTo>
                    <a:pt x="2886075" y="251841"/>
                  </a:lnTo>
                  <a:lnTo>
                    <a:pt x="2883408" y="252476"/>
                  </a:lnTo>
                  <a:lnTo>
                    <a:pt x="2881122" y="253746"/>
                  </a:lnTo>
                  <a:lnTo>
                    <a:pt x="2878709" y="255016"/>
                  </a:lnTo>
                  <a:lnTo>
                    <a:pt x="2876804" y="257175"/>
                  </a:lnTo>
                  <a:lnTo>
                    <a:pt x="2875407" y="260223"/>
                  </a:lnTo>
                  <a:lnTo>
                    <a:pt x="2873883" y="263398"/>
                  </a:lnTo>
                  <a:lnTo>
                    <a:pt x="2872740" y="267208"/>
                  </a:lnTo>
                  <a:lnTo>
                    <a:pt x="2870962" y="276733"/>
                  </a:lnTo>
                  <a:lnTo>
                    <a:pt x="2870631" y="281686"/>
                  </a:lnTo>
                  <a:lnTo>
                    <a:pt x="2870581" y="289433"/>
                  </a:lnTo>
                  <a:lnTo>
                    <a:pt x="2870885" y="298577"/>
                  </a:lnTo>
                  <a:lnTo>
                    <a:pt x="2883154" y="326517"/>
                  </a:lnTo>
                  <a:lnTo>
                    <a:pt x="2957322" y="326402"/>
                  </a:lnTo>
                  <a:lnTo>
                    <a:pt x="2958084" y="613283"/>
                  </a:lnTo>
                  <a:lnTo>
                    <a:pt x="2960192" y="652995"/>
                  </a:lnTo>
                  <a:lnTo>
                    <a:pt x="2970796" y="702106"/>
                  </a:lnTo>
                  <a:lnTo>
                    <a:pt x="2991739" y="738886"/>
                  </a:lnTo>
                  <a:lnTo>
                    <a:pt x="3023489" y="763676"/>
                  </a:lnTo>
                  <a:lnTo>
                    <a:pt x="3066554" y="776795"/>
                  </a:lnTo>
                  <a:lnTo>
                    <a:pt x="3101975" y="779272"/>
                  </a:lnTo>
                  <a:lnTo>
                    <a:pt x="3110357" y="779145"/>
                  </a:lnTo>
                  <a:lnTo>
                    <a:pt x="3158236" y="771779"/>
                  </a:lnTo>
                  <a:lnTo>
                    <a:pt x="3190240" y="745236"/>
                  </a:lnTo>
                  <a:lnTo>
                    <a:pt x="3191764" y="739013"/>
                  </a:lnTo>
                  <a:lnTo>
                    <a:pt x="3192399" y="730631"/>
                  </a:lnTo>
                  <a:lnTo>
                    <a:pt x="3192399" y="713486"/>
                  </a:lnTo>
                  <a:close/>
                </a:path>
                <a:path w="8576310" h="974090">
                  <a:moveTo>
                    <a:pt x="3537585" y="865886"/>
                  </a:moveTo>
                  <a:lnTo>
                    <a:pt x="3525774" y="825373"/>
                  </a:lnTo>
                  <a:lnTo>
                    <a:pt x="3483483" y="814197"/>
                  </a:lnTo>
                  <a:lnTo>
                    <a:pt x="3469144" y="814997"/>
                  </a:lnTo>
                  <a:lnTo>
                    <a:pt x="3431933" y="842060"/>
                  </a:lnTo>
                  <a:lnTo>
                    <a:pt x="3429000" y="867791"/>
                  </a:lnTo>
                  <a:lnTo>
                    <a:pt x="3429787" y="881418"/>
                  </a:lnTo>
                  <a:lnTo>
                    <a:pt x="3456851" y="916813"/>
                  </a:lnTo>
                  <a:lnTo>
                    <a:pt x="3482594" y="919480"/>
                  </a:lnTo>
                  <a:lnTo>
                    <a:pt x="3496995" y="918768"/>
                  </a:lnTo>
                  <a:lnTo>
                    <a:pt x="3530879" y="901026"/>
                  </a:lnTo>
                  <a:lnTo>
                    <a:pt x="3537585" y="865886"/>
                  </a:lnTo>
                  <a:close/>
                </a:path>
                <a:path w="8576310" h="974090">
                  <a:moveTo>
                    <a:pt x="3630295" y="160655"/>
                  </a:moveTo>
                  <a:lnTo>
                    <a:pt x="3627247" y="153035"/>
                  </a:lnTo>
                  <a:lnTo>
                    <a:pt x="3624580" y="148463"/>
                  </a:lnTo>
                  <a:lnTo>
                    <a:pt x="3620516" y="143002"/>
                  </a:lnTo>
                  <a:lnTo>
                    <a:pt x="3559911" y="59309"/>
                  </a:lnTo>
                  <a:lnTo>
                    <a:pt x="3530219" y="18288"/>
                  </a:lnTo>
                  <a:lnTo>
                    <a:pt x="3528441" y="15760"/>
                  </a:lnTo>
                  <a:lnTo>
                    <a:pt x="3526282" y="13716"/>
                  </a:lnTo>
                  <a:lnTo>
                    <a:pt x="3490341" y="4191"/>
                  </a:lnTo>
                  <a:lnTo>
                    <a:pt x="3482721" y="4191"/>
                  </a:lnTo>
                  <a:lnTo>
                    <a:pt x="3444240" y="8763"/>
                  </a:lnTo>
                  <a:lnTo>
                    <a:pt x="3432048" y="18542"/>
                  </a:lnTo>
                  <a:lnTo>
                    <a:pt x="3342386" y="143637"/>
                  </a:lnTo>
                  <a:lnTo>
                    <a:pt x="3338068" y="149225"/>
                  </a:lnTo>
                  <a:lnTo>
                    <a:pt x="3335147" y="153797"/>
                  </a:lnTo>
                  <a:lnTo>
                    <a:pt x="3333572" y="157734"/>
                  </a:lnTo>
                  <a:lnTo>
                    <a:pt x="3332226" y="161417"/>
                  </a:lnTo>
                  <a:lnTo>
                    <a:pt x="3332480" y="164592"/>
                  </a:lnTo>
                  <a:lnTo>
                    <a:pt x="3334258" y="166878"/>
                  </a:lnTo>
                  <a:lnTo>
                    <a:pt x="3336036" y="169291"/>
                  </a:lnTo>
                  <a:lnTo>
                    <a:pt x="3339592" y="171069"/>
                  </a:lnTo>
                  <a:lnTo>
                    <a:pt x="3350133" y="173609"/>
                  </a:lnTo>
                  <a:lnTo>
                    <a:pt x="3357753" y="174244"/>
                  </a:lnTo>
                  <a:lnTo>
                    <a:pt x="3367532" y="174117"/>
                  </a:lnTo>
                  <a:lnTo>
                    <a:pt x="3374390" y="174117"/>
                  </a:lnTo>
                  <a:lnTo>
                    <a:pt x="3396107" y="170815"/>
                  </a:lnTo>
                  <a:lnTo>
                    <a:pt x="3399282" y="169672"/>
                  </a:lnTo>
                  <a:lnTo>
                    <a:pt x="3401949" y="168148"/>
                  </a:lnTo>
                  <a:lnTo>
                    <a:pt x="3404108" y="166116"/>
                  </a:lnTo>
                  <a:lnTo>
                    <a:pt x="3406267" y="164211"/>
                  </a:lnTo>
                  <a:lnTo>
                    <a:pt x="3408426" y="161290"/>
                  </a:lnTo>
                  <a:lnTo>
                    <a:pt x="3410674" y="157607"/>
                  </a:lnTo>
                  <a:lnTo>
                    <a:pt x="3481197" y="59309"/>
                  </a:lnTo>
                  <a:lnTo>
                    <a:pt x="3552736" y="157734"/>
                  </a:lnTo>
                  <a:lnTo>
                    <a:pt x="3587877" y="173609"/>
                  </a:lnTo>
                  <a:lnTo>
                    <a:pt x="3605022" y="173609"/>
                  </a:lnTo>
                  <a:lnTo>
                    <a:pt x="3612388" y="172974"/>
                  </a:lnTo>
                  <a:lnTo>
                    <a:pt x="3617849" y="171577"/>
                  </a:lnTo>
                  <a:lnTo>
                    <a:pt x="3623310" y="170307"/>
                  </a:lnTo>
                  <a:lnTo>
                    <a:pt x="3626866" y="168529"/>
                  </a:lnTo>
                  <a:lnTo>
                    <a:pt x="3628517" y="166116"/>
                  </a:lnTo>
                  <a:lnTo>
                    <a:pt x="3630168" y="163830"/>
                  </a:lnTo>
                  <a:lnTo>
                    <a:pt x="3630295" y="160655"/>
                  </a:lnTo>
                  <a:close/>
                </a:path>
                <a:path w="8576310" h="974090">
                  <a:moveTo>
                    <a:pt x="3668141" y="759968"/>
                  </a:moveTo>
                  <a:lnTo>
                    <a:pt x="3668128" y="706501"/>
                  </a:lnTo>
                  <a:lnTo>
                    <a:pt x="3667658" y="531495"/>
                  </a:lnTo>
                  <a:lnTo>
                    <a:pt x="3667379" y="424307"/>
                  </a:lnTo>
                  <a:lnTo>
                    <a:pt x="3664674" y="381393"/>
                  </a:lnTo>
                  <a:lnTo>
                    <a:pt x="3650805" y="327723"/>
                  </a:lnTo>
                  <a:lnTo>
                    <a:pt x="3623437" y="286639"/>
                  </a:lnTo>
                  <a:lnTo>
                    <a:pt x="3580930" y="258343"/>
                  </a:lnTo>
                  <a:lnTo>
                    <a:pt x="3578479" y="257429"/>
                  </a:lnTo>
                  <a:lnTo>
                    <a:pt x="3578479" y="635635"/>
                  </a:lnTo>
                  <a:lnTo>
                    <a:pt x="3562070" y="653021"/>
                  </a:lnTo>
                  <a:lnTo>
                    <a:pt x="3530358" y="680643"/>
                  </a:lnTo>
                  <a:lnTo>
                    <a:pt x="3483546" y="704494"/>
                  </a:lnTo>
                  <a:lnTo>
                    <a:pt x="3449320" y="709041"/>
                  </a:lnTo>
                  <a:lnTo>
                    <a:pt x="3428708" y="707707"/>
                  </a:lnTo>
                  <a:lnTo>
                    <a:pt x="3381375" y="686562"/>
                  </a:lnTo>
                  <a:lnTo>
                    <a:pt x="3358527" y="643953"/>
                  </a:lnTo>
                  <a:lnTo>
                    <a:pt x="3356991" y="625856"/>
                  </a:lnTo>
                  <a:lnTo>
                    <a:pt x="3357511" y="615022"/>
                  </a:lnTo>
                  <a:lnTo>
                    <a:pt x="3370148" y="577977"/>
                  </a:lnTo>
                  <a:lnTo>
                    <a:pt x="3401250" y="550964"/>
                  </a:lnTo>
                  <a:lnTo>
                    <a:pt x="3451161" y="535343"/>
                  </a:lnTo>
                  <a:lnTo>
                    <a:pt x="3501263" y="531622"/>
                  </a:lnTo>
                  <a:lnTo>
                    <a:pt x="3578225" y="531571"/>
                  </a:lnTo>
                  <a:lnTo>
                    <a:pt x="3578479" y="635635"/>
                  </a:lnTo>
                  <a:lnTo>
                    <a:pt x="3578479" y="257429"/>
                  </a:lnTo>
                  <a:lnTo>
                    <a:pt x="3522218" y="242773"/>
                  </a:lnTo>
                  <a:lnTo>
                    <a:pt x="3473196" y="239903"/>
                  </a:lnTo>
                  <a:lnTo>
                    <a:pt x="3459099" y="240245"/>
                  </a:lnTo>
                  <a:lnTo>
                    <a:pt x="3417062" y="245237"/>
                  </a:lnTo>
                  <a:lnTo>
                    <a:pt x="3377857" y="254635"/>
                  </a:lnTo>
                  <a:lnTo>
                    <a:pt x="3333775" y="271310"/>
                  </a:lnTo>
                  <a:lnTo>
                    <a:pt x="3299079" y="292735"/>
                  </a:lnTo>
                  <a:lnTo>
                    <a:pt x="3288030" y="320167"/>
                  </a:lnTo>
                  <a:lnTo>
                    <a:pt x="3288055" y="335229"/>
                  </a:lnTo>
                  <a:lnTo>
                    <a:pt x="3298444" y="361950"/>
                  </a:lnTo>
                  <a:lnTo>
                    <a:pt x="3300603" y="363474"/>
                  </a:lnTo>
                  <a:lnTo>
                    <a:pt x="3303270" y="364109"/>
                  </a:lnTo>
                  <a:lnTo>
                    <a:pt x="3310509" y="364109"/>
                  </a:lnTo>
                  <a:lnTo>
                    <a:pt x="3317113" y="361442"/>
                  </a:lnTo>
                  <a:lnTo>
                    <a:pt x="3333077" y="352145"/>
                  </a:lnTo>
                  <a:lnTo>
                    <a:pt x="3340963" y="347853"/>
                  </a:lnTo>
                  <a:lnTo>
                    <a:pt x="3380765" y="329463"/>
                  </a:lnTo>
                  <a:lnTo>
                    <a:pt x="3419170" y="317563"/>
                  </a:lnTo>
                  <a:lnTo>
                    <a:pt x="3465322" y="313055"/>
                  </a:lnTo>
                  <a:lnTo>
                    <a:pt x="3480219" y="313436"/>
                  </a:lnTo>
                  <a:lnTo>
                    <a:pt x="3527806" y="324370"/>
                  </a:lnTo>
                  <a:lnTo>
                    <a:pt x="3558603" y="349631"/>
                  </a:lnTo>
                  <a:lnTo>
                    <a:pt x="3574415" y="389496"/>
                  </a:lnTo>
                  <a:lnTo>
                    <a:pt x="3577971" y="428371"/>
                  </a:lnTo>
                  <a:lnTo>
                    <a:pt x="3577971" y="466598"/>
                  </a:lnTo>
                  <a:lnTo>
                    <a:pt x="3510407" y="466725"/>
                  </a:lnTo>
                  <a:lnTo>
                    <a:pt x="3482467" y="467448"/>
                  </a:lnTo>
                  <a:lnTo>
                    <a:pt x="3430930" y="472643"/>
                  </a:lnTo>
                  <a:lnTo>
                    <a:pt x="3385299" y="482828"/>
                  </a:lnTo>
                  <a:lnTo>
                    <a:pt x="3346627" y="498017"/>
                  </a:lnTo>
                  <a:lnTo>
                    <a:pt x="3302025" y="530390"/>
                  </a:lnTo>
                  <a:lnTo>
                    <a:pt x="3274161" y="574370"/>
                  </a:lnTo>
                  <a:lnTo>
                    <a:pt x="3264789" y="630428"/>
                  </a:lnTo>
                  <a:lnTo>
                    <a:pt x="3265614" y="647674"/>
                  </a:lnTo>
                  <a:lnTo>
                    <a:pt x="3277235" y="693674"/>
                  </a:lnTo>
                  <a:lnTo>
                    <a:pt x="3301263" y="730465"/>
                  </a:lnTo>
                  <a:lnTo>
                    <a:pt x="3336175" y="757301"/>
                  </a:lnTo>
                  <a:lnTo>
                    <a:pt x="3381413" y="773899"/>
                  </a:lnTo>
                  <a:lnTo>
                    <a:pt x="3435350" y="779399"/>
                  </a:lnTo>
                  <a:lnTo>
                    <a:pt x="3457156" y="778192"/>
                  </a:lnTo>
                  <a:lnTo>
                    <a:pt x="3499015" y="768527"/>
                  </a:lnTo>
                  <a:lnTo>
                    <a:pt x="3538296" y="749604"/>
                  </a:lnTo>
                  <a:lnTo>
                    <a:pt x="3574110" y="722795"/>
                  </a:lnTo>
                  <a:lnTo>
                    <a:pt x="3588080" y="709041"/>
                  </a:lnTo>
                  <a:lnTo>
                    <a:pt x="3590671" y="706501"/>
                  </a:lnTo>
                  <a:lnTo>
                    <a:pt x="3590836" y="760095"/>
                  </a:lnTo>
                  <a:lnTo>
                    <a:pt x="3606927" y="770255"/>
                  </a:lnTo>
                  <a:lnTo>
                    <a:pt x="3612515" y="771398"/>
                  </a:lnTo>
                  <a:lnTo>
                    <a:pt x="3620135" y="771906"/>
                  </a:lnTo>
                  <a:lnTo>
                    <a:pt x="3639312" y="771906"/>
                  </a:lnTo>
                  <a:lnTo>
                    <a:pt x="3646805" y="771271"/>
                  </a:lnTo>
                  <a:lnTo>
                    <a:pt x="3651885" y="770128"/>
                  </a:lnTo>
                  <a:lnTo>
                    <a:pt x="3656965" y="769112"/>
                  </a:lnTo>
                  <a:lnTo>
                    <a:pt x="3661029" y="767461"/>
                  </a:lnTo>
                  <a:lnTo>
                    <a:pt x="3663823" y="765175"/>
                  </a:lnTo>
                  <a:lnTo>
                    <a:pt x="3666744" y="763016"/>
                  </a:lnTo>
                  <a:lnTo>
                    <a:pt x="3668141" y="759968"/>
                  </a:lnTo>
                  <a:close/>
                </a:path>
                <a:path w="8576310" h="974090">
                  <a:moveTo>
                    <a:pt x="4284345" y="500126"/>
                  </a:moveTo>
                  <a:lnTo>
                    <a:pt x="4281462" y="448157"/>
                  </a:lnTo>
                  <a:lnTo>
                    <a:pt x="4273169" y="399034"/>
                  </a:lnTo>
                  <a:lnTo>
                    <a:pt x="4258894" y="354291"/>
                  </a:lnTo>
                  <a:lnTo>
                    <a:pt x="4238536" y="315849"/>
                  </a:lnTo>
                  <a:lnTo>
                    <a:pt x="4238244" y="315341"/>
                  </a:lnTo>
                  <a:lnTo>
                    <a:pt x="4225468" y="298373"/>
                  </a:lnTo>
                  <a:lnTo>
                    <a:pt x="4210977" y="283273"/>
                  </a:lnTo>
                  <a:lnTo>
                    <a:pt x="4194746" y="270090"/>
                  </a:lnTo>
                  <a:lnTo>
                    <a:pt x="4191000" y="267754"/>
                  </a:lnTo>
                  <a:lnTo>
                    <a:pt x="4191000" y="510794"/>
                  </a:lnTo>
                  <a:lnTo>
                    <a:pt x="4190631" y="527926"/>
                  </a:lnTo>
                  <a:lnTo>
                    <a:pt x="4184142" y="578993"/>
                  </a:lnTo>
                  <a:lnTo>
                    <a:pt x="4169067" y="626059"/>
                  </a:lnTo>
                  <a:lnTo>
                    <a:pt x="4144683" y="664756"/>
                  </a:lnTo>
                  <a:lnTo>
                    <a:pt x="4109859" y="691070"/>
                  </a:lnTo>
                  <a:lnTo>
                    <a:pt x="4064254" y="700405"/>
                  </a:lnTo>
                  <a:lnTo>
                    <a:pt x="4046055" y="698931"/>
                  </a:lnTo>
                  <a:lnTo>
                    <a:pt x="3993896" y="676529"/>
                  </a:lnTo>
                  <a:lnTo>
                    <a:pt x="3959390" y="647319"/>
                  </a:lnTo>
                  <a:lnTo>
                    <a:pt x="3922903" y="607441"/>
                  </a:lnTo>
                  <a:lnTo>
                    <a:pt x="3922395" y="412242"/>
                  </a:lnTo>
                  <a:lnTo>
                    <a:pt x="3932936" y="399364"/>
                  </a:lnTo>
                  <a:lnTo>
                    <a:pt x="3962908" y="367157"/>
                  </a:lnTo>
                  <a:lnTo>
                    <a:pt x="3999611" y="337566"/>
                  </a:lnTo>
                  <a:lnTo>
                    <a:pt x="4034155" y="321056"/>
                  </a:lnTo>
                  <a:lnTo>
                    <a:pt x="4068699" y="315849"/>
                  </a:lnTo>
                  <a:lnTo>
                    <a:pt x="4085577" y="316801"/>
                  </a:lnTo>
                  <a:lnTo>
                    <a:pt x="4127500" y="331978"/>
                  </a:lnTo>
                  <a:lnTo>
                    <a:pt x="4157573" y="362610"/>
                  </a:lnTo>
                  <a:lnTo>
                    <a:pt x="4177233" y="404787"/>
                  </a:lnTo>
                  <a:lnTo>
                    <a:pt x="4187672" y="455726"/>
                  </a:lnTo>
                  <a:lnTo>
                    <a:pt x="4191000" y="510794"/>
                  </a:lnTo>
                  <a:lnTo>
                    <a:pt x="4191000" y="267754"/>
                  </a:lnTo>
                  <a:lnTo>
                    <a:pt x="4156926" y="249834"/>
                  </a:lnTo>
                  <a:lnTo>
                    <a:pt x="4111345" y="239598"/>
                  </a:lnTo>
                  <a:lnTo>
                    <a:pt x="4085590" y="238379"/>
                  </a:lnTo>
                  <a:lnTo>
                    <a:pt x="4073461" y="238747"/>
                  </a:lnTo>
                  <a:lnTo>
                    <a:pt x="4027995" y="247434"/>
                  </a:lnTo>
                  <a:lnTo>
                    <a:pt x="3985463" y="267220"/>
                  </a:lnTo>
                  <a:lnTo>
                    <a:pt x="3954272" y="289433"/>
                  </a:lnTo>
                  <a:lnTo>
                    <a:pt x="3922382" y="318249"/>
                  </a:lnTo>
                  <a:lnTo>
                    <a:pt x="3911346" y="329311"/>
                  </a:lnTo>
                  <a:lnTo>
                    <a:pt x="3911092" y="260096"/>
                  </a:lnTo>
                  <a:lnTo>
                    <a:pt x="3910457" y="257429"/>
                  </a:lnTo>
                  <a:lnTo>
                    <a:pt x="3907917" y="253365"/>
                  </a:lnTo>
                  <a:lnTo>
                    <a:pt x="3905631" y="251714"/>
                  </a:lnTo>
                  <a:lnTo>
                    <a:pt x="3902329" y="250317"/>
                  </a:lnTo>
                  <a:lnTo>
                    <a:pt x="3899154" y="248793"/>
                  </a:lnTo>
                  <a:lnTo>
                    <a:pt x="3894963" y="247777"/>
                  </a:lnTo>
                  <a:lnTo>
                    <a:pt x="3885184" y="246761"/>
                  </a:lnTo>
                  <a:lnTo>
                    <a:pt x="3878961" y="246507"/>
                  </a:lnTo>
                  <a:lnTo>
                    <a:pt x="3863975" y="246507"/>
                  </a:lnTo>
                  <a:lnTo>
                    <a:pt x="3857879" y="246888"/>
                  </a:lnTo>
                  <a:lnTo>
                    <a:pt x="3847719" y="247904"/>
                  </a:lnTo>
                  <a:lnTo>
                    <a:pt x="3843528" y="248920"/>
                  </a:lnTo>
                  <a:lnTo>
                    <a:pt x="3840226" y="250444"/>
                  </a:lnTo>
                  <a:lnTo>
                    <a:pt x="3836924" y="251841"/>
                  </a:lnTo>
                  <a:lnTo>
                    <a:pt x="3834765" y="253619"/>
                  </a:lnTo>
                  <a:lnTo>
                    <a:pt x="3833622" y="255651"/>
                  </a:lnTo>
                  <a:lnTo>
                    <a:pt x="3832606" y="257556"/>
                  </a:lnTo>
                  <a:lnTo>
                    <a:pt x="3832110" y="260096"/>
                  </a:lnTo>
                  <a:lnTo>
                    <a:pt x="3832212" y="307898"/>
                  </a:lnTo>
                  <a:lnTo>
                    <a:pt x="3833876" y="952119"/>
                  </a:lnTo>
                  <a:lnTo>
                    <a:pt x="3869817" y="966470"/>
                  </a:lnTo>
                  <a:lnTo>
                    <a:pt x="3887724" y="966470"/>
                  </a:lnTo>
                  <a:lnTo>
                    <a:pt x="3895090" y="966089"/>
                  </a:lnTo>
                  <a:lnTo>
                    <a:pt x="3906774" y="964565"/>
                  </a:lnTo>
                  <a:lnTo>
                    <a:pt x="3911346" y="963549"/>
                  </a:lnTo>
                  <a:lnTo>
                    <a:pt x="3914648" y="962025"/>
                  </a:lnTo>
                  <a:lnTo>
                    <a:pt x="3917823" y="960628"/>
                  </a:lnTo>
                  <a:lnTo>
                    <a:pt x="3920236" y="958723"/>
                  </a:lnTo>
                  <a:lnTo>
                    <a:pt x="3921633" y="956564"/>
                  </a:lnTo>
                  <a:lnTo>
                    <a:pt x="3923157" y="954405"/>
                  </a:lnTo>
                  <a:lnTo>
                    <a:pt x="3923728" y="952119"/>
                  </a:lnTo>
                  <a:lnTo>
                    <a:pt x="3923792" y="948944"/>
                  </a:lnTo>
                  <a:lnTo>
                    <a:pt x="3923157" y="703453"/>
                  </a:lnTo>
                  <a:lnTo>
                    <a:pt x="3932898" y="712673"/>
                  </a:lnTo>
                  <a:lnTo>
                    <a:pt x="3969131" y="743419"/>
                  </a:lnTo>
                  <a:lnTo>
                    <a:pt x="4004576" y="764311"/>
                  </a:lnTo>
                  <a:lnTo>
                    <a:pt x="4041394" y="775474"/>
                  </a:lnTo>
                  <a:lnTo>
                    <a:pt x="4072255" y="777875"/>
                  </a:lnTo>
                  <a:lnTo>
                    <a:pt x="4097159" y="776579"/>
                  </a:lnTo>
                  <a:lnTo>
                    <a:pt x="4142689" y="766724"/>
                  </a:lnTo>
                  <a:lnTo>
                    <a:pt x="4182402" y="747458"/>
                  </a:lnTo>
                  <a:lnTo>
                    <a:pt x="4215739" y="719836"/>
                  </a:lnTo>
                  <a:lnTo>
                    <a:pt x="4229557" y="703453"/>
                  </a:lnTo>
                  <a:lnTo>
                    <a:pt x="4229989" y="702945"/>
                  </a:lnTo>
                  <a:lnTo>
                    <a:pt x="4231678" y="700405"/>
                  </a:lnTo>
                  <a:lnTo>
                    <a:pt x="4242600" y="684085"/>
                  </a:lnTo>
                  <a:lnTo>
                    <a:pt x="4253611" y="663270"/>
                  </a:lnTo>
                  <a:lnTo>
                    <a:pt x="4270756" y="615823"/>
                  </a:lnTo>
                  <a:lnTo>
                    <a:pt x="4281017" y="561263"/>
                  </a:lnTo>
                  <a:lnTo>
                    <a:pt x="4283557" y="531520"/>
                  </a:lnTo>
                  <a:lnTo>
                    <a:pt x="4284345" y="500126"/>
                  </a:lnTo>
                  <a:close/>
                </a:path>
                <a:path w="8576310" h="974090">
                  <a:moveTo>
                    <a:pt x="5183060" y="134493"/>
                  </a:moveTo>
                  <a:lnTo>
                    <a:pt x="5176774" y="96774"/>
                  </a:lnTo>
                  <a:lnTo>
                    <a:pt x="5172583" y="93726"/>
                  </a:lnTo>
                  <a:lnTo>
                    <a:pt x="5170424" y="92583"/>
                  </a:lnTo>
                  <a:lnTo>
                    <a:pt x="5169154" y="92329"/>
                  </a:lnTo>
                  <a:lnTo>
                    <a:pt x="5167884" y="92075"/>
                  </a:lnTo>
                  <a:lnTo>
                    <a:pt x="5091938" y="92329"/>
                  </a:lnTo>
                  <a:lnTo>
                    <a:pt x="5091684" y="22110"/>
                  </a:lnTo>
                  <a:lnTo>
                    <a:pt x="5055108" y="7239"/>
                  </a:lnTo>
                  <a:lnTo>
                    <a:pt x="5046345" y="7366"/>
                  </a:lnTo>
                  <a:lnTo>
                    <a:pt x="5037328" y="7366"/>
                  </a:lnTo>
                  <a:lnTo>
                    <a:pt x="5029962" y="7759"/>
                  </a:lnTo>
                  <a:lnTo>
                    <a:pt x="5024374" y="8763"/>
                  </a:lnTo>
                  <a:lnTo>
                    <a:pt x="5018659" y="9652"/>
                  </a:lnTo>
                  <a:lnTo>
                    <a:pt x="5014087" y="10807"/>
                  </a:lnTo>
                  <a:lnTo>
                    <a:pt x="5006721" y="13335"/>
                  </a:lnTo>
                  <a:lnTo>
                    <a:pt x="5004308" y="15113"/>
                  </a:lnTo>
                  <a:lnTo>
                    <a:pt x="5002657" y="18249"/>
                  </a:lnTo>
                  <a:lnTo>
                    <a:pt x="5002657" y="602488"/>
                  </a:lnTo>
                  <a:lnTo>
                    <a:pt x="4992205" y="615378"/>
                  </a:lnTo>
                  <a:lnTo>
                    <a:pt x="4962398" y="647573"/>
                  </a:lnTo>
                  <a:lnTo>
                    <a:pt x="4925949" y="677418"/>
                  </a:lnTo>
                  <a:lnTo>
                    <a:pt x="4883531" y="696099"/>
                  </a:lnTo>
                  <a:lnTo>
                    <a:pt x="4857242" y="698881"/>
                  </a:lnTo>
                  <a:lnTo>
                    <a:pt x="4840262" y="697915"/>
                  </a:lnTo>
                  <a:lnTo>
                    <a:pt x="4798314" y="682371"/>
                  </a:lnTo>
                  <a:lnTo>
                    <a:pt x="4768304" y="651408"/>
                  </a:lnTo>
                  <a:lnTo>
                    <a:pt x="4748415" y="608901"/>
                  </a:lnTo>
                  <a:lnTo>
                    <a:pt x="4737951" y="557961"/>
                  </a:lnTo>
                  <a:lnTo>
                    <a:pt x="4734560" y="503428"/>
                  </a:lnTo>
                  <a:lnTo>
                    <a:pt x="4734966" y="485813"/>
                  </a:lnTo>
                  <a:lnTo>
                    <a:pt x="4741164" y="434086"/>
                  </a:lnTo>
                  <a:lnTo>
                    <a:pt x="4755947" y="387464"/>
                  </a:lnTo>
                  <a:lnTo>
                    <a:pt x="4780064" y="349783"/>
                  </a:lnTo>
                  <a:lnTo>
                    <a:pt x="4814354" y="323672"/>
                  </a:lnTo>
                  <a:lnTo>
                    <a:pt x="4859528" y="314325"/>
                  </a:lnTo>
                  <a:lnTo>
                    <a:pt x="4878146" y="315810"/>
                  </a:lnTo>
                  <a:lnTo>
                    <a:pt x="4931283" y="338201"/>
                  </a:lnTo>
                  <a:lnTo>
                    <a:pt x="4966144" y="367372"/>
                  </a:lnTo>
                  <a:lnTo>
                    <a:pt x="5002149" y="407289"/>
                  </a:lnTo>
                  <a:lnTo>
                    <a:pt x="5002657" y="602488"/>
                  </a:lnTo>
                  <a:lnTo>
                    <a:pt x="5002657" y="18249"/>
                  </a:lnTo>
                  <a:lnTo>
                    <a:pt x="5001768" y="19939"/>
                  </a:lnTo>
                  <a:lnTo>
                    <a:pt x="5001196" y="22110"/>
                  </a:lnTo>
                  <a:lnTo>
                    <a:pt x="5001133" y="24892"/>
                  </a:lnTo>
                  <a:lnTo>
                    <a:pt x="5001387" y="92456"/>
                  </a:lnTo>
                  <a:lnTo>
                    <a:pt x="4864849" y="92837"/>
                  </a:lnTo>
                  <a:lnTo>
                    <a:pt x="4850892" y="111760"/>
                  </a:lnTo>
                  <a:lnTo>
                    <a:pt x="4850130" y="116332"/>
                  </a:lnTo>
                  <a:lnTo>
                    <a:pt x="4849800" y="120904"/>
                  </a:lnTo>
                  <a:lnTo>
                    <a:pt x="4849876" y="134493"/>
                  </a:lnTo>
                  <a:lnTo>
                    <a:pt x="4850244" y="139954"/>
                  </a:lnTo>
                  <a:lnTo>
                    <a:pt x="4864989" y="163830"/>
                  </a:lnTo>
                  <a:lnTo>
                    <a:pt x="5001514" y="163601"/>
                  </a:lnTo>
                  <a:lnTo>
                    <a:pt x="5001895" y="310642"/>
                  </a:lnTo>
                  <a:lnTo>
                    <a:pt x="4966716" y="279107"/>
                  </a:lnTo>
                  <a:lnTo>
                    <a:pt x="4931156" y="256032"/>
                  </a:lnTo>
                  <a:lnTo>
                    <a:pt x="4893526" y="242049"/>
                  </a:lnTo>
                  <a:lnTo>
                    <a:pt x="4852289" y="237490"/>
                  </a:lnTo>
                  <a:lnTo>
                    <a:pt x="4827143" y="238734"/>
                  </a:lnTo>
                  <a:lnTo>
                    <a:pt x="4781474" y="248539"/>
                  </a:lnTo>
                  <a:lnTo>
                    <a:pt x="4741989" y="267792"/>
                  </a:lnTo>
                  <a:lnTo>
                    <a:pt x="4708931" y="295414"/>
                  </a:lnTo>
                  <a:lnTo>
                    <a:pt x="4682299" y="331139"/>
                  </a:lnTo>
                  <a:lnTo>
                    <a:pt x="4662246" y="374434"/>
                  </a:lnTo>
                  <a:lnTo>
                    <a:pt x="4648759" y="425043"/>
                  </a:lnTo>
                  <a:lnTo>
                    <a:pt x="4642104" y="482053"/>
                  </a:lnTo>
                  <a:lnTo>
                    <a:pt x="4641342" y="512953"/>
                  </a:lnTo>
                  <a:lnTo>
                    <a:pt x="4642104" y="539559"/>
                  </a:lnTo>
                  <a:lnTo>
                    <a:pt x="4647679" y="590562"/>
                  </a:lnTo>
                  <a:lnTo>
                    <a:pt x="4658830" y="638111"/>
                  </a:lnTo>
                  <a:lnTo>
                    <a:pt x="4676216" y="679907"/>
                  </a:lnTo>
                  <a:lnTo>
                    <a:pt x="4700117" y="715403"/>
                  </a:lnTo>
                  <a:lnTo>
                    <a:pt x="4731169" y="743686"/>
                  </a:lnTo>
                  <a:lnTo>
                    <a:pt x="4769536" y="764184"/>
                  </a:lnTo>
                  <a:lnTo>
                    <a:pt x="4815637" y="774611"/>
                  </a:lnTo>
                  <a:lnTo>
                    <a:pt x="4841621" y="775843"/>
                  </a:lnTo>
                  <a:lnTo>
                    <a:pt x="4865954" y="774293"/>
                  </a:lnTo>
                  <a:lnTo>
                    <a:pt x="4911585" y="762431"/>
                  </a:lnTo>
                  <a:lnTo>
                    <a:pt x="4953597" y="739203"/>
                  </a:lnTo>
                  <a:lnTo>
                    <a:pt x="4993741" y="706348"/>
                  </a:lnTo>
                  <a:lnTo>
                    <a:pt x="5001031" y="698881"/>
                  </a:lnTo>
                  <a:lnTo>
                    <a:pt x="5013198" y="686435"/>
                  </a:lnTo>
                  <a:lnTo>
                    <a:pt x="5013452" y="754253"/>
                  </a:lnTo>
                  <a:lnTo>
                    <a:pt x="5014087" y="756793"/>
                  </a:lnTo>
                  <a:lnTo>
                    <a:pt x="5015611" y="759079"/>
                  </a:lnTo>
                  <a:lnTo>
                    <a:pt x="5017008" y="761238"/>
                  </a:lnTo>
                  <a:lnTo>
                    <a:pt x="5046726" y="768223"/>
                  </a:lnTo>
                  <a:lnTo>
                    <a:pt x="5061585" y="768223"/>
                  </a:lnTo>
                  <a:lnTo>
                    <a:pt x="5093551" y="754253"/>
                  </a:lnTo>
                  <a:lnTo>
                    <a:pt x="5093411" y="686435"/>
                  </a:lnTo>
                  <a:lnTo>
                    <a:pt x="5092446" y="314325"/>
                  </a:lnTo>
                  <a:lnTo>
                    <a:pt x="5092446" y="310642"/>
                  </a:lnTo>
                  <a:lnTo>
                    <a:pt x="5092065" y="163449"/>
                  </a:lnTo>
                  <a:lnTo>
                    <a:pt x="5092065" y="163195"/>
                  </a:lnTo>
                  <a:lnTo>
                    <a:pt x="5165725" y="163068"/>
                  </a:lnTo>
                  <a:lnTo>
                    <a:pt x="5168646" y="162941"/>
                  </a:lnTo>
                  <a:lnTo>
                    <a:pt x="5181981" y="143637"/>
                  </a:lnTo>
                  <a:lnTo>
                    <a:pt x="5182743" y="139065"/>
                  </a:lnTo>
                  <a:lnTo>
                    <a:pt x="5183060" y="134493"/>
                  </a:lnTo>
                  <a:close/>
                </a:path>
                <a:path w="8576310" h="974090">
                  <a:moveTo>
                    <a:pt x="5555234" y="860679"/>
                  </a:moveTo>
                  <a:lnTo>
                    <a:pt x="5543423" y="820166"/>
                  </a:lnTo>
                  <a:lnTo>
                    <a:pt x="5501132" y="809117"/>
                  </a:lnTo>
                  <a:lnTo>
                    <a:pt x="5486743" y="809840"/>
                  </a:lnTo>
                  <a:lnTo>
                    <a:pt x="5449532" y="836891"/>
                  </a:lnTo>
                  <a:lnTo>
                    <a:pt x="5446649" y="862711"/>
                  </a:lnTo>
                  <a:lnTo>
                    <a:pt x="5447436" y="876261"/>
                  </a:lnTo>
                  <a:lnTo>
                    <a:pt x="5474462" y="911606"/>
                  </a:lnTo>
                  <a:lnTo>
                    <a:pt x="5500243" y="914273"/>
                  </a:lnTo>
                  <a:lnTo>
                    <a:pt x="5514568" y="913561"/>
                  </a:lnTo>
                  <a:lnTo>
                    <a:pt x="5548528" y="895819"/>
                  </a:lnTo>
                  <a:lnTo>
                    <a:pt x="5555234" y="860679"/>
                  </a:lnTo>
                  <a:close/>
                </a:path>
                <a:path w="8576310" h="974090">
                  <a:moveTo>
                    <a:pt x="5744591" y="498602"/>
                  </a:moveTo>
                  <a:lnTo>
                    <a:pt x="5740730" y="440093"/>
                  </a:lnTo>
                  <a:lnTo>
                    <a:pt x="5729351" y="387858"/>
                  </a:lnTo>
                  <a:lnTo>
                    <a:pt x="5710504" y="342544"/>
                  </a:lnTo>
                  <a:lnTo>
                    <a:pt x="5688393" y="310007"/>
                  </a:lnTo>
                  <a:lnTo>
                    <a:pt x="5684139" y="304546"/>
                  </a:lnTo>
                  <a:lnTo>
                    <a:pt x="5668149" y="288429"/>
                  </a:lnTo>
                  <a:lnTo>
                    <a:pt x="5651258" y="275120"/>
                  </a:lnTo>
                  <a:lnTo>
                    <a:pt x="5651258" y="509651"/>
                  </a:lnTo>
                  <a:lnTo>
                    <a:pt x="5650890" y="525691"/>
                  </a:lnTo>
                  <a:lnTo>
                    <a:pt x="5646559" y="564718"/>
                  </a:lnTo>
                  <a:lnTo>
                    <a:pt x="5631599" y="615911"/>
                  </a:lnTo>
                  <a:lnTo>
                    <a:pt x="5605450" y="656170"/>
                  </a:lnTo>
                  <a:lnTo>
                    <a:pt x="5567680" y="684022"/>
                  </a:lnTo>
                  <a:lnTo>
                    <a:pt x="5518010" y="697407"/>
                  </a:lnTo>
                  <a:lnTo>
                    <a:pt x="5498846" y="698373"/>
                  </a:lnTo>
                  <a:lnTo>
                    <a:pt x="5478005" y="697420"/>
                  </a:lnTo>
                  <a:lnTo>
                    <a:pt x="5426202" y="683006"/>
                  </a:lnTo>
                  <a:lnTo>
                    <a:pt x="5388991" y="653656"/>
                  </a:lnTo>
                  <a:lnTo>
                    <a:pt x="5364619" y="612419"/>
                  </a:lnTo>
                  <a:lnTo>
                    <a:pt x="5351361" y="561225"/>
                  </a:lnTo>
                  <a:lnTo>
                    <a:pt x="5347500" y="523316"/>
                  </a:lnTo>
                  <a:lnTo>
                    <a:pt x="5346954" y="503428"/>
                  </a:lnTo>
                  <a:lnTo>
                    <a:pt x="5347500" y="482866"/>
                  </a:lnTo>
                  <a:lnTo>
                    <a:pt x="5351932" y="444106"/>
                  </a:lnTo>
                  <a:lnTo>
                    <a:pt x="5367299" y="392899"/>
                  </a:lnTo>
                  <a:lnTo>
                    <a:pt x="5393499" y="352272"/>
                  </a:lnTo>
                  <a:lnTo>
                    <a:pt x="5431028" y="324358"/>
                  </a:lnTo>
                  <a:lnTo>
                    <a:pt x="5480723" y="310921"/>
                  </a:lnTo>
                  <a:lnTo>
                    <a:pt x="5500116" y="310007"/>
                  </a:lnTo>
                  <a:lnTo>
                    <a:pt x="5520944" y="310896"/>
                  </a:lnTo>
                  <a:lnTo>
                    <a:pt x="5572760" y="325374"/>
                  </a:lnTo>
                  <a:lnTo>
                    <a:pt x="5609780" y="354850"/>
                  </a:lnTo>
                  <a:lnTo>
                    <a:pt x="5633859" y="396405"/>
                  </a:lnTo>
                  <a:lnTo>
                    <a:pt x="5647080" y="447624"/>
                  </a:lnTo>
                  <a:lnTo>
                    <a:pt x="5651220" y="498602"/>
                  </a:lnTo>
                  <a:lnTo>
                    <a:pt x="5651258" y="509651"/>
                  </a:lnTo>
                  <a:lnTo>
                    <a:pt x="5651258" y="275120"/>
                  </a:lnTo>
                  <a:lnTo>
                    <a:pt x="5608955" y="252349"/>
                  </a:lnTo>
                  <a:lnTo>
                    <a:pt x="5560085" y="239052"/>
                  </a:lnTo>
                  <a:lnTo>
                    <a:pt x="5503418" y="234696"/>
                  </a:lnTo>
                  <a:lnTo>
                    <a:pt x="5473052" y="236042"/>
                  </a:lnTo>
                  <a:lnTo>
                    <a:pt x="5418239" y="246240"/>
                  </a:lnTo>
                  <a:lnTo>
                    <a:pt x="5371350" y="266344"/>
                  </a:lnTo>
                  <a:lnTo>
                    <a:pt x="5332298" y="294779"/>
                  </a:lnTo>
                  <a:lnTo>
                    <a:pt x="5301069" y="331266"/>
                  </a:lnTo>
                  <a:lnTo>
                    <a:pt x="5277688" y="374802"/>
                  </a:lnTo>
                  <a:lnTo>
                    <a:pt x="5262232" y="425005"/>
                  </a:lnTo>
                  <a:lnTo>
                    <a:pt x="5254612" y="480250"/>
                  </a:lnTo>
                  <a:lnTo>
                    <a:pt x="5253736" y="509651"/>
                  </a:lnTo>
                  <a:lnTo>
                    <a:pt x="5254726" y="539965"/>
                  </a:lnTo>
                  <a:lnTo>
                    <a:pt x="5262207" y="595591"/>
                  </a:lnTo>
                  <a:lnTo>
                    <a:pt x="5277091" y="644537"/>
                  </a:lnTo>
                  <a:lnTo>
                    <a:pt x="5299583" y="686168"/>
                  </a:lnTo>
                  <a:lnTo>
                    <a:pt x="5329656" y="720344"/>
                  </a:lnTo>
                  <a:lnTo>
                    <a:pt x="5367236" y="746442"/>
                  </a:lnTo>
                  <a:lnTo>
                    <a:pt x="5412308" y="764247"/>
                  </a:lnTo>
                  <a:lnTo>
                    <a:pt x="5465076" y="773150"/>
                  </a:lnTo>
                  <a:lnTo>
                    <a:pt x="5494401" y="774192"/>
                  </a:lnTo>
                  <a:lnTo>
                    <a:pt x="5524589" y="772820"/>
                  </a:lnTo>
                  <a:lnTo>
                    <a:pt x="5579262" y="762393"/>
                  </a:lnTo>
                  <a:lnTo>
                    <a:pt x="5626290" y="742086"/>
                  </a:lnTo>
                  <a:lnTo>
                    <a:pt x="5665482" y="713511"/>
                  </a:lnTo>
                  <a:lnTo>
                    <a:pt x="5680024" y="698373"/>
                  </a:lnTo>
                  <a:lnTo>
                    <a:pt x="5682107" y="696214"/>
                  </a:lnTo>
                  <a:lnTo>
                    <a:pt x="5709501" y="656132"/>
                  </a:lnTo>
                  <a:lnTo>
                    <a:pt x="5729097" y="609092"/>
                  </a:lnTo>
                  <a:lnTo>
                    <a:pt x="5740793" y="556234"/>
                  </a:lnTo>
                  <a:lnTo>
                    <a:pt x="5743676" y="528015"/>
                  </a:lnTo>
                  <a:lnTo>
                    <a:pt x="5744591" y="498602"/>
                  </a:lnTo>
                  <a:close/>
                </a:path>
                <a:path w="8576310" h="974090">
                  <a:moveTo>
                    <a:pt x="6231255" y="666242"/>
                  </a:moveTo>
                  <a:lnTo>
                    <a:pt x="6218936" y="632079"/>
                  </a:lnTo>
                  <a:lnTo>
                    <a:pt x="6212078" y="632079"/>
                  </a:lnTo>
                  <a:lnTo>
                    <a:pt x="6205982" y="635381"/>
                  </a:lnTo>
                  <a:lnTo>
                    <a:pt x="6198108" y="641731"/>
                  </a:lnTo>
                  <a:lnTo>
                    <a:pt x="6191936" y="646645"/>
                  </a:lnTo>
                  <a:lnTo>
                    <a:pt x="6160313" y="668858"/>
                  </a:lnTo>
                  <a:lnTo>
                    <a:pt x="6116561" y="689000"/>
                  </a:lnTo>
                  <a:lnTo>
                    <a:pt x="6074156" y="694690"/>
                  </a:lnTo>
                  <a:lnTo>
                    <a:pt x="6058293" y="693978"/>
                  </a:lnTo>
                  <a:lnTo>
                    <a:pt x="6016117" y="683133"/>
                  </a:lnTo>
                  <a:lnTo>
                    <a:pt x="5982424" y="658672"/>
                  </a:lnTo>
                  <a:lnTo>
                    <a:pt x="5957760" y="620560"/>
                  </a:lnTo>
                  <a:lnTo>
                    <a:pt x="5942571" y="569214"/>
                  </a:lnTo>
                  <a:lnTo>
                    <a:pt x="5937961" y="527685"/>
                  </a:lnTo>
                  <a:lnTo>
                    <a:pt x="5937377" y="504698"/>
                  </a:lnTo>
                  <a:lnTo>
                    <a:pt x="5939421" y="460006"/>
                  </a:lnTo>
                  <a:lnTo>
                    <a:pt x="5945797" y="420966"/>
                  </a:lnTo>
                  <a:lnTo>
                    <a:pt x="5971667" y="359791"/>
                  </a:lnTo>
                  <a:lnTo>
                    <a:pt x="6013742" y="322237"/>
                  </a:lnTo>
                  <a:lnTo>
                    <a:pt x="6070981" y="309626"/>
                  </a:lnTo>
                  <a:lnTo>
                    <a:pt x="6086259" y="310121"/>
                  </a:lnTo>
                  <a:lnTo>
                    <a:pt x="6125845" y="318389"/>
                  </a:lnTo>
                  <a:lnTo>
                    <a:pt x="6165469" y="338201"/>
                  </a:lnTo>
                  <a:lnTo>
                    <a:pt x="6199632" y="364109"/>
                  </a:lnTo>
                  <a:lnTo>
                    <a:pt x="6205855" y="367030"/>
                  </a:lnTo>
                  <a:lnTo>
                    <a:pt x="6216142" y="367030"/>
                  </a:lnTo>
                  <a:lnTo>
                    <a:pt x="6220079" y="364236"/>
                  </a:lnTo>
                  <a:lnTo>
                    <a:pt x="6228207" y="328803"/>
                  </a:lnTo>
                  <a:lnTo>
                    <a:pt x="6228194" y="322237"/>
                  </a:lnTo>
                  <a:lnTo>
                    <a:pt x="6227953" y="316865"/>
                  </a:lnTo>
                  <a:lnTo>
                    <a:pt x="6227318" y="309626"/>
                  </a:lnTo>
                  <a:lnTo>
                    <a:pt x="6227191" y="308102"/>
                  </a:lnTo>
                  <a:lnTo>
                    <a:pt x="6203721" y="274231"/>
                  </a:lnTo>
                  <a:lnTo>
                    <a:pt x="6167171" y="252971"/>
                  </a:lnTo>
                  <a:lnTo>
                    <a:pt x="6128283" y="240347"/>
                  </a:lnTo>
                  <a:lnTo>
                    <a:pt x="6083554" y="233997"/>
                  </a:lnTo>
                  <a:lnTo>
                    <a:pt x="6071870" y="233807"/>
                  </a:lnTo>
                  <a:lnTo>
                    <a:pt x="6048083" y="234835"/>
                  </a:lnTo>
                  <a:lnTo>
                    <a:pt x="6002934" y="242989"/>
                  </a:lnTo>
                  <a:lnTo>
                    <a:pt x="5961519" y="259232"/>
                  </a:lnTo>
                  <a:lnTo>
                    <a:pt x="5925324" y="283997"/>
                  </a:lnTo>
                  <a:lnTo>
                    <a:pt x="5894730" y="317449"/>
                  </a:lnTo>
                  <a:lnTo>
                    <a:pt x="5870562" y="360210"/>
                  </a:lnTo>
                  <a:lnTo>
                    <a:pt x="5853252" y="412432"/>
                  </a:lnTo>
                  <a:lnTo>
                    <a:pt x="5844540" y="474776"/>
                  </a:lnTo>
                  <a:lnTo>
                    <a:pt x="5843524" y="509778"/>
                  </a:lnTo>
                  <a:lnTo>
                    <a:pt x="5844514" y="540766"/>
                  </a:lnTo>
                  <a:lnTo>
                    <a:pt x="5851893" y="597103"/>
                  </a:lnTo>
                  <a:lnTo>
                    <a:pt x="5866396" y="645871"/>
                  </a:lnTo>
                  <a:lnTo>
                    <a:pt x="5887542" y="687006"/>
                  </a:lnTo>
                  <a:lnTo>
                    <a:pt x="5915190" y="720420"/>
                  </a:lnTo>
                  <a:lnTo>
                    <a:pt x="5949480" y="745845"/>
                  </a:lnTo>
                  <a:lnTo>
                    <a:pt x="5990336" y="763104"/>
                  </a:lnTo>
                  <a:lnTo>
                    <a:pt x="6037250" y="771677"/>
                  </a:lnTo>
                  <a:lnTo>
                    <a:pt x="6062980" y="772668"/>
                  </a:lnTo>
                  <a:lnTo>
                    <a:pt x="6075654" y="772363"/>
                  </a:lnTo>
                  <a:lnTo>
                    <a:pt x="6124283" y="764997"/>
                  </a:lnTo>
                  <a:lnTo>
                    <a:pt x="6166955" y="750620"/>
                  </a:lnTo>
                  <a:lnTo>
                    <a:pt x="6201359" y="731774"/>
                  </a:lnTo>
                  <a:lnTo>
                    <a:pt x="6227953" y="704215"/>
                  </a:lnTo>
                  <a:lnTo>
                    <a:pt x="6228842" y="701040"/>
                  </a:lnTo>
                  <a:lnTo>
                    <a:pt x="6229731" y="697992"/>
                  </a:lnTo>
                  <a:lnTo>
                    <a:pt x="6230277" y="694690"/>
                  </a:lnTo>
                  <a:lnTo>
                    <a:pt x="6230378" y="693978"/>
                  </a:lnTo>
                  <a:lnTo>
                    <a:pt x="6231128" y="685038"/>
                  </a:lnTo>
                  <a:lnTo>
                    <a:pt x="6231255" y="666242"/>
                  </a:lnTo>
                  <a:close/>
                </a:path>
                <a:path w="8576310" h="974090">
                  <a:moveTo>
                    <a:pt x="6857619" y="704088"/>
                  </a:moveTo>
                  <a:lnTo>
                    <a:pt x="6857238" y="698627"/>
                  </a:lnTo>
                  <a:lnTo>
                    <a:pt x="6856196" y="692785"/>
                  </a:lnTo>
                  <a:lnTo>
                    <a:pt x="6855714" y="689991"/>
                  </a:lnTo>
                  <a:lnTo>
                    <a:pt x="6854952" y="686447"/>
                  </a:lnTo>
                  <a:lnTo>
                    <a:pt x="6853936" y="683895"/>
                  </a:lnTo>
                  <a:lnTo>
                    <a:pt x="6853047" y="681355"/>
                  </a:lnTo>
                  <a:lnTo>
                    <a:pt x="6851777" y="679704"/>
                  </a:lnTo>
                  <a:lnTo>
                    <a:pt x="6850126" y="678815"/>
                  </a:lnTo>
                  <a:lnTo>
                    <a:pt x="6848475" y="677799"/>
                  </a:lnTo>
                  <a:lnTo>
                    <a:pt x="6846824" y="677418"/>
                  </a:lnTo>
                  <a:lnTo>
                    <a:pt x="6842125" y="677418"/>
                  </a:lnTo>
                  <a:lnTo>
                    <a:pt x="6838823" y="678307"/>
                  </a:lnTo>
                  <a:lnTo>
                    <a:pt x="6835140" y="679831"/>
                  </a:lnTo>
                  <a:lnTo>
                    <a:pt x="6831584" y="681482"/>
                  </a:lnTo>
                  <a:lnTo>
                    <a:pt x="6827139" y="683260"/>
                  </a:lnTo>
                  <a:lnTo>
                    <a:pt x="6790690" y="692785"/>
                  </a:lnTo>
                  <a:lnTo>
                    <a:pt x="6782308" y="692785"/>
                  </a:lnTo>
                  <a:lnTo>
                    <a:pt x="6737477" y="678395"/>
                  </a:lnTo>
                  <a:lnTo>
                    <a:pt x="6717131" y="635025"/>
                  </a:lnTo>
                  <a:lnTo>
                    <a:pt x="6713347" y="590423"/>
                  </a:lnTo>
                  <a:lnTo>
                    <a:pt x="6712585" y="316865"/>
                  </a:lnTo>
                  <a:lnTo>
                    <a:pt x="6712585" y="316611"/>
                  </a:lnTo>
                  <a:lnTo>
                    <a:pt x="6844030" y="316357"/>
                  </a:lnTo>
                  <a:lnTo>
                    <a:pt x="6848348" y="313436"/>
                  </a:lnTo>
                  <a:lnTo>
                    <a:pt x="6856476" y="272288"/>
                  </a:lnTo>
                  <a:lnTo>
                    <a:pt x="6856095" y="266446"/>
                  </a:lnTo>
                  <a:lnTo>
                    <a:pt x="6854571" y="257048"/>
                  </a:lnTo>
                  <a:lnTo>
                    <a:pt x="6853428" y="253111"/>
                  </a:lnTo>
                  <a:lnTo>
                    <a:pt x="6851777" y="250063"/>
                  </a:lnTo>
                  <a:lnTo>
                    <a:pt x="6850126" y="246888"/>
                  </a:lnTo>
                  <a:lnTo>
                    <a:pt x="6848221" y="244729"/>
                  </a:lnTo>
                  <a:lnTo>
                    <a:pt x="6843903" y="242189"/>
                  </a:lnTo>
                  <a:lnTo>
                    <a:pt x="6842874" y="241935"/>
                  </a:lnTo>
                  <a:lnTo>
                    <a:pt x="6841363" y="241554"/>
                  </a:lnTo>
                  <a:lnTo>
                    <a:pt x="6712458" y="241935"/>
                  </a:lnTo>
                  <a:lnTo>
                    <a:pt x="6712077" y="122682"/>
                  </a:lnTo>
                  <a:lnTo>
                    <a:pt x="6711315" y="120269"/>
                  </a:lnTo>
                  <a:lnTo>
                    <a:pt x="6689090" y="108966"/>
                  </a:lnTo>
                  <a:lnTo>
                    <a:pt x="6683375" y="108204"/>
                  </a:lnTo>
                  <a:lnTo>
                    <a:pt x="6675882" y="107823"/>
                  </a:lnTo>
                  <a:lnTo>
                    <a:pt x="6666738" y="107823"/>
                  </a:lnTo>
                  <a:lnTo>
                    <a:pt x="6627622" y="114300"/>
                  </a:lnTo>
                  <a:lnTo>
                    <a:pt x="6622034" y="125476"/>
                  </a:lnTo>
                  <a:lnTo>
                    <a:pt x="6622415" y="242189"/>
                  </a:lnTo>
                  <a:lnTo>
                    <a:pt x="6551295" y="242316"/>
                  </a:lnTo>
                  <a:lnTo>
                    <a:pt x="6548628" y="242951"/>
                  </a:lnTo>
                  <a:lnTo>
                    <a:pt x="6546342" y="244221"/>
                  </a:lnTo>
                  <a:lnTo>
                    <a:pt x="6543929" y="245491"/>
                  </a:lnTo>
                  <a:lnTo>
                    <a:pt x="6542024" y="247777"/>
                  </a:lnTo>
                  <a:lnTo>
                    <a:pt x="6540627" y="250825"/>
                  </a:lnTo>
                  <a:lnTo>
                    <a:pt x="6539103" y="253873"/>
                  </a:lnTo>
                  <a:lnTo>
                    <a:pt x="6537960" y="257810"/>
                  </a:lnTo>
                  <a:lnTo>
                    <a:pt x="6536182" y="267335"/>
                  </a:lnTo>
                  <a:lnTo>
                    <a:pt x="6535852" y="272288"/>
                  </a:lnTo>
                  <a:lnTo>
                    <a:pt x="6535801" y="280035"/>
                  </a:lnTo>
                  <a:lnTo>
                    <a:pt x="6536106" y="289166"/>
                  </a:lnTo>
                  <a:lnTo>
                    <a:pt x="6548374" y="317119"/>
                  </a:lnTo>
                  <a:lnTo>
                    <a:pt x="6622542" y="317004"/>
                  </a:lnTo>
                  <a:lnTo>
                    <a:pt x="6623304" y="603758"/>
                  </a:lnTo>
                  <a:lnTo>
                    <a:pt x="6625412" y="643572"/>
                  </a:lnTo>
                  <a:lnTo>
                    <a:pt x="6636055" y="692785"/>
                  </a:lnTo>
                  <a:lnTo>
                    <a:pt x="6656959" y="729488"/>
                  </a:lnTo>
                  <a:lnTo>
                    <a:pt x="6688709" y="754227"/>
                  </a:lnTo>
                  <a:lnTo>
                    <a:pt x="6731775" y="767372"/>
                  </a:lnTo>
                  <a:lnTo>
                    <a:pt x="6767195" y="769747"/>
                  </a:lnTo>
                  <a:lnTo>
                    <a:pt x="6775577" y="769747"/>
                  </a:lnTo>
                  <a:lnTo>
                    <a:pt x="6823456" y="762254"/>
                  </a:lnTo>
                  <a:lnTo>
                    <a:pt x="6835902" y="757555"/>
                  </a:lnTo>
                  <a:lnTo>
                    <a:pt x="6841744" y="755015"/>
                  </a:lnTo>
                  <a:lnTo>
                    <a:pt x="6846062" y="752348"/>
                  </a:lnTo>
                  <a:lnTo>
                    <a:pt x="6851904" y="746506"/>
                  </a:lnTo>
                  <a:lnTo>
                    <a:pt x="6854063" y="741934"/>
                  </a:lnTo>
                  <a:lnTo>
                    <a:pt x="6855460" y="735711"/>
                  </a:lnTo>
                  <a:lnTo>
                    <a:pt x="6856984" y="729615"/>
                  </a:lnTo>
                  <a:lnTo>
                    <a:pt x="6857619" y="721233"/>
                  </a:lnTo>
                  <a:lnTo>
                    <a:pt x="6857619" y="704088"/>
                  </a:lnTo>
                  <a:close/>
                </a:path>
                <a:path w="8576310" h="974090">
                  <a:moveTo>
                    <a:pt x="7400036" y="745236"/>
                  </a:moveTo>
                  <a:lnTo>
                    <a:pt x="7399274" y="446405"/>
                  </a:lnTo>
                  <a:lnTo>
                    <a:pt x="7396874" y="397357"/>
                  </a:lnTo>
                  <a:lnTo>
                    <a:pt x="7389965" y="356019"/>
                  </a:lnTo>
                  <a:lnTo>
                    <a:pt x="7371334" y="308356"/>
                  </a:lnTo>
                  <a:lnTo>
                    <a:pt x="7336168" y="266039"/>
                  </a:lnTo>
                  <a:lnTo>
                    <a:pt x="7287984" y="239395"/>
                  </a:lnTo>
                  <a:lnTo>
                    <a:pt x="7246645" y="231203"/>
                  </a:lnTo>
                  <a:lnTo>
                    <a:pt x="7223125" y="230251"/>
                  </a:lnTo>
                  <a:lnTo>
                    <a:pt x="7203237" y="231571"/>
                  </a:lnTo>
                  <a:lnTo>
                    <a:pt x="7163663" y="241579"/>
                  </a:lnTo>
                  <a:lnTo>
                    <a:pt x="7124420" y="261658"/>
                  </a:lnTo>
                  <a:lnTo>
                    <a:pt x="7085508" y="292227"/>
                  </a:lnTo>
                  <a:lnTo>
                    <a:pt x="7066153" y="311404"/>
                  </a:lnTo>
                  <a:lnTo>
                    <a:pt x="7065391" y="14478"/>
                  </a:lnTo>
                  <a:lnTo>
                    <a:pt x="7064756" y="11938"/>
                  </a:lnTo>
                  <a:lnTo>
                    <a:pt x="7063232" y="9779"/>
                  </a:lnTo>
                  <a:lnTo>
                    <a:pt x="7061835" y="7632"/>
                  </a:lnTo>
                  <a:lnTo>
                    <a:pt x="7059422" y="5715"/>
                  </a:lnTo>
                  <a:lnTo>
                    <a:pt x="7052818" y="2933"/>
                  </a:lnTo>
                  <a:lnTo>
                    <a:pt x="7048373" y="1778"/>
                  </a:lnTo>
                  <a:lnTo>
                    <a:pt x="7042531" y="1155"/>
                  </a:lnTo>
                  <a:lnTo>
                    <a:pt x="7036689" y="381"/>
                  </a:lnTo>
                  <a:lnTo>
                    <a:pt x="7029196" y="0"/>
                  </a:lnTo>
                  <a:lnTo>
                    <a:pt x="7020179" y="0"/>
                  </a:lnTo>
                  <a:lnTo>
                    <a:pt x="6980936" y="5981"/>
                  </a:lnTo>
                  <a:lnTo>
                    <a:pt x="6977380" y="10033"/>
                  </a:lnTo>
                  <a:lnTo>
                    <a:pt x="6976110" y="12192"/>
                  </a:lnTo>
                  <a:lnTo>
                    <a:pt x="6975538" y="14478"/>
                  </a:lnTo>
                  <a:lnTo>
                    <a:pt x="6975475" y="17653"/>
                  </a:lnTo>
                  <a:lnTo>
                    <a:pt x="6977380" y="749300"/>
                  </a:lnTo>
                  <a:lnTo>
                    <a:pt x="6986397" y="758825"/>
                  </a:lnTo>
                  <a:lnTo>
                    <a:pt x="6989826" y="760349"/>
                  </a:lnTo>
                  <a:lnTo>
                    <a:pt x="6994398" y="761365"/>
                  </a:lnTo>
                  <a:lnTo>
                    <a:pt x="7000240" y="762127"/>
                  </a:lnTo>
                  <a:lnTo>
                    <a:pt x="7006082" y="762762"/>
                  </a:lnTo>
                  <a:lnTo>
                    <a:pt x="7013321" y="763143"/>
                  </a:lnTo>
                  <a:lnTo>
                    <a:pt x="7031228" y="763143"/>
                  </a:lnTo>
                  <a:lnTo>
                    <a:pt x="7065137" y="753491"/>
                  </a:lnTo>
                  <a:lnTo>
                    <a:pt x="7066661" y="751459"/>
                  </a:lnTo>
                  <a:lnTo>
                    <a:pt x="7067220" y="749300"/>
                  </a:lnTo>
                  <a:lnTo>
                    <a:pt x="7067283" y="745236"/>
                  </a:lnTo>
                  <a:lnTo>
                    <a:pt x="7066407" y="402971"/>
                  </a:lnTo>
                  <a:lnTo>
                    <a:pt x="7084682" y="381190"/>
                  </a:lnTo>
                  <a:lnTo>
                    <a:pt x="7120064" y="345922"/>
                  </a:lnTo>
                  <a:lnTo>
                    <a:pt x="7154024" y="321919"/>
                  </a:lnTo>
                  <a:lnTo>
                    <a:pt x="7204710" y="308356"/>
                  </a:lnTo>
                  <a:lnTo>
                    <a:pt x="7217448" y="308902"/>
                  </a:lnTo>
                  <a:lnTo>
                    <a:pt x="7260336" y="323418"/>
                  </a:lnTo>
                  <a:lnTo>
                    <a:pt x="7289393" y="356108"/>
                  </a:lnTo>
                  <a:lnTo>
                    <a:pt x="7305472" y="404266"/>
                  </a:lnTo>
                  <a:lnTo>
                    <a:pt x="7309358" y="458089"/>
                  </a:lnTo>
                  <a:lnTo>
                    <a:pt x="7309993" y="745490"/>
                  </a:lnTo>
                  <a:lnTo>
                    <a:pt x="7310120" y="748411"/>
                  </a:lnTo>
                  <a:lnTo>
                    <a:pt x="7310755" y="750824"/>
                  </a:lnTo>
                  <a:lnTo>
                    <a:pt x="7312279" y="752856"/>
                  </a:lnTo>
                  <a:lnTo>
                    <a:pt x="7313676" y="754888"/>
                  </a:lnTo>
                  <a:lnTo>
                    <a:pt x="7346315" y="762254"/>
                  </a:lnTo>
                  <a:lnTo>
                    <a:pt x="7364095" y="762254"/>
                  </a:lnTo>
                  <a:lnTo>
                    <a:pt x="7371334" y="761873"/>
                  </a:lnTo>
                  <a:lnTo>
                    <a:pt x="7383018" y="760349"/>
                  </a:lnTo>
                  <a:lnTo>
                    <a:pt x="7387590" y="759333"/>
                  </a:lnTo>
                  <a:lnTo>
                    <a:pt x="7390765" y="757809"/>
                  </a:lnTo>
                  <a:lnTo>
                    <a:pt x="7394067" y="756412"/>
                  </a:lnTo>
                  <a:lnTo>
                    <a:pt x="7396480" y="754634"/>
                  </a:lnTo>
                  <a:lnTo>
                    <a:pt x="7397877" y="752602"/>
                  </a:lnTo>
                  <a:lnTo>
                    <a:pt x="7399401" y="750570"/>
                  </a:lnTo>
                  <a:lnTo>
                    <a:pt x="7399960" y="748411"/>
                  </a:lnTo>
                  <a:lnTo>
                    <a:pt x="7400036" y="745236"/>
                  </a:lnTo>
                  <a:close/>
                </a:path>
                <a:path w="8576310" h="974090">
                  <a:moveTo>
                    <a:pt x="7982331" y="477012"/>
                  </a:moveTo>
                  <a:lnTo>
                    <a:pt x="7982204" y="460629"/>
                  </a:lnTo>
                  <a:lnTo>
                    <a:pt x="7981886" y="451231"/>
                  </a:lnTo>
                  <a:lnTo>
                    <a:pt x="7981416" y="436994"/>
                  </a:lnTo>
                  <a:lnTo>
                    <a:pt x="7975181" y="391896"/>
                  </a:lnTo>
                  <a:lnTo>
                    <a:pt x="7962684" y="350012"/>
                  </a:lnTo>
                  <a:lnTo>
                    <a:pt x="7943355" y="313245"/>
                  </a:lnTo>
                  <a:lnTo>
                    <a:pt x="7932852" y="299212"/>
                  </a:lnTo>
                  <a:lnTo>
                    <a:pt x="7931150" y="296926"/>
                  </a:lnTo>
                  <a:lnTo>
                    <a:pt x="7917091" y="282041"/>
                  </a:lnTo>
                  <a:lnTo>
                    <a:pt x="7901241" y="268795"/>
                  </a:lnTo>
                  <a:lnTo>
                    <a:pt x="7891653" y="262496"/>
                  </a:lnTo>
                  <a:lnTo>
                    <a:pt x="7891653" y="450596"/>
                  </a:lnTo>
                  <a:lnTo>
                    <a:pt x="7623810" y="451231"/>
                  </a:lnTo>
                  <a:lnTo>
                    <a:pt x="7630020" y="407593"/>
                  </a:lnTo>
                  <a:lnTo>
                    <a:pt x="7645336" y="367792"/>
                  </a:lnTo>
                  <a:lnTo>
                    <a:pt x="7669365" y="335445"/>
                  </a:lnTo>
                  <a:lnTo>
                    <a:pt x="7702550" y="311912"/>
                  </a:lnTo>
                  <a:lnTo>
                    <a:pt x="7744981" y="300075"/>
                  </a:lnTo>
                  <a:lnTo>
                    <a:pt x="7761224" y="299212"/>
                  </a:lnTo>
                  <a:lnTo>
                    <a:pt x="7791882" y="301663"/>
                  </a:lnTo>
                  <a:lnTo>
                    <a:pt x="7841170" y="321754"/>
                  </a:lnTo>
                  <a:lnTo>
                    <a:pt x="7874267" y="361378"/>
                  </a:lnTo>
                  <a:lnTo>
                    <a:pt x="7890218" y="417004"/>
                  </a:lnTo>
                  <a:lnTo>
                    <a:pt x="7891653" y="450596"/>
                  </a:lnTo>
                  <a:lnTo>
                    <a:pt x="7891653" y="262496"/>
                  </a:lnTo>
                  <a:lnTo>
                    <a:pt x="7842707" y="239077"/>
                  </a:lnTo>
                  <a:lnTo>
                    <a:pt x="7793469" y="229933"/>
                  </a:lnTo>
                  <a:lnTo>
                    <a:pt x="7765669" y="228854"/>
                  </a:lnTo>
                  <a:lnTo>
                    <a:pt x="7739278" y="230124"/>
                  </a:lnTo>
                  <a:lnTo>
                    <a:pt x="7690459" y="239649"/>
                  </a:lnTo>
                  <a:lnTo>
                    <a:pt x="7647064" y="258432"/>
                  </a:lnTo>
                  <a:lnTo>
                    <a:pt x="7609916" y="285534"/>
                  </a:lnTo>
                  <a:lnTo>
                    <a:pt x="7579271" y="320713"/>
                  </a:lnTo>
                  <a:lnTo>
                    <a:pt x="7555789" y="363575"/>
                  </a:lnTo>
                  <a:lnTo>
                    <a:pt x="7539647" y="413918"/>
                  </a:lnTo>
                  <a:lnTo>
                    <a:pt x="7531646" y="470827"/>
                  </a:lnTo>
                  <a:lnTo>
                    <a:pt x="7530719" y="501650"/>
                  </a:lnTo>
                  <a:lnTo>
                    <a:pt x="7531786" y="533895"/>
                  </a:lnTo>
                  <a:lnTo>
                    <a:pt x="7539837" y="592277"/>
                  </a:lnTo>
                  <a:lnTo>
                    <a:pt x="7555776" y="642366"/>
                  </a:lnTo>
                  <a:lnTo>
                    <a:pt x="7579309" y="684034"/>
                  </a:lnTo>
                  <a:lnTo>
                    <a:pt x="7610462" y="717232"/>
                  </a:lnTo>
                  <a:lnTo>
                    <a:pt x="7648803" y="742238"/>
                  </a:lnTo>
                  <a:lnTo>
                    <a:pt x="7694435" y="759028"/>
                  </a:lnTo>
                  <a:lnTo>
                    <a:pt x="7747495" y="767334"/>
                  </a:lnTo>
                  <a:lnTo>
                    <a:pt x="7776845" y="768350"/>
                  </a:lnTo>
                  <a:lnTo>
                    <a:pt x="7794028" y="767943"/>
                  </a:lnTo>
                  <a:lnTo>
                    <a:pt x="7842504" y="762889"/>
                  </a:lnTo>
                  <a:lnTo>
                    <a:pt x="7884668" y="754316"/>
                  </a:lnTo>
                  <a:lnTo>
                    <a:pt x="7927073" y="741032"/>
                  </a:lnTo>
                  <a:lnTo>
                    <a:pt x="7952613" y="727710"/>
                  </a:lnTo>
                  <a:lnTo>
                    <a:pt x="7954645" y="725678"/>
                  </a:lnTo>
                  <a:lnTo>
                    <a:pt x="7962138" y="697230"/>
                  </a:lnTo>
                  <a:lnTo>
                    <a:pt x="7962138" y="695198"/>
                  </a:lnTo>
                  <a:lnTo>
                    <a:pt x="7962138" y="686054"/>
                  </a:lnTo>
                  <a:lnTo>
                    <a:pt x="7961757" y="680466"/>
                  </a:lnTo>
                  <a:lnTo>
                    <a:pt x="7960741" y="671322"/>
                  </a:lnTo>
                  <a:lnTo>
                    <a:pt x="7959852" y="667766"/>
                  </a:lnTo>
                  <a:lnTo>
                    <a:pt x="7958709" y="665226"/>
                  </a:lnTo>
                  <a:lnTo>
                    <a:pt x="7957693" y="662686"/>
                  </a:lnTo>
                  <a:lnTo>
                    <a:pt x="7956042" y="660781"/>
                  </a:lnTo>
                  <a:lnTo>
                    <a:pt x="7954137" y="659511"/>
                  </a:lnTo>
                  <a:lnTo>
                    <a:pt x="7952105" y="658241"/>
                  </a:lnTo>
                  <a:lnTo>
                    <a:pt x="7949819" y="657606"/>
                  </a:lnTo>
                  <a:lnTo>
                    <a:pt x="7947279" y="657606"/>
                  </a:lnTo>
                  <a:lnTo>
                    <a:pt x="7942834" y="657733"/>
                  </a:lnTo>
                  <a:lnTo>
                    <a:pt x="7936357" y="659638"/>
                  </a:lnTo>
                  <a:lnTo>
                    <a:pt x="7920876" y="666407"/>
                  </a:lnTo>
                  <a:lnTo>
                    <a:pt x="7913141" y="669556"/>
                  </a:lnTo>
                  <a:lnTo>
                    <a:pt x="7873073" y="683158"/>
                  </a:lnTo>
                  <a:lnTo>
                    <a:pt x="7833385" y="691807"/>
                  </a:lnTo>
                  <a:lnTo>
                    <a:pt x="7785100" y="695198"/>
                  </a:lnTo>
                  <a:lnTo>
                    <a:pt x="7763751" y="694436"/>
                  </a:lnTo>
                  <a:lnTo>
                    <a:pt x="7709916" y="682879"/>
                  </a:lnTo>
                  <a:lnTo>
                    <a:pt x="7670330" y="657974"/>
                  </a:lnTo>
                  <a:lnTo>
                    <a:pt x="7643457" y="621207"/>
                  </a:lnTo>
                  <a:lnTo>
                    <a:pt x="7628776" y="573976"/>
                  </a:lnTo>
                  <a:lnTo>
                    <a:pt x="7624064" y="517271"/>
                  </a:lnTo>
                  <a:lnTo>
                    <a:pt x="7947279" y="516382"/>
                  </a:lnTo>
                  <a:lnTo>
                    <a:pt x="7953946" y="515823"/>
                  </a:lnTo>
                  <a:lnTo>
                    <a:pt x="7981658" y="486905"/>
                  </a:lnTo>
                  <a:lnTo>
                    <a:pt x="7982331" y="477012"/>
                  </a:lnTo>
                  <a:close/>
                </a:path>
                <a:path w="8576310" h="974090">
                  <a:moveTo>
                    <a:pt x="8576183" y="491363"/>
                  </a:moveTo>
                  <a:lnTo>
                    <a:pt x="8572271" y="432854"/>
                  </a:lnTo>
                  <a:lnTo>
                    <a:pt x="8560943" y="380619"/>
                  </a:lnTo>
                  <a:lnTo>
                    <a:pt x="8542096" y="335305"/>
                  </a:lnTo>
                  <a:lnTo>
                    <a:pt x="8519897" y="302641"/>
                  </a:lnTo>
                  <a:lnTo>
                    <a:pt x="8482851" y="267881"/>
                  </a:lnTo>
                  <a:lnTo>
                    <a:pt x="8482851" y="502412"/>
                  </a:lnTo>
                  <a:lnTo>
                    <a:pt x="8482482" y="518401"/>
                  </a:lnTo>
                  <a:lnTo>
                    <a:pt x="8478152" y="557403"/>
                  </a:lnTo>
                  <a:lnTo>
                    <a:pt x="8463153" y="608609"/>
                  </a:lnTo>
                  <a:lnTo>
                    <a:pt x="8437016" y="648906"/>
                  </a:lnTo>
                  <a:lnTo>
                    <a:pt x="8399272" y="676656"/>
                  </a:lnTo>
                  <a:lnTo>
                    <a:pt x="8349602" y="690105"/>
                  </a:lnTo>
                  <a:lnTo>
                    <a:pt x="8330438" y="691007"/>
                  </a:lnTo>
                  <a:lnTo>
                    <a:pt x="8309597" y="690130"/>
                  </a:lnTo>
                  <a:lnTo>
                    <a:pt x="8257794" y="675640"/>
                  </a:lnTo>
                  <a:lnTo>
                    <a:pt x="8220583" y="646341"/>
                  </a:lnTo>
                  <a:lnTo>
                    <a:pt x="8196199" y="605180"/>
                  </a:lnTo>
                  <a:lnTo>
                    <a:pt x="8182902" y="553986"/>
                  </a:lnTo>
                  <a:lnTo>
                    <a:pt x="8179092" y="516077"/>
                  </a:lnTo>
                  <a:lnTo>
                    <a:pt x="8178546" y="496189"/>
                  </a:lnTo>
                  <a:lnTo>
                    <a:pt x="8179092" y="475576"/>
                  </a:lnTo>
                  <a:lnTo>
                    <a:pt x="8183524" y="436854"/>
                  </a:lnTo>
                  <a:lnTo>
                    <a:pt x="8198891" y="385559"/>
                  </a:lnTo>
                  <a:lnTo>
                    <a:pt x="8225079" y="345020"/>
                  </a:lnTo>
                  <a:lnTo>
                    <a:pt x="8262620" y="316992"/>
                  </a:lnTo>
                  <a:lnTo>
                    <a:pt x="8312302" y="303618"/>
                  </a:lnTo>
                  <a:lnTo>
                    <a:pt x="8331708" y="302641"/>
                  </a:lnTo>
                  <a:lnTo>
                    <a:pt x="8352536" y="303606"/>
                  </a:lnTo>
                  <a:lnTo>
                    <a:pt x="8404352" y="318008"/>
                  </a:lnTo>
                  <a:lnTo>
                    <a:pt x="8441372" y="347535"/>
                  </a:lnTo>
                  <a:lnTo>
                    <a:pt x="8465401" y="389039"/>
                  </a:lnTo>
                  <a:lnTo>
                    <a:pt x="8478596" y="440283"/>
                  </a:lnTo>
                  <a:lnTo>
                    <a:pt x="8482787" y="491363"/>
                  </a:lnTo>
                  <a:lnTo>
                    <a:pt x="8482851" y="502412"/>
                  </a:lnTo>
                  <a:lnTo>
                    <a:pt x="8482851" y="267881"/>
                  </a:lnTo>
                  <a:lnTo>
                    <a:pt x="8440547" y="245110"/>
                  </a:lnTo>
                  <a:lnTo>
                    <a:pt x="8391677" y="231762"/>
                  </a:lnTo>
                  <a:lnTo>
                    <a:pt x="8335010" y="227457"/>
                  </a:lnTo>
                  <a:lnTo>
                    <a:pt x="8304644" y="228752"/>
                  </a:lnTo>
                  <a:lnTo>
                    <a:pt x="8249831" y="238988"/>
                  </a:lnTo>
                  <a:lnTo>
                    <a:pt x="8202943" y="259054"/>
                  </a:lnTo>
                  <a:lnTo>
                    <a:pt x="8163890" y="287528"/>
                  </a:lnTo>
                  <a:lnTo>
                    <a:pt x="8132661" y="323977"/>
                  </a:lnTo>
                  <a:lnTo>
                    <a:pt x="8109280" y="367550"/>
                  </a:lnTo>
                  <a:lnTo>
                    <a:pt x="8093824" y="417766"/>
                  </a:lnTo>
                  <a:lnTo>
                    <a:pt x="8086204" y="473011"/>
                  </a:lnTo>
                  <a:lnTo>
                    <a:pt x="8085328" y="502412"/>
                  </a:lnTo>
                  <a:lnTo>
                    <a:pt x="8086318" y="532663"/>
                  </a:lnTo>
                  <a:lnTo>
                    <a:pt x="8093799" y="588289"/>
                  </a:lnTo>
                  <a:lnTo>
                    <a:pt x="8108696" y="637247"/>
                  </a:lnTo>
                  <a:lnTo>
                    <a:pt x="8131175" y="678916"/>
                  </a:lnTo>
                  <a:lnTo>
                    <a:pt x="8161248" y="713105"/>
                  </a:lnTo>
                  <a:lnTo>
                    <a:pt x="8198828" y="739203"/>
                  </a:lnTo>
                  <a:lnTo>
                    <a:pt x="8243900" y="756996"/>
                  </a:lnTo>
                  <a:lnTo>
                    <a:pt x="8296669" y="765810"/>
                  </a:lnTo>
                  <a:lnTo>
                    <a:pt x="8325993" y="766826"/>
                  </a:lnTo>
                  <a:lnTo>
                    <a:pt x="8356181" y="765530"/>
                  </a:lnTo>
                  <a:lnTo>
                    <a:pt x="8410854" y="755154"/>
                  </a:lnTo>
                  <a:lnTo>
                    <a:pt x="8457882" y="734847"/>
                  </a:lnTo>
                  <a:lnTo>
                    <a:pt x="8497075" y="706272"/>
                  </a:lnTo>
                  <a:lnTo>
                    <a:pt x="8511743" y="691007"/>
                  </a:lnTo>
                  <a:lnTo>
                    <a:pt x="8513699" y="688975"/>
                  </a:lnTo>
                  <a:lnTo>
                    <a:pt x="8541093" y="648843"/>
                  </a:lnTo>
                  <a:lnTo>
                    <a:pt x="8560689" y="601853"/>
                  </a:lnTo>
                  <a:lnTo>
                    <a:pt x="8572386" y="548995"/>
                  </a:lnTo>
                  <a:lnTo>
                    <a:pt x="8575269" y="520776"/>
                  </a:lnTo>
                  <a:lnTo>
                    <a:pt x="8576183" y="491363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7" name="object 37" descr=""/>
          <p:cNvSpPr/>
          <p:nvPr/>
        </p:nvSpPr>
        <p:spPr>
          <a:xfrm>
            <a:off x="4752050" y="1664589"/>
            <a:ext cx="2493010" cy="775970"/>
          </a:xfrm>
          <a:custGeom>
            <a:avLst/>
            <a:gdLst/>
            <a:ahLst/>
            <a:cxnLst/>
            <a:rect l="l" t="t" r="r" b="b"/>
            <a:pathLst>
              <a:path w="2493009" h="775969">
                <a:moveTo>
                  <a:pt x="48803" y="247014"/>
                </a:moveTo>
                <a:lnTo>
                  <a:pt x="40802" y="247014"/>
                </a:lnTo>
                <a:lnTo>
                  <a:pt x="32420" y="247141"/>
                </a:lnTo>
                <a:lnTo>
                  <a:pt x="1559" y="256666"/>
                </a:lnTo>
                <a:lnTo>
                  <a:pt x="416" y="258699"/>
                </a:lnTo>
                <a:lnTo>
                  <a:pt x="35" y="260603"/>
                </a:lnTo>
                <a:lnTo>
                  <a:pt x="0" y="299593"/>
                </a:lnTo>
                <a:lnTo>
                  <a:pt x="1178" y="757936"/>
                </a:lnTo>
                <a:lnTo>
                  <a:pt x="10195" y="767461"/>
                </a:lnTo>
                <a:lnTo>
                  <a:pt x="13624" y="768985"/>
                </a:lnTo>
                <a:lnTo>
                  <a:pt x="18323" y="770001"/>
                </a:lnTo>
                <a:lnTo>
                  <a:pt x="29880" y="771525"/>
                </a:lnTo>
                <a:lnTo>
                  <a:pt x="37246" y="771778"/>
                </a:lnTo>
                <a:lnTo>
                  <a:pt x="55026" y="771778"/>
                </a:lnTo>
                <a:lnTo>
                  <a:pt x="88935" y="762126"/>
                </a:lnTo>
                <a:lnTo>
                  <a:pt x="90459" y="760095"/>
                </a:lnTo>
                <a:lnTo>
                  <a:pt x="91141" y="757936"/>
                </a:lnTo>
                <a:lnTo>
                  <a:pt x="91219" y="753872"/>
                </a:lnTo>
                <a:lnTo>
                  <a:pt x="90332" y="411734"/>
                </a:lnTo>
                <a:lnTo>
                  <a:pt x="108598" y="389878"/>
                </a:lnTo>
                <a:lnTo>
                  <a:pt x="143892" y="354548"/>
                </a:lnTo>
                <a:lnTo>
                  <a:pt x="177879" y="330600"/>
                </a:lnTo>
                <a:lnTo>
                  <a:pt x="181908" y="328802"/>
                </a:lnTo>
                <a:lnTo>
                  <a:pt x="81315" y="328802"/>
                </a:lnTo>
                <a:lnTo>
                  <a:pt x="81188" y="260985"/>
                </a:lnTo>
                <a:lnTo>
                  <a:pt x="55407" y="247269"/>
                </a:lnTo>
                <a:lnTo>
                  <a:pt x="48803" y="247014"/>
                </a:lnTo>
                <a:close/>
              </a:path>
              <a:path w="2493009" h="775969">
                <a:moveTo>
                  <a:pt x="395141" y="316991"/>
                </a:moveTo>
                <a:lnTo>
                  <a:pt x="228635" y="316991"/>
                </a:lnTo>
                <a:lnTo>
                  <a:pt x="241303" y="317535"/>
                </a:lnTo>
                <a:lnTo>
                  <a:pt x="253210" y="319341"/>
                </a:lnTo>
                <a:lnTo>
                  <a:pt x="292802" y="338613"/>
                </a:lnTo>
                <a:lnTo>
                  <a:pt x="318313" y="375237"/>
                </a:lnTo>
                <a:lnTo>
                  <a:pt x="329334" y="412896"/>
                </a:lnTo>
                <a:lnTo>
                  <a:pt x="333156" y="466725"/>
                </a:lnTo>
                <a:lnTo>
                  <a:pt x="333918" y="757047"/>
                </a:lnTo>
                <a:lnTo>
                  <a:pt x="334680" y="759460"/>
                </a:lnTo>
                <a:lnTo>
                  <a:pt x="356778" y="769874"/>
                </a:lnTo>
                <a:lnTo>
                  <a:pt x="362620" y="770636"/>
                </a:lnTo>
                <a:lnTo>
                  <a:pt x="370113" y="770889"/>
                </a:lnTo>
                <a:lnTo>
                  <a:pt x="387893" y="770889"/>
                </a:lnTo>
                <a:lnTo>
                  <a:pt x="395259" y="770509"/>
                </a:lnTo>
                <a:lnTo>
                  <a:pt x="406816" y="768985"/>
                </a:lnTo>
                <a:lnTo>
                  <a:pt x="411388" y="767969"/>
                </a:lnTo>
                <a:lnTo>
                  <a:pt x="414690" y="766445"/>
                </a:lnTo>
                <a:lnTo>
                  <a:pt x="417865" y="765048"/>
                </a:lnTo>
                <a:lnTo>
                  <a:pt x="420278" y="763270"/>
                </a:lnTo>
                <a:lnTo>
                  <a:pt x="421675" y="761238"/>
                </a:lnTo>
                <a:lnTo>
                  <a:pt x="423199" y="759333"/>
                </a:lnTo>
                <a:lnTo>
                  <a:pt x="423771" y="757047"/>
                </a:lnTo>
                <a:lnTo>
                  <a:pt x="423834" y="753872"/>
                </a:lnTo>
                <a:lnTo>
                  <a:pt x="423072" y="454406"/>
                </a:lnTo>
                <a:lnTo>
                  <a:pt x="420738" y="405812"/>
                </a:lnTo>
                <a:lnTo>
                  <a:pt x="413902" y="364654"/>
                </a:lnTo>
                <a:lnTo>
                  <a:pt x="401847" y="329787"/>
                </a:lnTo>
                <a:lnTo>
                  <a:pt x="395141" y="316991"/>
                </a:lnTo>
                <a:close/>
              </a:path>
              <a:path w="2493009" h="775969">
                <a:moveTo>
                  <a:pt x="246923" y="238887"/>
                </a:moveTo>
                <a:lnTo>
                  <a:pt x="205140" y="244411"/>
                </a:lnTo>
                <a:lnTo>
                  <a:pt x="163738" y="260603"/>
                </a:lnTo>
                <a:lnTo>
                  <a:pt x="122622" y="288512"/>
                </a:lnTo>
                <a:lnTo>
                  <a:pt x="81315" y="328802"/>
                </a:lnTo>
                <a:lnTo>
                  <a:pt x="181908" y="328802"/>
                </a:lnTo>
                <a:lnTo>
                  <a:pt x="194790" y="323056"/>
                </a:lnTo>
                <a:lnTo>
                  <a:pt x="211700" y="318512"/>
                </a:lnTo>
                <a:lnTo>
                  <a:pt x="228635" y="316991"/>
                </a:lnTo>
                <a:lnTo>
                  <a:pt x="395141" y="316991"/>
                </a:lnTo>
                <a:lnTo>
                  <a:pt x="393622" y="314094"/>
                </a:lnTo>
                <a:lnTo>
                  <a:pt x="359969" y="274669"/>
                </a:lnTo>
                <a:lnTo>
                  <a:pt x="311860" y="248084"/>
                </a:lnTo>
                <a:lnTo>
                  <a:pt x="270521" y="239857"/>
                </a:lnTo>
                <a:lnTo>
                  <a:pt x="246923" y="238887"/>
                </a:lnTo>
                <a:close/>
              </a:path>
              <a:path w="2493009" h="775969">
                <a:moveTo>
                  <a:pt x="639734" y="7112"/>
                </a:moveTo>
                <a:lnTo>
                  <a:pt x="630717" y="7238"/>
                </a:lnTo>
                <a:lnTo>
                  <a:pt x="621954" y="7238"/>
                </a:lnTo>
                <a:lnTo>
                  <a:pt x="614715" y="7620"/>
                </a:lnTo>
                <a:lnTo>
                  <a:pt x="608873" y="8382"/>
                </a:lnTo>
                <a:lnTo>
                  <a:pt x="603031" y="9016"/>
                </a:lnTo>
                <a:lnTo>
                  <a:pt x="598459" y="10160"/>
                </a:lnTo>
                <a:lnTo>
                  <a:pt x="595030" y="11684"/>
                </a:lnTo>
                <a:lnTo>
                  <a:pt x="591474" y="13081"/>
                </a:lnTo>
                <a:lnTo>
                  <a:pt x="589188" y="14986"/>
                </a:lnTo>
                <a:lnTo>
                  <a:pt x="586648" y="19303"/>
                </a:lnTo>
                <a:lnTo>
                  <a:pt x="586077" y="21589"/>
                </a:lnTo>
                <a:lnTo>
                  <a:pt x="586013" y="24764"/>
                </a:lnTo>
                <a:lnTo>
                  <a:pt x="587918" y="756412"/>
                </a:lnTo>
                <a:lnTo>
                  <a:pt x="623986" y="770255"/>
                </a:lnTo>
                <a:lnTo>
                  <a:pt x="641766" y="770255"/>
                </a:lnTo>
                <a:lnTo>
                  <a:pt x="649259" y="769874"/>
                </a:lnTo>
                <a:lnTo>
                  <a:pt x="660816" y="768350"/>
                </a:lnTo>
                <a:lnTo>
                  <a:pt x="665388" y="767334"/>
                </a:lnTo>
                <a:lnTo>
                  <a:pt x="668690" y="765810"/>
                </a:lnTo>
                <a:lnTo>
                  <a:pt x="671865" y="764413"/>
                </a:lnTo>
                <a:lnTo>
                  <a:pt x="674278" y="762635"/>
                </a:lnTo>
                <a:lnTo>
                  <a:pt x="675675" y="760602"/>
                </a:lnTo>
                <a:lnTo>
                  <a:pt x="677199" y="758571"/>
                </a:lnTo>
                <a:lnTo>
                  <a:pt x="677881" y="756412"/>
                </a:lnTo>
                <a:lnTo>
                  <a:pt x="677832" y="752348"/>
                </a:lnTo>
                <a:lnTo>
                  <a:pt x="677072" y="410210"/>
                </a:lnTo>
                <a:lnTo>
                  <a:pt x="713188" y="369331"/>
                </a:lnTo>
                <a:lnTo>
                  <a:pt x="747684" y="339598"/>
                </a:lnTo>
                <a:lnTo>
                  <a:pt x="781530" y="321532"/>
                </a:lnTo>
                <a:lnTo>
                  <a:pt x="792754" y="318515"/>
                </a:lnTo>
                <a:lnTo>
                  <a:pt x="676818" y="318515"/>
                </a:lnTo>
                <a:lnTo>
                  <a:pt x="676056" y="21589"/>
                </a:lnTo>
                <a:lnTo>
                  <a:pt x="675294" y="19050"/>
                </a:lnTo>
                <a:lnTo>
                  <a:pt x="673770" y="16890"/>
                </a:lnTo>
                <a:lnTo>
                  <a:pt x="672373" y="14732"/>
                </a:lnTo>
                <a:lnTo>
                  <a:pt x="653069" y="8255"/>
                </a:lnTo>
                <a:lnTo>
                  <a:pt x="647227" y="7493"/>
                </a:lnTo>
                <a:lnTo>
                  <a:pt x="639734" y="7112"/>
                </a:lnTo>
                <a:close/>
              </a:path>
              <a:path w="2493009" h="775969">
                <a:moveTo>
                  <a:pt x="981856" y="315468"/>
                </a:moveTo>
                <a:lnTo>
                  <a:pt x="815375" y="315468"/>
                </a:lnTo>
                <a:lnTo>
                  <a:pt x="828043" y="316011"/>
                </a:lnTo>
                <a:lnTo>
                  <a:pt x="839950" y="317817"/>
                </a:lnTo>
                <a:lnTo>
                  <a:pt x="879542" y="337089"/>
                </a:lnTo>
                <a:lnTo>
                  <a:pt x="905053" y="373713"/>
                </a:lnTo>
                <a:lnTo>
                  <a:pt x="916074" y="411372"/>
                </a:lnTo>
                <a:lnTo>
                  <a:pt x="919896" y="465200"/>
                </a:lnTo>
                <a:lnTo>
                  <a:pt x="920658" y="755523"/>
                </a:lnTo>
                <a:lnTo>
                  <a:pt x="921420" y="757936"/>
                </a:lnTo>
                <a:lnTo>
                  <a:pt x="943518" y="768350"/>
                </a:lnTo>
                <a:lnTo>
                  <a:pt x="949360" y="769112"/>
                </a:lnTo>
                <a:lnTo>
                  <a:pt x="956853" y="769493"/>
                </a:lnTo>
                <a:lnTo>
                  <a:pt x="965997" y="769365"/>
                </a:lnTo>
                <a:lnTo>
                  <a:pt x="974633" y="769365"/>
                </a:lnTo>
                <a:lnTo>
                  <a:pt x="981999" y="768985"/>
                </a:lnTo>
                <a:lnTo>
                  <a:pt x="987714" y="768223"/>
                </a:lnTo>
                <a:lnTo>
                  <a:pt x="993556" y="767588"/>
                </a:lnTo>
                <a:lnTo>
                  <a:pt x="998128" y="766445"/>
                </a:lnTo>
                <a:lnTo>
                  <a:pt x="1001430" y="764921"/>
                </a:lnTo>
                <a:lnTo>
                  <a:pt x="1004605" y="763524"/>
                </a:lnTo>
                <a:lnTo>
                  <a:pt x="1007018" y="761746"/>
                </a:lnTo>
                <a:lnTo>
                  <a:pt x="1008415" y="759713"/>
                </a:lnTo>
                <a:lnTo>
                  <a:pt x="1009939" y="757809"/>
                </a:lnTo>
                <a:lnTo>
                  <a:pt x="1010511" y="755523"/>
                </a:lnTo>
                <a:lnTo>
                  <a:pt x="1010574" y="752348"/>
                </a:lnTo>
                <a:lnTo>
                  <a:pt x="1009812" y="453516"/>
                </a:lnTo>
                <a:lnTo>
                  <a:pt x="1007478" y="404463"/>
                </a:lnTo>
                <a:lnTo>
                  <a:pt x="1000642" y="363130"/>
                </a:lnTo>
                <a:lnTo>
                  <a:pt x="988587" y="328279"/>
                </a:lnTo>
                <a:lnTo>
                  <a:pt x="981856" y="315468"/>
                </a:lnTo>
                <a:close/>
              </a:path>
              <a:path w="2493009" h="775969">
                <a:moveTo>
                  <a:pt x="833663" y="237362"/>
                </a:moveTo>
                <a:lnTo>
                  <a:pt x="794023" y="242506"/>
                </a:lnTo>
                <a:lnTo>
                  <a:pt x="754669" y="257556"/>
                </a:lnTo>
                <a:lnTo>
                  <a:pt x="715553" y="282797"/>
                </a:lnTo>
                <a:lnTo>
                  <a:pt x="676818" y="318515"/>
                </a:lnTo>
                <a:lnTo>
                  <a:pt x="792754" y="318515"/>
                </a:lnTo>
                <a:lnTo>
                  <a:pt x="798440" y="316988"/>
                </a:lnTo>
                <a:lnTo>
                  <a:pt x="815375" y="315468"/>
                </a:lnTo>
                <a:lnTo>
                  <a:pt x="981856" y="315468"/>
                </a:lnTo>
                <a:lnTo>
                  <a:pt x="980362" y="312624"/>
                </a:lnTo>
                <a:lnTo>
                  <a:pt x="946709" y="273176"/>
                </a:lnTo>
                <a:lnTo>
                  <a:pt x="898600" y="246632"/>
                </a:lnTo>
                <a:lnTo>
                  <a:pt x="857261" y="238388"/>
                </a:lnTo>
                <a:lnTo>
                  <a:pt x="833663" y="237362"/>
                </a:lnTo>
                <a:close/>
              </a:path>
              <a:path w="2493009" h="775969">
                <a:moveTo>
                  <a:pt x="1389288" y="235965"/>
                </a:moveTo>
                <a:lnTo>
                  <a:pt x="1330535" y="241188"/>
                </a:lnTo>
                <a:lnTo>
                  <a:pt x="1279687" y="256412"/>
                </a:lnTo>
                <a:lnTo>
                  <a:pt x="1236729" y="280812"/>
                </a:lnTo>
                <a:lnTo>
                  <a:pt x="1201582" y="313309"/>
                </a:lnTo>
                <a:lnTo>
                  <a:pt x="1174229" y="353542"/>
                </a:lnTo>
                <a:lnTo>
                  <a:pt x="1154973" y="400431"/>
                </a:lnTo>
                <a:lnTo>
                  <a:pt x="1143432" y="453294"/>
                </a:lnTo>
                <a:lnTo>
                  <a:pt x="1139606" y="510921"/>
                </a:lnTo>
                <a:lnTo>
                  <a:pt x="1140628" y="541234"/>
                </a:lnTo>
                <a:lnTo>
                  <a:pt x="1148196" y="596860"/>
                </a:lnTo>
                <a:lnTo>
                  <a:pt x="1163081" y="645798"/>
                </a:lnTo>
                <a:lnTo>
                  <a:pt x="1185473" y="687431"/>
                </a:lnTo>
                <a:lnTo>
                  <a:pt x="1215548" y="721606"/>
                </a:lnTo>
                <a:lnTo>
                  <a:pt x="1253164" y="747704"/>
                </a:lnTo>
                <a:lnTo>
                  <a:pt x="1298261" y="765514"/>
                </a:lnTo>
                <a:lnTo>
                  <a:pt x="1351029" y="774416"/>
                </a:lnTo>
                <a:lnTo>
                  <a:pt x="1380271" y="775462"/>
                </a:lnTo>
                <a:lnTo>
                  <a:pt x="1410465" y="774102"/>
                </a:lnTo>
                <a:lnTo>
                  <a:pt x="1465139" y="763764"/>
                </a:lnTo>
                <a:lnTo>
                  <a:pt x="1512222" y="743454"/>
                </a:lnTo>
                <a:lnTo>
                  <a:pt x="1551429" y="714791"/>
                </a:lnTo>
                <a:lnTo>
                  <a:pt x="1566024" y="699643"/>
                </a:lnTo>
                <a:lnTo>
                  <a:pt x="1384716" y="699643"/>
                </a:lnTo>
                <a:lnTo>
                  <a:pt x="1363869" y="698686"/>
                </a:lnTo>
                <a:lnTo>
                  <a:pt x="1312072" y="684276"/>
                </a:lnTo>
                <a:lnTo>
                  <a:pt x="1274889" y="654915"/>
                </a:lnTo>
                <a:lnTo>
                  <a:pt x="1250541" y="613679"/>
                </a:lnTo>
                <a:lnTo>
                  <a:pt x="1237237" y="562490"/>
                </a:lnTo>
                <a:lnTo>
                  <a:pt x="1233427" y="524581"/>
                </a:lnTo>
                <a:lnTo>
                  <a:pt x="1232985" y="506095"/>
                </a:lnTo>
                <a:lnTo>
                  <a:pt x="1233063" y="499872"/>
                </a:lnTo>
                <a:lnTo>
                  <a:pt x="1237862" y="445369"/>
                </a:lnTo>
                <a:lnTo>
                  <a:pt x="1253192" y="394160"/>
                </a:lnTo>
                <a:lnTo>
                  <a:pt x="1279376" y="353542"/>
                </a:lnTo>
                <a:lnTo>
                  <a:pt x="1316898" y="325627"/>
                </a:lnTo>
                <a:lnTo>
                  <a:pt x="1366601" y="312179"/>
                </a:lnTo>
                <a:lnTo>
                  <a:pt x="1385986" y="311276"/>
                </a:lnTo>
                <a:lnTo>
                  <a:pt x="1574275" y="311276"/>
                </a:lnTo>
                <a:lnTo>
                  <a:pt x="1570009" y="305815"/>
                </a:lnTo>
                <a:lnTo>
                  <a:pt x="1536195" y="275637"/>
                </a:lnTo>
                <a:lnTo>
                  <a:pt x="1494952" y="253746"/>
                </a:lnTo>
                <a:lnTo>
                  <a:pt x="1445978" y="240331"/>
                </a:lnTo>
                <a:lnTo>
                  <a:pt x="1418603" y="237011"/>
                </a:lnTo>
                <a:lnTo>
                  <a:pt x="1389288" y="235965"/>
                </a:lnTo>
                <a:close/>
              </a:path>
              <a:path w="2493009" h="775969">
                <a:moveTo>
                  <a:pt x="1574275" y="311276"/>
                </a:moveTo>
                <a:lnTo>
                  <a:pt x="1385986" y="311276"/>
                </a:lnTo>
                <a:lnTo>
                  <a:pt x="1406820" y="312160"/>
                </a:lnTo>
                <a:lnTo>
                  <a:pt x="1425880" y="315007"/>
                </a:lnTo>
                <a:lnTo>
                  <a:pt x="1472517" y="335071"/>
                </a:lnTo>
                <a:lnTo>
                  <a:pt x="1504985" y="368808"/>
                </a:lnTo>
                <a:lnTo>
                  <a:pt x="1525291" y="413742"/>
                </a:lnTo>
                <a:lnTo>
                  <a:pt x="1535338" y="467407"/>
                </a:lnTo>
                <a:lnTo>
                  <a:pt x="1537133" y="510921"/>
                </a:lnTo>
                <a:lnTo>
                  <a:pt x="1536769" y="526960"/>
                </a:lnTo>
                <a:lnTo>
                  <a:pt x="1532439" y="565977"/>
                </a:lnTo>
                <a:lnTo>
                  <a:pt x="1517479" y="617172"/>
                </a:lnTo>
                <a:lnTo>
                  <a:pt x="1491323" y="657431"/>
                </a:lnTo>
                <a:lnTo>
                  <a:pt x="1453550" y="685291"/>
                </a:lnTo>
                <a:lnTo>
                  <a:pt x="1403843" y="698688"/>
                </a:lnTo>
                <a:lnTo>
                  <a:pt x="1384716" y="699643"/>
                </a:lnTo>
                <a:lnTo>
                  <a:pt x="1566024" y="699643"/>
                </a:lnTo>
                <a:lnTo>
                  <a:pt x="1595441" y="657399"/>
                </a:lnTo>
                <a:lnTo>
                  <a:pt x="1614967" y="610362"/>
                </a:lnTo>
                <a:lnTo>
                  <a:pt x="1626730" y="557498"/>
                </a:lnTo>
                <a:lnTo>
                  <a:pt x="1630588" y="499872"/>
                </a:lnTo>
                <a:lnTo>
                  <a:pt x="1629562" y="469872"/>
                </a:lnTo>
                <a:lnTo>
                  <a:pt x="1621891" y="414539"/>
                </a:lnTo>
                <a:lnTo>
                  <a:pt x="1606746" y="365609"/>
                </a:lnTo>
                <a:lnTo>
                  <a:pt x="1584128" y="323889"/>
                </a:lnTo>
                <a:lnTo>
                  <a:pt x="1574275" y="311276"/>
                </a:lnTo>
                <a:close/>
              </a:path>
              <a:path w="2493009" h="775969">
                <a:moveTo>
                  <a:pt x="1494825" y="0"/>
                </a:moveTo>
                <a:lnTo>
                  <a:pt x="1484665" y="126"/>
                </a:lnTo>
                <a:lnTo>
                  <a:pt x="1476029" y="126"/>
                </a:lnTo>
                <a:lnTo>
                  <a:pt x="1468536" y="508"/>
                </a:lnTo>
                <a:lnTo>
                  <a:pt x="1456217" y="2032"/>
                </a:lnTo>
                <a:lnTo>
                  <a:pt x="1451010" y="3048"/>
                </a:lnTo>
                <a:lnTo>
                  <a:pt x="1446819" y="4572"/>
                </a:lnTo>
                <a:lnTo>
                  <a:pt x="1442628" y="5969"/>
                </a:lnTo>
                <a:lnTo>
                  <a:pt x="1439072" y="8000"/>
                </a:lnTo>
                <a:lnTo>
                  <a:pt x="1433230" y="13081"/>
                </a:lnTo>
                <a:lnTo>
                  <a:pt x="1430690" y="16383"/>
                </a:lnTo>
                <a:lnTo>
                  <a:pt x="1428531" y="20447"/>
                </a:lnTo>
                <a:lnTo>
                  <a:pt x="1347251" y="150622"/>
                </a:lnTo>
                <a:lnTo>
                  <a:pt x="1345727" y="154050"/>
                </a:lnTo>
                <a:lnTo>
                  <a:pt x="1344711" y="159893"/>
                </a:lnTo>
                <a:lnTo>
                  <a:pt x="1345346" y="162306"/>
                </a:lnTo>
                <a:lnTo>
                  <a:pt x="1349410" y="165862"/>
                </a:lnTo>
                <a:lnTo>
                  <a:pt x="1352712" y="167386"/>
                </a:lnTo>
                <a:lnTo>
                  <a:pt x="1357538" y="168401"/>
                </a:lnTo>
                <a:lnTo>
                  <a:pt x="1362237" y="169545"/>
                </a:lnTo>
                <a:lnTo>
                  <a:pt x="1368587" y="170052"/>
                </a:lnTo>
                <a:lnTo>
                  <a:pt x="1376588" y="170052"/>
                </a:lnTo>
                <a:lnTo>
                  <a:pt x="1406814" y="166370"/>
                </a:lnTo>
                <a:lnTo>
                  <a:pt x="1409989" y="165100"/>
                </a:lnTo>
                <a:lnTo>
                  <a:pt x="1521368" y="25019"/>
                </a:lnTo>
                <a:lnTo>
                  <a:pt x="1524162" y="21844"/>
                </a:lnTo>
                <a:lnTo>
                  <a:pt x="1525813" y="18669"/>
                </a:lnTo>
                <a:lnTo>
                  <a:pt x="1526575" y="12446"/>
                </a:lnTo>
                <a:lnTo>
                  <a:pt x="1525432" y="9651"/>
                </a:lnTo>
                <a:lnTo>
                  <a:pt x="1522892" y="7365"/>
                </a:lnTo>
                <a:lnTo>
                  <a:pt x="1520352" y="4952"/>
                </a:lnTo>
                <a:lnTo>
                  <a:pt x="1515907" y="3175"/>
                </a:lnTo>
                <a:lnTo>
                  <a:pt x="1503207" y="635"/>
                </a:lnTo>
                <a:lnTo>
                  <a:pt x="1494825" y="0"/>
                </a:lnTo>
                <a:close/>
              </a:path>
              <a:path w="2493009" h="775969">
                <a:moveTo>
                  <a:pt x="1812071" y="242570"/>
                </a:moveTo>
                <a:lnTo>
                  <a:pt x="1795688" y="242570"/>
                </a:lnTo>
                <a:lnTo>
                  <a:pt x="1788957" y="242824"/>
                </a:lnTo>
                <a:lnTo>
                  <a:pt x="1783877" y="243459"/>
                </a:lnTo>
                <a:lnTo>
                  <a:pt x="1778797" y="243966"/>
                </a:lnTo>
                <a:lnTo>
                  <a:pt x="1774606" y="245110"/>
                </a:lnTo>
                <a:lnTo>
                  <a:pt x="1768002" y="248412"/>
                </a:lnTo>
                <a:lnTo>
                  <a:pt x="1765842" y="250191"/>
                </a:lnTo>
                <a:lnTo>
                  <a:pt x="1764827" y="252222"/>
                </a:lnTo>
                <a:lnTo>
                  <a:pt x="1763684" y="254126"/>
                </a:lnTo>
                <a:lnTo>
                  <a:pt x="1763278" y="256159"/>
                </a:lnTo>
                <a:lnTo>
                  <a:pt x="1763180" y="261112"/>
                </a:lnTo>
                <a:lnTo>
                  <a:pt x="1764446" y="753363"/>
                </a:lnTo>
                <a:lnTo>
                  <a:pt x="1787433" y="766190"/>
                </a:lnTo>
                <a:lnTo>
                  <a:pt x="1793148" y="766952"/>
                </a:lnTo>
                <a:lnTo>
                  <a:pt x="1800514" y="767334"/>
                </a:lnTo>
                <a:lnTo>
                  <a:pt x="1809150" y="767207"/>
                </a:lnTo>
                <a:lnTo>
                  <a:pt x="1818294" y="767207"/>
                </a:lnTo>
                <a:lnTo>
                  <a:pt x="1825787" y="766826"/>
                </a:lnTo>
                <a:lnTo>
                  <a:pt x="1837344" y="765301"/>
                </a:lnTo>
                <a:lnTo>
                  <a:pt x="1841916" y="764286"/>
                </a:lnTo>
                <a:lnTo>
                  <a:pt x="1845218" y="762762"/>
                </a:lnTo>
                <a:lnTo>
                  <a:pt x="1848393" y="761364"/>
                </a:lnTo>
                <a:lnTo>
                  <a:pt x="1850806" y="759587"/>
                </a:lnTo>
                <a:lnTo>
                  <a:pt x="1852203" y="757555"/>
                </a:lnTo>
                <a:lnTo>
                  <a:pt x="1853727" y="755650"/>
                </a:lnTo>
                <a:lnTo>
                  <a:pt x="1854413" y="753363"/>
                </a:lnTo>
                <a:lnTo>
                  <a:pt x="1854358" y="748538"/>
                </a:lnTo>
                <a:lnTo>
                  <a:pt x="1853600" y="407162"/>
                </a:lnTo>
                <a:lnTo>
                  <a:pt x="1889160" y="366283"/>
                </a:lnTo>
                <a:lnTo>
                  <a:pt x="1922053" y="336550"/>
                </a:lnTo>
                <a:lnTo>
                  <a:pt x="1941613" y="324231"/>
                </a:lnTo>
                <a:lnTo>
                  <a:pt x="1844583" y="324231"/>
                </a:lnTo>
                <a:lnTo>
                  <a:pt x="1844456" y="256412"/>
                </a:lnTo>
                <a:lnTo>
                  <a:pt x="1818675" y="242824"/>
                </a:lnTo>
                <a:lnTo>
                  <a:pt x="1812071" y="242570"/>
                </a:lnTo>
                <a:close/>
              </a:path>
              <a:path w="2493009" h="775969">
                <a:moveTo>
                  <a:pt x="2146154" y="312420"/>
                </a:moveTo>
                <a:lnTo>
                  <a:pt x="1984791" y="312420"/>
                </a:lnTo>
                <a:lnTo>
                  <a:pt x="1996862" y="313019"/>
                </a:lnTo>
                <a:lnTo>
                  <a:pt x="2008111" y="314833"/>
                </a:lnTo>
                <a:lnTo>
                  <a:pt x="2044846" y="334105"/>
                </a:lnTo>
                <a:lnTo>
                  <a:pt x="2069008" y="370681"/>
                </a:lnTo>
                <a:lnTo>
                  <a:pt x="2079279" y="407707"/>
                </a:lnTo>
                <a:lnTo>
                  <a:pt x="2082708" y="451231"/>
                </a:lnTo>
                <a:lnTo>
                  <a:pt x="2083470" y="752601"/>
                </a:lnTo>
                <a:lnTo>
                  <a:pt x="2084105" y="755014"/>
                </a:lnTo>
                <a:lnTo>
                  <a:pt x="2085502" y="757047"/>
                </a:lnTo>
                <a:lnTo>
                  <a:pt x="2086772" y="758951"/>
                </a:lnTo>
                <a:lnTo>
                  <a:pt x="2089058" y="760730"/>
                </a:lnTo>
                <a:lnTo>
                  <a:pt x="2092487" y="762126"/>
                </a:lnTo>
                <a:lnTo>
                  <a:pt x="2096043" y="763651"/>
                </a:lnTo>
                <a:lnTo>
                  <a:pt x="2100742" y="764666"/>
                </a:lnTo>
                <a:lnTo>
                  <a:pt x="2106711" y="765428"/>
                </a:lnTo>
                <a:lnTo>
                  <a:pt x="2112680" y="766063"/>
                </a:lnTo>
                <a:lnTo>
                  <a:pt x="2119919" y="766445"/>
                </a:lnTo>
                <a:lnTo>
                  <a:pt x="2137064" y="766445"/>
                </a:lnTo>
                <a:lnTo>
                  <a:pt x="2173433" y="752601"/>
                </a:lnTo>
                <a:lnTo>
                  <a:pt x="2173511" y="748538"/>
                </a:lnTo>
                <a:lnTo>
                  <a:pt x="2172624" y="406273"/>
                </a:lnTo>
                <a:lnTo>
                  <a:pt x="2191005" y="384436"/>
                </a:lnTo>
                <a:lnTo>
                  <a:pt x="2208613" y="365410"/>
                </a:lnTo>
                <a:lnTo>
                  <a:pt x="2225434" y="349194"/>
                </a:lnTo>
                <a:lnTo>
                  <a:pt x="2241458" y="335788"/>
                </a:lnTo>
                <a:lnTo>
                  <a:pt x="2248399" y="331088"/>
                </a:lnTo>
                <a:lnTo>
                  <a:pt x="2154971" y="331088"/>
                </a:lnTo>
                <a:lnTo>
                  <a:pt x="2150306" y="320470"/>
                </a:lnTo>
                <a:lnTo>
                  <a:pt x="2146154" y="312420"/>
                </a:lnTo>
                <a:close/>
              </a:path>
              <a:path w="2493009" h="775969">
                <a:moveTo>
                  <a:pt x="2465302" y="311658"/>
                </a:moveTo>
                <a:lnTo>
                  <a:pt x="2303815" y="311658"/>
                </a:lnTo>
                <a:lnTo>
                  <a:pt x="2315963" y="312201"/>
                </a:lnTo>
                <a:lnTo>
                  <a:pt x="2327278" y="314007"/>
                </a:lnTo>
                <a:lnTo>
                  <a:pt x="2364426" y="333279"/>
                </a:lnTo>
                <a:lnTo>
                  <a:pt x="2388492" y="369903"/>
                </a:lnTo>
                <a:lnTo>
                  <a:pt x="2398065" y="406892"/>
                </a:lnTo>
                <a:lnTo>
                  <a:pt x="2401351" y="450469"/>
                </a:lnTo>
                <a:lnTo>
                  <a:pt x="2402113" y="751713"/>
                </a:lnTo>
                <a:lnTo>
                  <a:pt x="2402748" y="754126"/>
                </a:lnTo>
                <a:lnTo>
                  <a:pt x="2404272" y="756158"/>
                </a:lnTo>
                <a:lnTo>
                  <a:pt x="2405669" y="758189"/>
                </a:lnTo>
                <a:lnTo>
                  <a:pt x="2408209" y="759840"/>
                </a:lnTo>
                <a:lnTo>
                  <a:pt x="2411638" y="761364"/>
                </a:lnTo>
                <a:lnTo>
                  <a:pt x="2415067" y="762762"/>
                </a:lnTo>
                <a:lnTo>
                  <a:pt x="2419766" y="763905"/>
                </a:lnTo>
                <a:lnTo>
                  <a:pt x="2425608" y="764539"/>
                </a:lnTo>
                <a:lnTo>
                  <a:pt x="2431323" y="765301"/>
                </a:lnTo>
                <a:lnTo>
                  <a:pt x="2438816" y="765683"/>
                </a:lnTo>
                <a:lnTo>
                  <a:pt x="2447960" y="765556"/>
                </a:lnTo>
                <a:lnTo>
                  <a:pt x="2456596" y="765556"/>
                </a:lnTo>
                <a:lnTo>
                  <a:pt x="2463962" y="765175"/>
                </a:lnTo>
                <a:lnTo>
                  <a:pt x="2469677" y="764413"/>
                </a:lnTo>
                <a:lnTo>
                  <a:pt x="2475519" y="763777"/>
                </a:lnTo>
                <a:lnTo>
                  <a:pt x="2480091" y="762635"/>
                </a:lnTo>
                <a:lnTo>
                  <a:pt x="2483393" y="761111"/>
                </a:lnTo>
                <a:lnTo>
                  <a:pt x="2486568" y="759713"/>
                </a:lnTo>
                <a:lnTo>
                  <a:pt x="2488981" y="757936"/>
                </a:lnTo>
                <a:lnTo>
                  <a:pt x="2490581" y="755650"/>
                </a:lnTo>
                <a:lnTo>
                  <a:pt x="2491902" y="753999"/>
                </a:lnTo>
                <a:lnTo>
                  <a:pt x="2492588" y="751713"/>
                </a:lnTo>
                <a:lnTo>
                  <a:pt x="2492537" y="748538"/>
                </a:lnTo>
                <a:lnTo>
                  <a:pt x="2491807" y="451231"/>
                </a:lnTo>
                <a:lnTo>
                  <a:pt x="2489600" y="397795"/>
                </a:lnTo>
                <a:lnTo>
                  <a:pt x="2483114" y="359320"/>
                </a:lnTo>
                <a:lnTo>
                  <a:pt x="2471709" y="324453"/>
                </a:lnTo>
                <a:lnTo>
                  <a:pt x="2465302" y="311658"/>
                </a:lnTo>
                <a:close/>
              </a:path>
              <a:path w="2493009" h="775969">
                <a:moveTo>
                  <a:pt x="2322738" y="233552"/>
                </a:moveTo>
                <a:lnTo>
                  <a:pt x="2283749" y="238887"/>
                </a:lnTo>
                <a:lnTo>
                  <a:pt x="2243998" y="255524"/>
                </a:lnTo>
                <a:lnTo>
                  <a:pt x="2212405" y="276865"/>
                </a:lnTo>
                <a:lnTo>
                  <a:pt x="2178879" y="306324"/>
                </a:lnTo>
                <a:lnTo>
                  <a:pt x="2154971" y="331088"/>
                </a:lnTo>
                <a:lnTo>
                  <a:pt x="2248399" y="331088"/>
                </a:lnTo>
                <a:lnTo>
                  <a:pt x="2257077" y="325213"/>
                </a:lnTo>
                <a:lnTo>
                  <a:pt x="2272684" y="317674"/>
                </a:lnTo>
                <a:lnTo>
                  <a:pt x="2288267" y="313160"/>
                </a:lnTo>
                <a:lnTo>
                  <a:pt x="2303815" y="311658"/>
                </a:lnTo>
                <a:lnTo>
                  <a:pt x="2465302" y="311658"/>
                </a:lnTo>
                <a:lnTo>
                  <a:pt x="2463851" y="308760"/>
                </a:lnTo>
                <a:lnTo>
                  <a:pt x="2431514" y="269335"/>
                </a:lnTo>
                <a:lnTo>
                  <a:pt x="2385317" y="242750"/>
                </a:lnTo>
                <a:lnTo>
                  <a:pt x="2345503" y="234523"/>
                </a:lnTo>
                <a:lnTo>
                  <a:pt x="2322738" y="233552"/>
                </a:lnTo>
                <a:close/>
              </a:path>
              <a:path w="2493009" h="775969">
                <a:moveTo>
                  <a:pt x="2003587" y="234441"/>
                </a:moveTo>
                <a:lnTo>
                  <a:pt x="1964027" y="239871"/>
                </a:lnTo>
                <a:lnTo>
                  <a:pt x="1924847" y="256159"/>
                </a:lnTo>
                <a:lnTo>
                  <a:pt x="1885334" y="283956"/>
                </a:lnTo>
                <a:lnTo>
                  <a:pt x="1844583" y="324231"/>
                </a:lnTo>
                <a:lnTo>
                  <a:pt x="1941613" y="324231"/>
                </a:lnTo>
                <a:lnTo>
                  <a:pt x="1953517" y="318531"/>
                </a:lnTo>
                <a:lnTo>
                  <a:pt x="1969166" y="313993"/>
                </a:lnTo>
                <a:lnTo>
                  <a:pt x="1984791" y="312420"/>
                </a:lnTo>
                <a:lnTo>
                  <a:pt x="2146154" y="312420"/>
                </a:lnTo>
                <a:lnTo>
                  <a:pt x="2145081" y="310340"/>
                </a:lnTo>
                <a:lnTo>
                  <a:pt x="2118570" y="275113"/>
                </a:lnTo>
                <a:lnTo>
                  <a:pt x="2081343" y="249777"/>
                </a:lnTo>
                <a:lnTo>
                  <a:pt x="2032638" y="236061"/>
                </a:lnTo>
                <a:lnTo>
                  <a:pt x="2018518" y="234799"/>
                </a:lnTo>
                <a:lnTo>
                  <a:pt x="2003587" y="234441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997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304800" y="158495"/>
            <a:ext cx="11582400" cy="6678295"/>
            <a:chOff x="304800" y="158495"/>
            <a:chExt cx="11582400" cy="6678295"/>
          </a:xfrm>
        </p:grpSpPr>
        <p:sp>
          <p:nvSpPr>
            <p:cNvPr id="4" name="object 4" descr=""/>
            <p:cNvSpPr/>
            <p:nvPr/>
          </p:nvSpPr>
          <p:spPr>
            <a:xfrm>
              <a:off x="304800" y="158495"/>
              <a:ext cx="11582400" cy="6541134"/>
            </a:xfrm>
            <a:custGeom>
              <a:avLst/>
              <a:gdLst/>
              <a:ahLst/>
              <a:cxnLst/>
              <a:rect l="l" t="t" r="r" b="b"/>
              <a:pathLst>
                <a:path w="11582400" h="6541134">
                  <a:moveTo>
                    <a:pt x="11012297" y="0"/>
                  </a:moveTo>
                  <a:lnTo>
                    <a:pt x="570115" y="0"/>
                  </a:lnTo>
                  <a:lnTo>
                    <a:pt x="523356" y="1890"/>
                  </a:lnTo>
                  <a:lnTo>
                    <a:pt x="477638" y="7462"/>
                  </a:lnTo>
                  <a:lnTo>
                    <a:pt x="433108" y="16570"/>
                  </a:lnTo>
                  <a:lnTo>
                    <a:pt x="389913" y="29066"/>
                  </a:lnTo>
                  <a:lnTo>
                    <a:pt x="348198" y="44805"/>
                  </a:lnTo>
                  <a:lnTo>
                    <a:pt x="308112" y="63638"/>
                  </a:lnTo>
                  <a:lnTo>
                    <a:pt x="269800" y="85420"/>
                  </a:lnTo>
                  <a:lnTo>
                    <a:pt x="233410" y="110004"/>
                  </a:lnTo>
                  <a:lnTo>
                    <a:pt x="199088" y="137242"/>
                  </a:lnTo>
                  <a:lnTo>
                    <a:pt x="166981" y="166989"/>
                  </a:lnTo>
                  <a:lnTo>
                    <a:pt x="137235" y="199096"/>
                  </a:lnTo>
                  <a:lnTo>
                    <a:pt x="109997" y="233418"/>
                  </a:lnTo>
                  <a:lnTo>
                    <a:pt x="85415" y="269808"/>
                  </a:lnTo>
                  <a:lnTo>
                    <a:pt x="63634" y="308119"/>
                  </a:lnTo>
                  <a:lnTo>
                    <a:pt x="44801" y="348204"/>
                  </a:lnTo>
                  <a:lnTo>
                    <a:pt x="29064" y="389916"/>
                  </a:lnTo>
                  <a:lnTo>
                    <a:pt x="16568" y="433109"/>
                  </a:lnTo>
                  <a:lnTo>
                    <a:pt x="7461" y="477635"/>
                  </a:lnTo>
                  <a:lnTo>
                    <a:pt x="1889" y="523349"/>
                  </a:lnTo>
                  <a:lnTo>
                    <a:pt x="0" y="570102"/>
                  </a:lnTo>
                  <a:lnTo>
                    <a:pt x="0" y="5970892"/>
                  </a:lnTo>
                  <a:lnTo>
                    <a:pt x="1889" y="6017651"/>
                  </a:lnTo>
                  <a:lnTo>
                    <a:pt x="7461" y="6063369"/>
                  </a:lnTo>
                  <a:lnTo>
                    <a:pt x="16568" y="6107899"/>
                  </a:lnTo>
                  <a:lnTo>
                    <a:pt x="29064" y="6151094"/>
                  </a:lnTo>
                  <a:lnTo>
                    <a:pt x="44801" y="6192809"/>
                  </a:lnTo>
                  <a:lnTo>
                    <a:pt x="63634" y="6232895"/>
                  </a:lnTo>
                  <a:lnTo>
                    <a:pt x="85415" y="6271207"/>
                  </a:lnTo>
                  <a:lnTo>
                    <a:pt x="109997" y="6307597"/>
                  </a:lnTo>
                  <a:lnTo>
                    <a:pt x="137235" y="6341919"/>
                  </a:lnTo>
                  <a:lnTo>
                    <a:pt x="166981" y="6374026"/>
                  </a:lnTo>
                  <a:lnTo>
                    <a:pt x="199088" y="6403772"/>
                  </a:lnTo>
                  <a:lnTo>
                    <a:pt x="233410" y="6431010"/>
                  </a:lnTo>
                  <a:lnTo>
                    <a:pt x="269800" y="6455592"/>
                  </a:lnTo>
                  <a:lnTo>
                    <a:pt x="308112" y="6477373"/>
                  </a:lnTo>
                  <a:lnTo>
                    <a:pt x="348198" y="6496206"/>
                  </a:lnTo>
                  <a:lnTo>
                    <a:pt x="389913" y="6511943"/>
                  </a:lnTo>
                  <a:lnTo>
                    <a:pt x="433108" y="6524439"/>
                  </a:lnTo>
                  <a:lnTo>
                    <a:pt x="477638" y="6533546"/>
                  </a:lnTo>
                  <a:lnTo>
                    <a:pt x="523356" y="6539118"/>
                  </a:lnTo>
                  <a:lnTo>
                    <a:pt x="570115" y="6541008"/>
                  </a:lnTo>
                  <a:lnTo>
                    <a:pt x="11012297" y="6541008"/>
                  </a:lnTo>
                  <a:lnTo>
                    <a:pt x="11059050" y="6539118"/>
                  </a:lnTo>
                  <a:lnTo>
                    <a:pt x="11104764" y="6533546"/>
                  </a:lnTo>
                  <a:lnTo>
                    <a:pt x="11149290" y="6524439"/>
                  </a:lnTo>
                  <a:lnTo>
                    <a:pt x="11192483" y="6511943"/>
                  </a:lnTo>
                  <a:lnTo>
                    <a:pt x="11234195" y="6496206"/>
                  </a:lnTo>
                  <a:lnTo>
                    <a:pt x="11274280" y="6477373"/>
                  </a:lnTo>
                  <a:lnTo>
                    <a:pt x="11312591" y="6455592"/>
                  </a:lnTo>
                  <a:lnTo>
                    <a:pt x="11348981" y="6431010"/>
                  </a:lnTo>
                  <a:lnTo>
                    <a:pt x="11383303" y="6403772"/>
                  </a:lnTo>
                  <a:lnTo>
                    <a:pt x="11415410" y="6374026"/>
                  </a:lnTo>
                  <a:lnTo>
                    <a:pt x="11445157" y="6341919"/>
                  </a:lnTo>
                  <a:lnTo>
                    <a:pt x="11472395" y="6307597"/>
                  </a:lnTo>
                  <a:lnTo>
                    <a:pt x="11496979" y="6271207"/>
                  </a:lnTo>
                  <a:lnTo>
                    <a:pt x="11518761" y="6232895"/>
                  </a:lnTo>
                  <a:lnTo>
                    <a:pt x="11537594" y="6192809"/>
                  </a:lnTo>
                  <a:lnTo>
                    <a:pt x="11553333" y="6151094"/>
                  </a:lnTo>
                  <a:lnTo>
                    <a:pt x="11565829" y="6107899"/>
                  </a:lnTo>
                  <a:lnTo>
                    <a:pt x="11574937" y="6063369"/>
                  </a:lnTo>
                  <a:lnTo>
                    <a:pt x="11580509" y="6017651"/>
                  </a:lnTo>
                  <a:lnTo>
                    <a:pt x="11582400" y="5970892"/>
                  </a:lnTo>
                  <a:lnTo>
                    <a:pt x="11582400" y="570102"/>
                  </a:lnTo>
                  <a:lnTo>
                    <a:pt x="11580509" y="523349"/>
                  </a:lnTo>
                  <a:lnTo>
                    <a:pt x="11574937" y="477635"/>
                  </a:lnTo>
                  <a:lnTo>
                    <a:pt x="11565829" y="433109"/>
                  </a:lnTo>
                  <a:lnTo>
                    <a:pt x="11553333" y="389916"/>
                  </a:lnTo>
                  <a:lnTo>
                    <a:pt x="11537594" y="348204"/>
                  </a:lnTo>
                  <a:lnTo>
                    <a:pt x="11518761" y="308119"/>
                  </a:lnTo>
                  <a:lnTo>
                    <a:pt x="11496979" y="269808"/>
                  </a:lnTo>
                  <a:lnTo>
                    <a:pt x="11472395" y="233418"/>
                  </a:lnTo>
                  <a:lnTo>
                    <a:pt x="11445157" y="199096"/>
                  </a:lnTo>
                  <a:lnTo>
                    <a:pt x="11415410" y="166989"/>
                  </a:lnTo>
                  <a:lnTo>
                    <a:pt x="11383303" y="137242"/>
                  </a:lnTo>
                  <a:lnTo>
                    <a:pt x="11348981" y="110004"/>
                  </a:lnTo>
                  <a:lnTo>
                    <a:pt x="11312591" y="85420"/>
                  </a:lnTo>
                  <a:lnTo>
                    <a:pt x="11274280" y="63638"/>
                  </a:lnTo>
                  <a:lnTo>
                    <a:pt x="11234195" y="44805"/>
                  </a:lnTo>
                  <a:lnTo>
                    <a:pt x="11192483" y="29066"/>
                  </a:lnTo>
                  <a:lnTo>
                    <a:pt x="11149290" y="16570"/>
                  </a:lnTo>
                  <a:lnTo>
                    <a:pt x="11104764" y="7462"/>
                  </a:lnTo>
                  <a:lnTo>
                    <a:pt x="11059050" y="1890"/>
                  </a:lnTo>
                  <a:lnTo>
                    <a:pt x="11012297" y="0"/>
                  </a:lnTo>
                  <a:close/>
                </a:path>
              </a:pathLst>
            </a:custGeom>
            <a:solidFill>
              <a:srgbClr val="FFFFFF">
                <a:alpha val="85096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2000" y="1505715"/>
              <a:ext cx="3136392" cy="5330952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3731" y="1647443"/>
              <a:ext cx="2857499" cy="5052060"/>
            </a:xfrm>
            <a:prstGeom prst="rect">
              <a:avLst/>
            </a:prstGeom>
          </p:spPr>
        </p:pic>
        <p:sp>
          <p:nvSpPr>
            <p:cNvPr id="7" name="object 7" descr=""/>
            <p:cNvSpPr/>
            <p:nvPr/>
          </p:nvSpPr>
          <p:spPr>
            <a:xfrm>
              <a:off x="4600194" y="2657094"/>
              <a:ext cx="6690359" cy="2141220"/>
            </a:xfrm>
            <a:custGeom>
              <a:avLst/>
              <a:gdLst/>
              <a:ahLst/>
              <a:cxnLst/>
              <a:rect l="l" t="t" r="r" b="b"/>
              <a:pathLst>
                <a:path w="6690359" h="2141220">
                  <a:moveTo>
                    <a:pt x="6333489" y="0"/>
                  </a:moveTo>
                  <a:lnTo>
                    <a:pt x="356869" y="0"/>
                  </a:lnTo>
                  <a:lnTo>
                    <a:pt x="308442" y="3257"/>
                  </a:lnTo>
                  <a:lnTo>
                    <a:pt x="261996" y="12747"/>
                  </a:lnTo>
                  <a:lnTo>
                    <a:pt x="217955" y="28043"/>
                  </a:lnTo>
                  <a:lnTo>
                    <a:pt x="176746" y="48720"/>
                  </a:lnTo>
                  <a:lnTo>
                    <a:pt x="138793" y="74355"/>
                  </a:lnTo>
                  <a:lnTo>
                    <a:pt x="104520" y="104521"/>
                  </a:lnTo>
                  <a:lnTo>
                    <a:pt x="74355" y="138793"/>
                  </a:lnTo>
                  <a:lnTo>
                    <a:pt x="48720" y="176746"/>
                  </a:lnTo>
                  <a:lnTo>
                    <a:pt x="28043" y="217955"/>
                  </a:lnTo>
                  <a:lnTo>
                    <a:pt x="12747" y="261996"/>
                  </a:lnTo>
                  <a:lnTo>
                    <a:pt x="3257" y="308442"/>
                  </a:lnTo>
                  <a:lnTo>
                    <a:pt x="0" y="356869"/>
                  </a:lnTo>
                  <a:lnTo>
                    <a:pt x="0" y="1784349"/>
                  </a:lnTo>
                  <a:lnTo>
                    <a:pt x="3257" y="1832777"/>
                  </a:lnTo>
                  <a:lnTo>
                    <a:pt x="12747" y="1879223"/>
                  </a:lnTo>
                  <a:lnTo>
                    <a:pt x="28043" y="1923264"/>
                  </a:lnTo>
                  <a:lnTo>
                    <a:pt x="48720" y="1964473"/>
                  </a:lnTo>
                  <a:lnTo>
                    <a:pt x="74355" y="2002426"/>
                  </a:lnTo>
                  <a:lnTo>
                    <a:pt x="104521" y="2036698"/>
                  </a:lnTo>
                  <a:lnTo>
                    <a:pt x="138793" y="2066864"/>
                  </a:lnTo>
                  <a:lnTo>
                    <a:pt x="176746" y="2092499"/>
                  </a:lnTo>
                  <a:lnTo>
                    <a:pt x="217955" y="2113176"/>
                  </a:lnTo>
                  <a:lnTo>
                    <a:pt x="261996" y="2128472"/>
                  </a:lnTo>
                  <a:lnTo>
                    <a:pt x="308442" y="2137962"/>
                  </a:lnTo>
                  <a:lnTo>
                    <a:pt x="356869" y="2141219"/>
                  </a:lnTo>
                  <a:lnTo>
                    <a:pt x="6333489" y="2141219"/>
                  </a:lnTo>
                  <a:lnTo>
                    <a:pt x="6381917" y="2137962"/>
                  </a:lnTo>
                  <a:lnTo>
                    <a:pt x="6428363" y="2128472"/>
                  </a:lnTo>
                  <a:lnTo>
                    <a:pt x="6472404" y="2113176"/>
                  </a:lnTo>
                  <a:lnTo>
                    <a:pt x="6513613" y="2092499"/>
                  </a:lnTo>
                  <a:lnTo>
                    <a:pt x="6551566" y="2066864"/>
                  </a:lnTo>
                  <a:lnTo>
                    <a:pt x="6585839" y="2036699"/>
                  </a:lnTo>
                  <a:lnTo>
                    <a:pt x="6616004" y="2002426"/>
                  </a:lnTo>
                  <a:lnTo>
                    <a:pt x="6641639" y="1964473"/>
                  </a:lnTo>
                  <a:lnTo>
                    <a:pt x="6662316" y="1923264"/>
                  </a:lnTo>
                  <a:lnTo>
                    <a:pt x="6677612" y="1879223"/>
                  </a:lnTo>
                  <a:lnTo>
                    <a:pt x="6687102" y="1832777"/>
                  </a:lnTo>
                  <a:lnTo>
                    <a:pt x="6690359" y="1784349"/>
                  </a:lnTo>
                  <a:lnTo>
                    <a:pt x="6690359" y="356869"/>
                  </a:lnTo>
                  <a:lnTo>
                    <a:pt x="6687102" y="308442"/>
                  </a:lnTo>
                  <a:lnTo>
                    <a:pt x="6677612" y="261996"/>
                  </a:lnTo>
                  <a:lnTo>
                    <a:pt x="6662316" y="217955"/>
                  </a:lnTo>
                  <a:lnTo>
                    <a:pt x="6641639" y="176746"/>
                  </a:lnTo>
                  <a:lnTo>
                    <a:pt x="6616004" y="138793"/>
                  </a:lnTo>
                  <a:lnTo>
                    <a:pt x="6585839" y="104520"/>
                  </a:lnTo>
                  <a:lnTo>
                    <a:pt x="6551566" y="74355"/>
                  </a:lnTo>
                  <a:lnTo>
                    <a:pt x="6513613" y="48720"/>
                  </a:lnTo>
                  <a:lnTo>
                    <a:pt x="6472404" y="28043"/>
                  </a:lnTo>
                  <a:lnTo>
                    <a:pt x="6428363" y="12747"/>
                  </a:lnTo>
                  <a:lnTo>
                    <a:pt x="6381917" y="3257"/>
                  </a:lnTo>
                  <a:lnTo>
                    <a:pt x="633348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4600194" y="2657094"/>
              <a:ext cx="6690359" cy="2141220"/>
            </a:xfrm>
            <a:custGeom>
              <a:avLst/>
              <a:gdLst/>
              <a:ahLst/>
              <a:cxnLst/>
              <a:rect l="l" t="t" r="r" b="b"/>
              <a:pathLst>
                <a:path w="6690359" h="2141220">
                  <a:moveTo>
                    <a:pt x="0" y="356869"/>
                  </a:moveTo>
                  <a:lnTo>
                    <a:pt x="3257" y="308442"/>
                  </a:lnTo>
                  <a:lnTo>
                    <a:pt x="12747" y="261996"/>
                  </a:lnTo>
                  <a:lnTo>
                    <a:pt x="28043" y="217955"/>
                  </a:lnTo>
                  <a:lnTo>
                    <a:pt x="48720" y="176746"/>
                  </a:lnTo>
                  <a:lnTo>
                    <a:pt x="74355" y="138793"/>
                  </a:lnTo>
                  <a:lnTo>
                    <a:pt x="104520" y="104521"/>
                  </a:lnTo>
                  <a:lnTo>
                    <a:pt x="138793" y="74355"/>
                  </a:lnTo>
                  <a:lnTo>
                    <a:pt x="176746" y="48720"/>
                  </a:lnTo>
                  <a:lnTo>
                    <a:pt x="217955" y="28043"/>
                  </a:lnTo>
                  <a:lnTo>
                    <a:pt x="261996" y="12747"/>
                  </a:lnTo>
                  <a:lnTo>
                    <a:pt x="308442" y="3257"/>
                  </a:lnTo>
                  <a:lnTo>
                    <a:pt x="356869" y="0"/>
                  </a:lnTo>
                  <a:lnTo>
                    <a:pt x="6333489" y="0"/>
                  </a:lnTo>
                  <a:lnTo>
                    <a:pt x="6381917" y="3257"/>
                  </a:lnTo>
                  <a:lnTo>
                    <a:pt x="6428363" y="12747"/>
                  </a:lnTo>
                  <a:lnTo>
                    <a:pt x="6472404" y="28043"/>
                  </a:lnTo>
                  <a:lnTo>
                    <a:pt x="6513613" y="48720"/>
                  </a:lnTo>
                  <a:lnTo>
                    <a:pt x="6551566" y="74355"/>
                  </a:lnTo>
                  <a:lnTo>
                    <a:pt x="6585839" y="104520"/>
                  </a:lnTo>
                  <a:lnTo>
                    <a:pt x="6616004" y="138793"/>
                  </a:lnTo>
                  <a:lnTo>
                    <a:pt x="6641639" y="176746"/>
                  </a:lnTo>
                  <a:lnTo>
                    <a:pt x="6662316" y="217955"/>
                  </a:lnTo>
                  <a:lnTo>
                    <a:pt x="6677612" y="261996"/>
                  </a:lnTo>
                  <a:lnTo>
                    <a:pt x="6687102" y="308442"/>
                  </a:lnTo>
                  <a:lnTo>
                    <a:pt x="6690359" y="356869"/>
                  </a:lnTo>
                  <a:lnTo>
                    <a:pt x="6690359" y="1784349"/>
                  </a:lnTo>
                  <a:lnTo>
                    <a:pt x="6687102" y="1832777"/>
                  </a:lnTo>
                  <a:lnTo>
                    <a:pt x="6677612" y="1879223"/>
                  </a:lnTo>
                  <a:lnTo>
                    <a:pt x="6662316" y="1923264"/>
                  </a:lnTo>
                  <a:lnTo>
                    <a:pt x="6641639" y="1964473"/>
                  </a:lnTo>
                  <a:lnTo>
                    <a:pt x="6616004" y="2002426"/>
                  </a:lnTo>
                  <a:lnTo>
                    <a:pt x="6585839" y="2036699"/>
                  </a:lnTo>
                  <a:lnTo>
                    <a:pt x="6551566" y="2066864"/>
                  </a:lnTo>
                  <a:lnTo>
                    <a:pt x="6513613" y="2092499"/>
                  </a:lnTo>
                  <a:lnTo>
                    <a:pt x="6472404" y="2113176"/>
                  </a:lnTo>
                  <a:lnTo>
                    <a:pt x="6428363" y="2128472"/>
                  </a:lnTo>
                  <a:lnTo>
                    <a:pt x="6381917" y="2137962"/>
                  </a:lnTo>
                  <a:lnTo>
                    <a:pt x="6333489" y="2141219"/>
                  </a:lnTo>
                  <a:lnTo>
                    <a:pt x="356869" y="2141219"/>
                  </a:lnTo>
                  <a:lnTo>
                    <a:pt x="308442" y="2137962"/>
                  </a:lnTo>
                  <a:lnTo>
                    <a:pt x="261996" y="2128472"/>
                  </a:lnTo>
                  <a:lnTo>
                    <a:pt x="217955" y="2113176"/>
                  </a:lnTo>
                  <a:lnTo>
                    <a:pt x="176746" y="2092499"/>
                  </a:lnTo>
                  <a:lnTo>
                    <a:pt x="138793" y="2066864"/>
                  </a:lnTo>
                  <a:lnTo>
                    <a:pt x="104521" y="2036698"/>
                  </a:lnTo>
                  <a:lnTo>
                    <a:pt x="74355" y="2002426"/>
                  </a:lnTo>
                  <a:lnTo>
                    <a:pt x="48720" y="1964473"/>
                  </a:lnTo>
                  <a:lnTo>
                    <a:pt x="28043" y="1923264"/>
                  </a:lnTo>
                  <a:lnTo>
                    <a:pt x="12747" y="1879223"/>
                  </a:lnTo>
                  <a:lnTo>
                    <a:pt x="3257" y="1832777"/>
                  </a:lnTo>
                  <a:lnTo>
                    <a:pt x="0" y="1784349"/>
                  </a:lnTo>
                  <a:lnTo>
                    <a:pt x="0" y="356869"/>
                  </a:lnTo>
                  <a:close/>
                </a:path>
              </a:pathLst>
            </a:custGeom>
            <a:ln w="28575">
              <a:solidFill>
                <a:srgbClr val="385622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6611258" y="2293617"/>
              <a:ext cx="2993390" cy="842644"/>
            </a:xfrm>
            <a:custGeom>
              <a:avLst/>
              <a:gdLst/>
              <a:ahLst/>
              <a:cxnLst/>
              <a:rect l="l" t="t" r="r" b="b"/>
              <a:pathLst>
                <a:path w="2993390" h="842644">
                  <a:moveTo>
                    <a:pt x="1561588" y="0"/>
                  </a:moveTo>
                  <a:lnTo>
                    <a:pt x="1496539" y="370"/>
                  </a:lnTo>
                  <a:lnTo>
                    <a:pt x="1453189" y="41"/>
                  </a:lnTo>
                  <a:lnTo>
                    <a:pt x="1359882" y="368"/>
                  </a:lnTo>
                  <a:lnTo>
                    <a:pt x="1309961" y="1076"/>
                  </a:lnTo>
                  <a:lnTo>
                    <a:pt x="1259996" y="2182"/>
                  </a:lnTo>
                  <a:lnTo>
                    <a:pt x="1210005" y="3687"/>
                  </a:lnTo>
                  <a:lnTo>
                    <a:pt x="1160004" y="5587"/>
                  </a:lnTo>
                  <a:lnTo>
                    <a:pt x="1110011" y="7883"/>
                  </a:lnTo>
                  <a:lnTo>
                    <a:pt x="1060042" y="10573"/>
                  </a:lnTo>
                  <a:lnTo>
                    <a:pt x="1010114" y="13655"/>
                  </a:lnTo>
                  <a:lnTo>
                    <a:pt x="960244" y="17128"/>
                  </a:lnTo>
                  <a:lnTo>
                    <a:pt x="910450" y="20992"/>
                  </a:lnTo>
                  <a:lnTo>
                    <a:pt x="860748" y="25244"/>
                  </a:lnTo>
                  <a:lnTo>
                    <a:pt x="811156" y="29883"/>
                  </a:lnTo>
                  <a:lnTo>
                    <a:pt x="761690" y="34909"/>
                  </a:lnTo>
                  <a:lnTo>
                    <a:pt x="710227" y="40512"/>
                  </a:lnTo>
                  <a:lnTo>
                    <a:pt x="658724" y="46558"/>
                  </a:lnTo>
                  <a:lnTo>
                    <a:pt x="607235" y="53039"/>
                  </a:lnTo>
                  <a:lnTo>
                    <a:pt x="555813" y="59942"/>
                  </a:lnTo>
                  <a:lnTo>
                    <a:pt x="504514" y="67256"/>
                  </a:lnTo>
                  <a:lnTo>
                    <a:pt x="453391" y="74972"/>
                  </a:lnTo>
                  <a:lnTo>
                    <a:pt x="402498" y="83078"/>
                  </a:lnTo>
                  <a:lnTo>
                    <a:pt x="347248" y="90919"/>
                  </a:lnTo>
                  <a:lnTo>
                    <a:pt x="271362" y="103523"/>
                  </a:lnTo>
                  <a:lnTo>
                    <a:pt x="229112" y="112351"/>
                  </a:lnTo>
                  <a:lnTo>
                    <a:pt x="188615" y="122528"/>
                  </a:lnTo>
                  <a:lnTo>
                    <a:pt x="120951" y="145610"/>
                  </a:lnTo>
                  <a:lnTo>
                    <a:pt x="44311" y="192763"/>
                  </a:lnTo>
                  <a:lnTo>
                    <a:pt x="15561" y="228883"/>
                  </a:lnTo>
                  <a:lnTo>
                    <a:pt x="0" y="296199"/>
                  </a:lnTo>
                  <a:lnTo>
                    <a:pt x="4312" y="322164"/>
                  </a:lnTo>
                  <a:lnTo>
                    <a:pt x="22483" y="361432"/>
                  </a:lnTo>
                  <a:lnTo>
                    <a:pt x="83065" y="436660"/>
                  </a:lnTo>
                  <a:lnTo>
                    <a:pt x="95611" y="452703"/>
                  </a:lnTo>
                  <a:lnTo>
                    <a:pt x="106018" y="467657"/>
                  </a:lnTo>
                  <a:lnTo>
                    <a:pt x="92701" y="488075"/>
                  </a:lnTo>
                  <a:lnTo>
                    <a:pt x="76312" y="516116"/>
                  </a:lnTo>
                  <a:lnTo>
                    <a:pt x="58672" y="549704"/>
                  </a:lnTo>
                  <a:lnTo>
                    <a:pt x="41600" y="586763"/>
                  </a:lnTo>
                  <a:lnTo>
                    <a:pt x="20754" y="645363"/>
                  </a:lnTo>
                  <a:lnTo>
                    <a:pt x="11273" y="696268"/>
                  </a:lnTo>
                  <a:lnTo>
                    <a:pt x="13114" y="740319"/>
                  </a:lnTo>
                  <a:lnTo>
                    <a:pt x="26233" y="778358"/>
                  </a:lnTo>
                  <a:lnTo>
                    <a:pt x="72063" y="825617"/>
                  </a:lnTo>
                  <a:lnTo>
                    <a:pt x="139547" y="842325"/>
                  </a:lnTo>
                  <a:lnTo>
                    <a:pt x="146998" y="842170"/>
                  </a:lnTo>
                  <a:lnTo>
                    <a:pt x="177245" y="839399"/>
                  </a:lnTo>
                  <a:lnTo>
                    <a:pt x="201735" y="834677"/>
                  </a:lnTo>
                  <a:lnTo>
                    <a:pt x="223924" y="828707"/>
                  </a:lnTo>
                  <a:lnTo>
                    <a:pt x="265047" y="816053"/>
                  </a:lnTo>
                  <a:lnTo>
                    <a:pt x="275195" y="813306"/>
                  </a:lnTo>
                  <a:lnTo>
                    <a:pt x="335714" y="801454"/>
                  </a:lnTo>
                  <a:lnTo>
                    <a:pt x="386099" y="792303"/>
                  </a:lnTo>
                  <a:lnTo>
                    <a:pt x="436608" y="783585"/>
                  </a:lnTo>
                  <a:lnTo>
                    <a:pt x="487236" y="775302"/>
                  </a:lnTo>
                  <a:lnTo>
                    <a:pt x="537977" y="767453"/>
                  </a:lnTo>
                  <a:lnTo>
                    <a:pt x="588824" y="760039"/>
                  </a:lnTo>
                  <a:lnTo>
                    <a:pt x="639772" y="753062"/>
                  </a:lnTo>
                  <a:lnTo>
                    <a:pt x="690814" y="746522"/>
                  </a:lnTo>
                  <a:lnTo>
                    <a:pt x="741944" y="740419"/>
                  </a:lnTo>
                  <a:lnTo>
                    <a:pt x="793157" y="734754"/>
                  </a:lnTo>
                  <a:lnTo>
                    <a:pt x="844446" y="729529"/>
                  </a:lnTo>
                  <a:lnTo>
                    <a:pt x="895806" y="724743"/>
                  </a:lnTo>
                  <a:lnTo>
                    <a:pt x="947230" y="720398"/>
                  </a:lnTo>
                  <a:lnTo>
                    <a:pt x="998712" y="716493"/>
                  </a:lnTo>
                  <a:lnTo>
                    <a:pt x="1050246" y="713031"/>
                  </a:lnTo>
                  <a:lnTo>
                    <a:pt x="1101826" y="710011"/>
                  </a:lnTo>
                  <a:lnTo>
                    <a:pt x="1153447" y="707434"/>
                  </a:lnTo>
                  <a:lnTo>
                    <a:pt x="1205102" y="705301"/>
                  </a:lnTo>
                  <a:lnTo>
                    <a:pt x="1256785" y="703613"/>
                  </a:lnTo>
                  <a:lnTo>
                    <a:pt x="1308490" y="702370"/>
                  </a:lnTo>
                  <a:lnTo>
                    <a:pt x="1360211" y="701573"/>
                  </a:lnTo>
                  <a:lnTo>
                    <a:pt x="1432861" y="701162"/>
                  </a:lnTo>
                  <a:lnTo>
                    <a:pt x="1495763" y="701532"/>
                  </a:lnTo>
                  <a:lnTo>
                    <a:pt x="1539485" y="701261"/>
                  </a:lnTo>
                  <a:lnTo>
                    <a:pt x="1633128" y="701573"/>
                  </a:lnTo>
                  <a:lnTo>
                    <a:pt x="1684850" y="702370"/>
                  </a:lnTo>
                  <a:lnTo>
                    <a:pt x="1736555" y="703613"/>
                  </a:lnTo>
                  <a:lnTo>
                    <a:pt x="1788238" y="705301"/>
                  </a:lnTo>
                  <a:lnTo>
                    <a:pt x="1839892" y="707434"/>
                  </a:lnTo>
                  <a:lnTo>
                    <a:pt x="1891512" y="710011"/>
                  </a:lnTo>
                  <a:lnTo>
                    <a:pt x="1943092" y="713031"/>
                  </a:lnTo>
                  <a:lnTo>
                    <a:pt x="1994625" y="716493"/>
                  </a:lnTo>
                  <a:lnTo>
                    <a:pt x="2046107" y="720398"/>
                  </a:lnTo>
                  <a:lnTo>
                    <a:pt x="2097530" y="724743"/>
                  </a:lnTo>
                  <a:lnTo>
                    <a:pt x="2148890" y="729529"/>
                  </a:lnTo>
                  <a:lnTo>
                    <a:pt x="2200180" y="734754"/>
                  </a:lnTo>
                  <a:lnTo>
                    <a:pt x="2251394" y="740419"/>
                  </a:lnTo>
                  <a:lnTo>
                    <a:pt x="2302527" y="746522"/>
                  </a:lnTo>
                  <a:lnTo>
                    <a:pt x="2353572" y="753062"/>
                  </a:lnTo>
                  <a:lnTo>
                    <a:pt x="2404524" y="760039"/>
                  </a:lnTo>
                  <a:lnTo>
                    <a:pt x="2455376" y="767453"/>
                  </a:lnTo>
                  <a:lnTo>
                    <a:pt x="2506124" y="775302"/>
                  </a:lnTo>
                  <a:lnTo>
                    <a:pt x="2556760" y="783585"/>
                  </a:lnTo>
                  <a:lnTo>
                    <a:pt x="2607279" y="792303"/>
                  </a:lnTo>
                  <a:lnTo>
                    <a:pt x="2657676" y="801454"/>
                  </a:lnTo>
                  <a:lnTo>
                    <a:pt x="2707943" y="811038"/>
                  </a:lnTo>
                  <a:lnTo>
                    <a:pt x="2769231" y="828772"/>
                  </a:lnTo>
                  <a:lnTo>
                    <a:pt x="2791426" y="834735"/>
                  </a:lnTo>
                  <a:lnTo>
                    <a:pt x="2815924" y="839420"/>
                  </a:lnTo>
                  <a:lnTo>
                    <a:pt x="2843248" y="842015"/>
                  </a:lnTo>
                  <a:lnTo>
                    <a:pt x="2851915" y="842325"/>
                  </a:lnTo>
                  <a:lnTo>
                    <a:pt x="2889565" y="838058"/>
                  </a:lnTo>
                  <a:lnTo>
                    <a:pt x="2947241" y="805537"/>
                  </a:lnTo>
                  <a:lnTo>
                    <a:pt x="2979966" y="740384"/>
                  </a:lnTo>
                  <a:lnTo>
                    <a:pt x="2981803" y="696326"/>
                  </a:lnTo>
                  <a:lnTo>
                    <a:pt x="2972313" y="645385"/>
                  </a:lnTo>
                  <a:lnTo>
                    <a:pt x="2951388" y="586763"/>
                  </a:lnTo>
                  <a:lnTo>
                    <a:pt x="2934374" y="549704"/>
                  </a:lnTo>
                  <a:lnTo>
                    <a:pt x="2900346" y="488075"/>
                  </a:lnTo>
                  <a:lnTo>
                    <a:pt x="2886970" y="467657"/>
                  </a:lnTo>
                  <a:lnTo>
                    <a:pt x="2897215" y="452921"/>
                  </a:lnTo>
                  <a:lnTo>
                    <a:pt x="2909558" y="437125"/>
                  </a:lnTo>
                  <a:lnTo>
                    <a:pt x="2921732" y="422462"/>
                  </a:lnTo>
                  <a:lnTo>
                    <a:pt x="2931468" y="411124"/>
                  </a:lnTo>
                  <a:lnTo>
                    <a:pt x="2940326" y="400877"/>
                  </a:lnTo>
                  <a:lnTo>
                    <a:pt x="2955214" y="382823"/>
                  </a:lnTo>
                  <a:lnTo>
                    <a:pt x="2980606" y="343884"/>
                  </a:lnTo>
                  <a:lnTo>
                    <a:pt x="2993169" y="296199"/>
                  </a:lnTo>
                  <a:lnTo>
                    <a:pt x="2990839" y="264211"/>
                  </a:lnTo>
                  <a:lnTo>
                    <a:pt x="2948876" y="192741"/>
                  </a:lnTo>
                  <a:lnTo>
                    <a:pt x="2899905" y="158662"/>
                  </a:lnTo>
                  <a:lnTo>
                    <a:pt x="2840580" y="133590"/>
                  </a:lnTo>
                  <a:lnTo>
                    <a:pt x="2764083" y="112351"/>
                  </a:lnTo>
                  <a:lnTo>
                    <a:pt x="2721850" y="103523"/>
                  </a:lnTo>
                  <a:lnTo>
                    <a:pt x="2681765" y="96437"/>
                  </a:lnTo>
                  <a:lnTo>
                    <a:pt x="2596181" y="84007"/>
                  </a:lnTo>
                  <a:lnTo>
                    <a:pt x="2539875" y="74972"/>
                  </a:lnTo>
                  <a:lnTo>
                    <a:pt x="2488748" y="67256"/>
                  </a:lnTo>
                  <a:lnTo>
                    <a:pt x="2437431" y="59942"/>
                  </a:lnTo>
                  <a:lnTo>
                    <a:pt x="2385988" y="53039"/>
                  </a:lnTo>
                  <a:lnTo>
                    <a:pt x="2334481" y="46558"/>
                  </a:lnTo>
                  <a:lnTo>
                    <a:pt x="2282974" y="40512"/>
                  </a:lnTo>
                  <a:lnTo>
                    <a:pt x="2231531" y="34909"/>
                  </a:lnTo>
                  <a:lnTo>
                    <a:pt x="2182033" y="29886"/>
                  </a:lnTo>
                  <a:lnTo>
                    <a:pt x="2132418" y="25253"/>
                  </a:lnTo>
                  <a:lnTo>
                    <a:pt x="2082701" y="21011"/>
                  </a:lnTo>
                  <a:lnTo>
                    <a:pt x="2032898" y="17159"/>
                  </a:lnTo>
                  <a:lnTo>
                    <a:pt x="1983023" y="13697"/>
                  </a:lnTo>
                  <a:lnTo>
                    <a:pt x="1933093" y="10626"/>
                  </a:lnTo>
                  <a:lnTo>
                    <a:pt x="1883123" y="7945"/>
                  </a:lnTo>
                  <a:lnTo>
                    <a:pt x="1833129" y="5655"/>
                  </a:lnTo>
                  <a:lnTo>
                    <a:pt x="1783126" y="3755"/>
                  </a:lnTo>
                  <a:lnTo>
                    <a:pt x="1733129" y="2246"/>
                  </a:lnTo>
                  <a:lnTo>
                    <a:pt x="1683155" y="1127"/>
                  </a:lnTo>
                  <a:lnTo>
                    <a:pt x="1633219" y="398"/>
                  </a:lnTo>
                  <a:lnTo>
                    <a:pt x="156158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6637688" y="2284074"/>
              <a:ext cx="2940685" cy="795655"/>
            </a:xfrm>
            <a:custGeom>
              <a:avLst/>
              <a:gdLst/>
              <a:ahLst/>
              <a:cxnLst/>
              <a:rect l="l" t="t" r="r" b="b"/>
              <a:pathLst>
                <a:path w="2940684" h="795655">
                  <a:moveTo>
                    <a:pt x="1554707" y="0"/>
                  </a:moveTo>
                  <a:lnTo>
                    <a:pt x="1470109" y="464"/>
                  </a:lnTo>
                  <a:lnTo>
                    <a:pt x="1427810" y="116"/>
                  </a:lnTo>
                  <a:lnTo>
                    <a:pt x="1332920" y="183"/>
                  </a:lnTo>
                  <a:lnTo>
                    <a:pt x="1280252" y="734"/>
                  </a:lnTo>
                  <a:lnTo>
                    <a:pt x="1227528" y="1652"/>
                  </a:lnTo>
                  <a:lnTo>
                    <a:pt x="1174770" y="2937"/>
                  </a:lnTo>
                  <a:lnTo>
                    <a:pt x="1121996" y="4586"/>
                  </a:lnTo>
                  <a:lnTo>
                    <a:pt x="1069229" y="6601"/>
                  </a:lnTo>
                  <a:lnTo>
                    <a:pt x="1016487" y="8981"/>
                  </a:lnTo>
                  <a:lnTo>
                    <a:pt x="963792" y="11725"/>
                  </a:lnTo>
                  <a:lnTo>
                    <a:pt x="911164" y="14832"/>
                  </a:lnTo>
                  <a:lnTo>
                    <a:pt x="858624" y="18302"/>
                  </a:lnTo>
                  <a:lnTo>
                    <a:pt x="806191" y="22135"/>
                  </a:lnTo>
                  <a:lnTo>
                    <a:pt x="753887" y="26330"/>
                  </a:lnTo>
                  <a:lnTo>
                    <a:pt x="703661" y="30748"/>
                  </a:lnTo>
                  <a:lnTo>
                    <a:pt x="653346" y="35506"/>
                  </a:lnTo>
                  <a:lnTo>
                    <a:pt x="603004" y="40599"/>
                  </a:lnTo>
                  <a:lnTo>
                    <a:pt x="552697" y="46025"/>
                  </a:lnTo>
                  <a:lnTo>
                    <a:pt x="502488" y="51782"/>
                  </a:lnTo>
                  <a:lnTo>
                    <a:pt x="452438" y="57867"/>
                  </a:lnTo>
                  <a:lnTo>
                    <a:pt x="402612" y="64277"/>
                  </a:lnTo>
                  <a:lnTo>
                    <a:pt x="347112" y="70274"/>
                  </a:lnTo>
                  <a:lnTo>
                    <a:pt x="273423" y="80002"/>
                  </a:lnTo>
                  <a:lnTo>
                    <a:pt x="232796" y="87045"/>
                  </a:lnTo>
                  <a:lnTo>
                    <a:pt x="193291" y="95510"/>
                  </a:lnTo>
                  <a:lnTo>
                    <a:pt x="127320" y="115403"/>
                  </a:lnTo>
                  <a:lnTo>
                    <a:pt x="53496" y="157166"/>
                  </a:lnTo>
                  <a:lnTo>
                    <a:pt x="25260" y="189869"/>
                  </a:lnTo>
                  <a:lnTo>
                    <a:pt x="7874" y="252152"/>
                  </a:lnTo>
                  <a:lnTo>
                    <a:pt x="10724" y="276582"/>
                  </a:lnTo>
                  <a:lnTo>
                    <a:pt x="25970" y="314292"/>
                  </a:lnTo>
                  <a:lnTo>
                    <a:pt x="71839" y="378177"/>
                  </a:lnTo>
                  <a:lnTo>
                    <a:pt x="84575" y="395439"/>
                  </a:lnTo>
                  <a:lnTo>
                    <a:pt x="96874" y="413428"/>
                  </a:lnTo>
                  <a:lnTo>
                    <a:pt x="106132" y="429340"/>
                  </a:lnTo>
                  <a:lnTo>
                    <a:pt x="90806" y="450539"/>
                  </a:lnTo>
                  <a:lnTo>
                    <a:pt x="73244" y="477818"/>
                  </a:lnTo>
                  <a:lnTo>
                    <a:pt x="53848" y="511138"/>
                  </a:lnTo>
                  <a:lnTo>
                    <a:pt x="34729" y="548291"/>
                  </a:lnTo>
                  <a:lnTo>
                    <a:pt x="11976" y="604124"/>
                  </a:lnTo>
                  <a:lnTo>
                    <a:pt x="443" y="652742"/>
                  </a:lnTo>
                  <a:lnTo>
                    <a:pt x="0" y="694941"/>
                  </a:lnTo>
                  <a:lnTo>
                    <a:pt x="10514" y="731522"/>
                  </a:lnTo>
                  <a:lnTo>
                    <a:pt x="51532" y="777561"/>
                  </a:lnTo>
                  <a:lnTo>
                    <a:pt x="114670" y="795489"/>
                  </a:lnTo>
                  <a:lnTo>
                    <a:pt x="123052" y="795644"/>
                  </a:lnTo>
                  <a:lnTo>
                    <a:pt x="149671" y="794248"/>
                  </a:lnTo>
                  <a:lnTo>
                    <a:pt x="173714" y="790630"/>
                  </a:lnTo>
                  <a:lnTo>
                    <a:pt x="195632" y="785647"/>
                  </a:lnTo>
                  <a:lnTo>
                    <a:pt x="236929" y="774561"/>
                  </a:lnTo>
                  <a:lnTo>
                    <a:pt x="247419" y="772162"/>
                  </a:lnTo>
                  <a:lnTo>
                    <a:pt x="308576" y="762583"/>
                  </a:lnTo>
                  <a:lnTo>
                    <a:pt x="359165" y="755274"/>
                  </a:lnTo>
                  <a:lnTo>
                    <a:pt x="409860" y="748318"/>
                  </a:lnTo>
                  <a:lnTo>
                    <a:pt x="460655" y="741715"/>
                  </a:lnTo>
                  <a:lnTo>
                    <a:pt x="511545" y="735464"/>
                  </a:lnTo>
                  <a:lnTo>
                    <a:pt x="562523" y="729567"/>
                  </a:lnTo>
                  <a:lnTo>
                    <a:pt x="613584" y="724025"/>
                  </a:lnTo>
                  <a:lnTo>
                    <a:pt x="664722" y="718836"/>
                  </a:lnTo>
                  <a:lnTo>
                    <a:pt x="715931" y="714003"/>
                  </a:lnTo>
                  <a:lnTo>
                    <a:pt x="767206" y="709525"/>
                  </a:lnTo>
                  <a:lnTo>
                    <a:pt x="818540" y="705402"/>
                  </a:lnTo>
                  <a:lnTo>
                    <a:pt x="869929" y="701636"/>
                  </a:lnTo>
                  <a:lnTo>
                    <a:pt x="921365" y="698227"/>
                  </a:lnTo>
                  <a:lnTo>
                    <a:pt x="972844" y="695174"/>
                  </a:lnTo>
                  <a:lnTo>
                    <a:pt x="1024360" y="692479"/>
                  </a:lnTo>
                  <a:lnTo>
                    <a:pt x="1075907" y="690142"/>
                  </a:lnTo>
                  <a:lnTo>
                    <a:pt x="1127478" y="688163"/>
                  </a:lnTo>
                  <a:lnTo>
                    <a:pt x="1179069" y="686543"/>
                  </a:lnTo>
                  <a:lnTo>
                    <a:pt x="1230674" y="685282"/>
                  </a:lnTo>
                  <a:lnTo>
                    <a:pt x="1282286" y="684381"/>
                  </a:lnTo>
                  <a:lnTo>
                    <a:pt x="1333901" y="683840"/>
                  </a:lnTo>
                  <a:lnTo>
                    <a:pt x="1385512" y="683660"/>
                  </a:lnTo>
                  <a:lnTo>
                    <a:pt x="1469204" y="684125"/>
                  </a:lnTo>
                  <a:lnTo>
                    <a:pt x="1512732" y="683776"/>
                  </a:lnTo>
                  <a:lnTo>
                    <a:pt x="1606178" y="683840"/>
                  </a:lnTo>
                  <a:lnTo>
                    <a:pt x="1657785" y="684381"/>
                  </a:lnTo>
                  <a:lnTo>
                    <a:pt x="1709393" y="685282"/>
                  </a:lnTo>
                  <a:lnTo>
                    <a:pt x="1760994" y="686543"/>
                  </a:lnTo>
                  <a:lnTo>
                    <a:pt x="1812585" y="688163"/>
                  </a:lnTo>
                  <a:lnTo>
                    <a:pt x="1864157" y="690142"/>
                  </a:lnTo>
                  <a:lnTo>
                    <a:pt x="1915706" y="692479"/>
                  </a:lnTo>
                  <a:lnTo>
                    <a:pt x="1967224" y="695174"/>
                  </a:lnTo>
                  <a:lnTo>
                    <a:pt x="2018707" y="698227"/>
                  </a:lnTo>
                  <a:lnTo>
                    <a:pt x="2070147" y="701636"/>
                  </a:lnTo>
                  <a:lnTo>
                    <a:pt x="2121538" y="705402"/>
                  </a:lnTo>
                  <a:lnTo>
                    <a:pt x="2172876" y="709525"/>
                  </a:lnTo>
                  <a:lnTo>
                    <a:pt x="2224152" y="714003"/>
                  </a:lnTo>
                  <a:lnTo>
                    <a:pt x="2275362" y="718836"/>
                  </a:lnTo>
                  <a:lnTo>
                    <a:pt x="2326499" y="724025"/>
                  </a:lnTo>
                  <a:lnTo>
                    <a:pt x="2377557" y="729567"/>
                  </a:lnTo>
                  <a:lnTo>
                    <a:pt x="2428529" y="735464"/>
                  </a:lnTo>
                  <a:lnTo>
                    <a:pt x="2479411" y="741715"/>
                  </a:lnTo>
                  <a:lnTo>
                    <a:pt x="2530195" y="748318"/>
                  </a:lnTo>
                  <a:lnTo>
                    <a:pt x="2580875" y="755274"/>
                  </a:lnTo>
                  <a:lnTo>
                    <a:pt x="2631446" y="762583"/>
                  </a:lnTo>
                  <a:lnTo>
                    <a:pt x="2681902" y="770243"/>
                  </a:lnTo>
                  <a:lnTo>
                    <a:pt x="2744349" y="785647"/>
                  </a:lnTo>
                  <a:lnTo>
                    <a:pt x="2766257" y="790630"/>
                  </a:lnTo>
                  <a:lnTo>
                    <a:pt x="2790323" y="794248"/>
                  </a:lnTo>
                  <a:lnTo>
                    <a:pt x="2816948" y="795644"/>
                  </a:lnTo>
                  <a:lnTo>
                    <a:pt x="2825485" y="795489"/>
                  </a:lnTo>
                  <a:lnTo>
                    <a:pt x="2888610" y="777561"/>
                  </a:lnTo>
                  <a:lnTo>
                    <a:pt x="2929615" y="731522"/>
                  </a:lnTo>
                  <a:lnTo>
                    <a:pt x="2940170" y="695031"/>
                  </a:lnTo>
                  <a:lnTo>
                    <a:pt x="2939737" y="652877"/>
                  </a:lnTo>
                  <a:lnTo>
                    <a:pt x="2928196" y="604277"/>
                  </a:lnTo>
                  <a:lnTo>
                    <a:pt x="2905426" y="548446"/>
                  </a:lnTo>
                  <a:lnTo>
                    <a:pt x="2886401" y="511228"/>
                  </a:lnTo>
                  <a:lnTo>
                    <a:pt x="2867024" y="477915"/>
                  </a:lnTo>
                  <a:lnTo>
                    <a:pt x="2834022" y="429494"/>
                  </a:lnTo>
                  <a:lnTo>
                    <a:pt x="2843309" y="413582"/>
                  </a:lnTo>
                  <a:lnTo>
                    <a:pt x="2855640" y="395594"/>
                  </a:lnTo>
                  <a:lnTo>
                    <a:pt x="2868384" y="378332"/>
                  </a:lnTo>
                  <a:lnTo>
                    <a:pt x="2886758" y="354450"/>
                  </a:lnTo>
                  <a:lnTo>
                    <a:pt x="2900518" y="335782"/>
                  </a:lnTo>
                  <a:lnTo>
                    <a:pt x="2922678" y="297552"/>
                  </a:lnTo>
                  <a:lnTo>
                    <a:pt x="2932331" y="252306"/>
                  </a:lnTo>
                  <a:lnTo>
                    <a:pt x="2928740" y="222581"/>
                  </a:lnTo>
                  <a:lnTo>
                    <a:pt x="2886728" y="157321"/>
                  </a:lnTo>
                  <a:lnTo>
                    <a:pt x="2839843" y="127160"/>
                  </a:lnTo>
                  <a:lnTo>
                    <a:pt x="2782005" y="105089"/>
                  </a:lnTo>
                  <a:lnTo>
                    <a:pt x="2707384" y="87200"/>
                  </a:lnTo>
                  <a:lnTo>
                    <a:pt x="2666712" y="80157"/>
                  </a:lnTo>
                  <a:lnTo>
                    <a:pt x="2628041" y="74654"/>
                  </a:lnTo>
                  <a:lnTo>
                    <a:pt x="2548407" y="65709"/>
                  </a:lnTo>
                  <a:lnTo>
                    <a:pt x="2487744" y="58022"/>
                  </a:lnTo>
                  <a:lnTo>
                    <a:pt x="2437731" y="51937"/>
                  </a:lnTo>
                  <a:lnTo>
                    <a:pt x="2387558" y="46180"/>
                  </a:lnTo>
                  <a:lnTo>
                    <a:pt x="2337278" y="40754"/>
                  </a:lnTo>
                  <a:lnTo>
                    <a:pt x="2286947" y="35660"/>
                  </a:lnTo>
                  <a:lnTo>
                    <a:pt x="2236617" y="30903"/>
                  </a:lnTo>
                  <a:lnTo>
                    <a:pt x="2186344" y="26485"/>
                  </a:lnTo>
                  <a:lnTo>
                    <a:pt x="2134075" y="22254"/>
                  </a:lnTo>
                  <a:lnTo>
                    <a:pt x="2081670" y="18392"/>
                  </a:lnTo>
                  <a:lnTo>
                    <a:pt x="2029150" y="14897"/>
                  </a:lnTo>
                  <a:lnTo>
                    <a:pt x="1976536" y="11771"/>
                  </a:lnTo>
                  <a:lnTo>
                    <a:pt x="1923849" y="9012"/>
                  </a:lnTo>
                  <a:lnTo>
                    <a:pt x="1871108" y="6621"/>
                  </a:lnTo>
                  <a:lnTo>
                    <a:pt x="1818335" y="4598"/>
                  </a:lnTo>
                  <a:lnTo>
                    <a:pt x="1765550" y="2942"/>
                  </a:lnTo>
                  <a:lnTo>
                    <a:pt x="1712774" y="1655"/>
                  </a:lnTo>
                  <a:lnTo>
                    <a:pt x="1660028" y="735"/>
                  </a:lnTo>
                  <a:lnTo>
                    <a:pt x="1607332" y="183"/>
                  </a:lnTo>
                  <a:lnTo>
                    <a:pt x="1554707" y="0"/>
                  </a:lnTo>
                  <a:close/>
                </a:path>
              </a:pathLst>
            </a:custGeom>
            <a:solidFill>
              <a:srgbClr val="FFD32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6672572" y="2320008"/>
              <a:ext cx="2870835" cy="723900"/>
            </a:xfrm>
            <a:custGeom>
              <a:avLst/>
              <a:gdLst/>
              <a:ahLst/>
              <a:cxnLst/>
              <a:rect l="l" t="t" r="r" b="b"/>
              <a:pathLst>
                <a:path w="2870834" h="723900">
                  <a:moveTo>
                    <a:pt x="2769386" y="707205"/>
                  </a:moveTo>
                  <a:lnTo>
                    <a:pt x="2768222" y="723313"/>
                  </a:lnTo>
                  <a:lnTo>
                    <a:pt x="2772879" y="723623"/>
                  </a:lnTo>
                  <a:lnTo>
                    <a:pt x="2777536" y="723778"/>
                  </a:lnTo>
                  <a:lnTo>
                    <a:pt x="2784521" y="723778"/>
                  </a:lnTo>
                  <a:lnTo>
                    <a:pt x="2786849" y="723623"/>
                  </a:lnTo>
                  <a:lnTo>
                    <a:pt x="2789178" y="723623"/>
                  </a:lnTo>
                  <a:lnTo>
                    <a:pt x="2798560" y="722923"/>
                  </a:lnTo>
                  <a:lnTo>
                    <a:pt x="2807481" y="721513"/>
                  </a:lnTo>
                  <a:lnTo>
                    <a:pt x="2815918" y="719376"/>
                  </a:lnTo>
                  <a:lnTo>
                    <a:pt x="2823845" y="716498"/>
                  </a:lnTo>
                  <a:lnTo>
                    <a:pt x="2820158" y="707670"/>
                  </a:lnTo>
                  <a:lnTo>
                    <a:pt x="2775854" y="707670"/>
                  </a:lnTo>
                  <a:lnTo>
                    <a:pt x="2769386" y="707205"/>
                  </a:lnTo>
                  <a:close/>
                </a:path>
                <a:path w="2870834" h="723900">
                  <a:moveTo>
                    <a:pt x="2817636" y="701629"/>
                  </a:moveTo>
                  <a:lnTo>
                    <a:pt x="2782581" y="707670"/>
                  </a:lnTo>
                  <a:lnTo>
                    <a:pt x="2820158" y="707670"/>
                  </a:lnTo>
                  <a:lnTo>
                    <a:pt x="2817636" y="701629"/>
                  </a:lnTo>
                  <a:close/>
                </a:path>
                <a:path w="2870834" h="723900">
                  <a:moveTo>
                    <a:pt x="42376" y="696053"/>
                  </a:moveTo>
                  <a:lnTo>
                    <a:pt x="81027" y="723623"/>
                  </a:lnTo>
                  <a:lnTo>
                    <a:pt x="83511" y="723778"/>
                  </a:lnTo>
                  <a:lnTo>
                    <a:pt x="88323" y="723778"/>
                  </a:lnTo>
                  <a:lnTo>
                    <a:pt x="88323" y="707515"/>
                  </a:lnTo>
                  <a:lnTo>
                    <a:pt x="85994" y="707515"/>
                  </a:lnTo>
                  <a:lnTo>
                    <a:pt x="83821" y="707360"/>
                  </a:lnTo>
                  <a:lnTo>
                    <a:pt x="81493" y="707360"/>
                  </a:lnTo>
                  <a:lnTo>
                    <a:pt x="70382" y="706377"/>
                  </a:lnTo>
                  <a:lnTo>
                    <a:pt x="60130" y="704146"/>
                  </a:lnTo>
                  <a:lnTo>
                    <a:pt x="50780" y="700695"/>
                  </a:lnTo>
                  <a:lnTo>
                    <a:pt x="42376" y="696053"/>
                  </a:lnTo>
                  <a:close/>
                </a:path>
                <a:path w="2870834" h="723900">
                  <a:moveTo>
                    <a:pt x="189995" y="687845"/>
                  </a:moveTo>
                  <a:lnTo>
                    <a:pt x="182079" y="689703"/>
                  </a:lnTo>
                  <a:lnTo>
                    <a:pt x="167177" y="693885"/>
                  </a:lnTo>
                  <a:lnTo>
                    <a:pt x="160342" y="695853"/>
                  </a:lnTo>
                  <a:lnTo>
                    <a:pt x="153362" y="697777"/>
                  </a:lnTo>
                  <a:lnTo>
                    <a:pt x="146265" y="699613"/>
                  </a:lnTo>
                  <a:lnTo>
                    <a:pt x="139081" y="701320"/>
                  </a:lnTo>
                  <a:lnTo>
                    <a:pt x="142652" y="717118"/>
                  </a:lnTo>
                  <a:lnTo>
                    <a:pt x="150044" y="715322"/>
                  </a:lnTo>
                  <a:lnTo>
                    <a:pt x="157320" y="713439"/>
                  </a:lnTo>
                  <a:lnTo>
                    <a:pt x="178819" y="707515"/>
                  </a:lnTo>
                  <a:lnTo>
                    <a:pt x="186270" y="705347"/>
                  </a:lnTo>
                  <a:lnTo>
                    <a:pt x="193876" y="703488"/>
                  </a:lnTo>
                  <a:lnTo>
                    <a:pt x="189995" y="687845"/>
                  </a:lnTo>
                  <a:close/>
                </a:path>
                <a:path w="2870834" h="723900">
                  <a:moveTo>
                    <a:pt x="2667326" y="684899"/>
                  </a:moveTo>
                  <a:lnTo>
                    <a:pt x="2664092" y="700700"/>
                  </a:lnTo>
                  <a:lnTo>
                    <a:pt x="2673094" y="702689"/>
                  </a:lnTo>
                  <a:lnTo>
                    <a:pt x="2681878" y="704882"/>
                  </a:lnTo>
                  <a:lnTo>
                    <a:pt x="2698888" y="709528"/>
                  </a:lnTo>
                  <a:lnTo>
                    <a:pt x="2699018" y="709528"/>
                  </a:lnTo>
                  <a:lnTo>
                    <a:pt x="2704192" y="710922"/>
                  </a:lnTo>
                  <a:lnTo>
                    <a:pt x="2709495" y="712471"/>
                  </a:lnTo>
                  <a:lnTo>
                    <a:pt x="2714670" y="713865"/>
                  </a:lnTo>
                  <a:lnTo>
                    <a:pt x="2718938" y="698067"/>
                  </a:lnTo>
                  <a:lnTo>
                    <a:pt x="2708460" y="695279"/>
                  </a:lnTo>
                  <a:lnTo>
                    <a:pt x="2703416" y="693885"/>
                  </a:lnTo>
                  <a:lnTo>
                    <a:pt x="2703286" y="693885"/>
                  </a:lnTo>
                  <a:lnTo>
                    <a:pt x="2685743" y="689219"/>
                  </a:lnTo>
                  <a:lnTo>
                    <a:pt x="2676674" y="686979"/>
                  </a:lnTo>
                  <a:lnTo>
                    <a:pt x="2667326" y="684899"/>
                  </a:lnTo>
                  <a:close/>
                </a:path>
                <a:path w="2870834" h="723900">
                  <a:moveTo>
                    <a:pt x="294928" y="670805"/>
                  </a:moveTo>
                  <a:lnTo>
                    <a:pt x="242617" y="678549"/>
                  </a:lnTo>
                  <a:lnTo>
                    <a:pt x="245100" y="694505"/>
                  </a:lnTo>
                  <a:lnTo>
                    <a:pt x="297256" y="686758"/>
                  </a:lnTo>
                  <a:lnTo>
                    <a:pt x="294928" y="670805"/>
                  </a:lnTo>
                  <a:close/>
                </a:path>
                <a:path w="2870834" h="723900">
                  <a:moveTo>
                    <a:pt x="2562549" y="669101"/>
                  </a:moveTo>
                  <a:lnTo>
                    <a:pt x="2560220" y="685054"/>
                  </a:lnTo>
                  <a:lnTo>
                    <a:pt x="2612480" y="692646"/>
                  </a:lnTo>
                  <a:lnTo>
                    <a:pt x="2614937" y="676690"/>
                  </a:lnTo>
                  <a:lnTo>
                    <a:pt x="2562549" y="669101"/>
                  </a:lnTo>
                  <a:close/>
                </a:path>
                <a:path w="2870834" h="723900">
                  <a:moveTo>
                    <a:pt x="399860" y="656555"/>
                  </a:moveTo>
                  <a:lnTo>
                    <a:pt x="347394" y="663525"/>
                  </a:lnTo>
                  <a:lnTo>
                    <a:pt x="349567" y="679478"/>
                  </a:lnTo>
                  <a:lnTo>
                    <a:pt x="401878" y="672508"/>
                  </a:lnTo>
                  <a:lnTo>
                    <a:pt x="399860" y="656555"/>
                  </a:lnTo>
                  <a:close/>
                </a:path>
                <a:path w="2870834" h="723900">
                  <a:moveTo>
                    <a:pt x="2457513" y="655006"/>
                  </a:moveTo>
                  <a:lnTo>
                    <a:pt x="2455443" y="670960"/>
                  </a:lnTo>
                  <a:lnTo>
                    <a:pt x="2507832" y="677774"/>
                  </a:lnTo>
                  <a:lnTo>
                    <a:pt x="2510031" y="661821"/>
                  </a:lnTo>
                  <a:lnTo>
                    <a:pt x="2457513" y="655006"/>
                  </a:lnTo>
                  <a:close/>
                </a:path>
                <a:path w="2870834" h="723900">
                  <a:moveTo>
                    <a:pt x="2868731" y="619228"/>
                  </a:moveTo>
                  <a:lnTo>
                    <a:pt x="2852691" y="621551"/>
                  </a:lnTo>
                  <a:lnTo>
                    <a:pt x="2853596" y="628057"/>
                  </a:lnTo>
                  <a:lnTo>
                    <a:pt x="2854050" y="633632"/>
                  </a:lnTo>
                  <a:lnTo>
                    <a:pt x="2849198" y="669411"/>
                  </a:lnTo>
                  <a:lnTo>
                    <a:pt x="2864203" y="675296"/>
                  </a:lnTo>
                  <a:lnTo>
                    <a:pt x="2866845" y="667257"/>
                  </a:lnTo>
                  <a:lnTo>
                    <a:pt x="2868747" y="658724"/>
                  </a:lnTo>
                  <a:lnTo>
                    <a:pt x="2869897" y="649726"/>
                  </a:lnTo>
                  <a:lnTo>
                    <a:pt x="2870283" y="640292"/>
                  </a:lnTo>
                  <a:lnTo>
                    <a:pt x="2870283" y="633632"/>
                  </a:lnTo>
                  <a:lnTo>
                    <a:pt x="2869765" y="626508"/>
                  </a:lnTo>
                  <a:lnTo>
                    <a:pt x="2868731" y="619228"/>
                  </a:lnTo>
                  <a:close/>
                </a:path>
                <a:path w="2870834" h="723900">
                  <a:moveTo>
                    <a:pt x="504792" y="643855"/>
                  </a:moveTo>
                  <a:lnTo>
                    <a:pt x="452326" y="650050"/>
                  </a:lnTo>
                  <a:lnTo>
                    <a:pt x="454344" y="666003"/>
                  </a:lnTo>
                  <a:lnTo>
                    <a:pt x="506655" y="659963"/>
                  </a:lnTo>
                  <a:lnTo>
                    <a:pt x="504792" y="643855"/>
                  </a:lnTo>
                  <a:close/>
                </a:path>
                <a:path w="2870834" h="723900">
                  <a:moveTo>
                    <a:pt x="2352607" y="642306"/>
                  </a:moveTo>
                  <a:lnTo>
                    <a:pt x="2350666" y="658414"/>
                  </a:lnTo>
                  <a:lnTo>
                    <a:pt x="2403184" y="664454"/>
                  </a:lnTo>
                  <a:lnTo>
                    <a:pt x="2404995" y="648346"/>
                  </a:lnTo>
                  <a:lnTo>
                    <a:pt x="2352607" y="642306"/>
                  </a:lnTo>
                  <a:close/>
                </a:path>
                <a:path w="2870834" h="723900">
                  <a:moveTo>
                    <a:pt x="4035" y="605598"/>
                  </a:moveTo>
                  <a:lnTo>
                    <a:pt x="2291" y="614741"/>
                  </a:lnTo>
                  <a:lnTo>
                    <a:pt x="1028" y="623565"/>
                  </a:lnTo>
                  <a:lnTo>
                    <a:pt x="259" y="632040"/>
                  </a:lnTo>
                  <a:lnTo>
                    <a:pt x="0" y="640138"/>
                  </a:lnTo>
                  <a:lnTo>
                    <a:pt x="0" y="647572"/>
                  </a:lnTo>
                  <a:lnTo>
                    <a:pt x="776" y="654697"/>
                  </a:lnTo>
                  <a:lnTo>
                    <a:pt x="2017" y="661202"/>
                  </a:lnTo>
                  <a:lnTo>
                    <a:pt x="17850" y="657949"/>
                  </a:lnTo>
                  <a:lnTo>
                    <a:pt x="16764" y="652528"/>
                  </a:lnTo>
                  <a:lnTo>
                    <a:pt x="16254" y="647572"/>
                  </a:lnTo>
                  <a:lnTo>
                    <a:pt x="19868" y="609006"/>
                  </a:lnTo>
                  <a:lnTo>
                    <a:pt x="4035" y="605598"/>
                  </a:lnTo>
                  <a:close/>
                </a:path>
                <a:path w="2870834" h="723900">
                  <a:moveTo>
                    <a:pt x="610035" y="632393"/>
                  </a:moveTo>
                  <a:lnTo>
                    <a:pt x="557413" y="637814"/>
                  </a:lnTo>
                  <a:lnTo>
                    <a:pt x="559121" y="653922"/>
                  </a:lnTo>
                  <a:lnTo>
                    <a:pt x="611587" y="648501"/>
                  </a:lnTo>
                  <a:lnTo>
                    <a:pt x="610035" y="632393"/>
                  </a:lnTo>
                  <a:close/>
                </a:path>
                <a:path w="2870834" h="723900">
                  <a:moveTo>
                    <a:pt x="2247312" y="630999"/>
                  </a:moveTo>
                  <a:lnTo>
                    <a:pt x="2245760" y="647107"/>
                  </a:lnTo>
                  <a:lnTo>
                    <a:pt x="2298278" y="652528"/>
                  </a:lnTo>
                  <a:lnTo>
                    <a:pt x="2299959" y="636420"/>
                  </a:lnTo>
                  <a:lnTo>
                    <a:pt x="2247312" y="630999"/>
                  </a:lnTo>
                  <a:close/>
                </a:path>
                <a:path w="2870834" h="723900">
                  <a:moveTo>
                    <a:pt x="715278" y="622636"/>
                  </a:moveTo>
                  <a:lnTo>
                    <a:pt x="662656" y="627282"/>
                  </a:lnTo>
                  <a:lnTo>
                    <a:pt x="664208" y="643390"/>
                  </a:lnTo>
                  <a:lnTo>
                    <a:pt x="716675" y="638744"/>
                  </a:lnTo>
                  <a:lnTo>
                    <a:pt x="715278" y="622636"/>
                  </a:lnTo>
                  <a:close/>
                </a:path>
                <a:path w="2870834" h="723900">
                  <a:moveTo>
                    <a:pt x="2141888" y="621551"/>
                  </a:moveTo>
                  <a:lnTo>
                    <a:pt x="2140595" y="637659"/>
                  </a:lnTo>
                  <a:lnTo>
                    <a:pt x="2193113" y="642306"/>
                  </a:lnTo>
                  <a:lnTo>
                    <a:pt x="2194535" y="626198"/>
                  </a:lnTo>
                  <a:lnTo>
                    <a:pt x="2141888" y="621551"/>
                  </a:lnTo>
                  <a:close/>
                </a:path>
                <a:path w="2870834" h="723900">
                  <a:moveTo>
                    <a:pt x="820986" y="614427"/>
                  </a:moveTo>
                  <a:lnTo>
                    <a:pt x="768209" y="618299"/>
                  </a:lnTo>
                  <a:lnTo>
                    <a:pt x="769451" y="634407"/>
                  </a:lnTo>
                  <a:lnTo>
                    <a:pt x="822072" y="630535"/>
                  </a:lnTo>
                  <a:lnTo>
                    <a:pt x="820986" y="614427"/>
                  </a:lnTo>
                  <a:close/>
                </a:path>
                <a:path w="2870834" h="723900">
                  <a:moveTo>
                    <a:pt x="2036594" y="613497"/>
                  </a:moveTo>
                  <a:lnTo>
                    <a:pt x="2035430" y="629605"/>
                  </a:lnTo>
                  <a:lnTo>
                    <a:pt x="2088077" y="633477"/>
                  </a:lnTo>
                  <a:lnTo>
                    <a:pt x="2089370" y="617369"/>
                  </a:lnTo>
                  <a:lnTo>
                    <a:pt x="2036594" y="613497"/>
                  </a:lnTo>
                  <a:close/>
                </a:path>
                <a:path w="2870834" h="723900">
                  <a:moveTo>
                    <a:pt x="926384" y="607612"/>
                  </a:moveTo>
                  <a:lnTo>
                    <a:pt x="873607" y="610864"/>
                  </a:lnTo>
                  <a:lnTo>
                    <a:pt x="874694" y="626972"/>
                  </a:lnTo>
                  <a:lnTo>
                    <a:pt x="927315" y="623720"/>
                  </a:lnTo>
                  <a:lnTo>
                    <a:pt x="926384" y="607612"/>
                  </a:lnTo>
                  <a:close/>
                </a:path>
                <a:path w="2870834" h="723900">
                  <a:moveTo>
                    <a:pt x="1931041" y="606992"/>
                  </a:moveTo>
                  <a:lnTo>
                    <a:pt x="1930006" y="623100"/>
                  </a:lnTo>
                  <a:lnTo>
                    <a:pt x="1982653" y="626198"/>
                  </a:lnTo>
                  <a:lnTo>
                    <a:pt x="1983817" y="610090"/>
                  </a:lnTo>
                  <a:lnTo>
                    <a:pt x="1931041" y="606992"/>
                  </a:lnTo>
                  <a:close/>
                </a:path>
                <a:path w="2870834" h="723900">
                  <a:moveTo>
                    <a:pt x="1032092" y="602346"/>
                  </a:moveTo>
                  <a:lnTo>
                    <a:pt x="979316" y="604824"/>
                  </a:lnTo>
                  <a:lnTo>
                    <a:pt x="980092" y="620932"/>
                  </a:lnTo>
                  <a:lnTo>
                    <a:pt x="1032713" y="618454"/>
                  </a:lnTo>
                  <a:lnTo>
                    <a:pt x="1032092" y="602346"/>
                  </a:lnTo>
                  <a:close/>
                </a:path>
                <a:path w="2870834" h="723900">
                  <a:moveTo>
                    <a:pt x="1825099" y="601881"/>
                  </a:moveTo>
                  <a:lnTo>
                    <a:pt x="1824453" y="617989"/>
                  </a:lnTo>
                  <a:lnTo>
                    <a:pt x="1877229" y="620312"/>
                  </a:lnTo>
                  <a:lnTo>
                    <a:pt x="1877876" y="604204"/>
                  </a:lnTo>
                  <a:lnTo>
                    <a:pt x="1825099" y="601881"/>
                  </a:lnTo>
                  <a:close/>
                </a:path>
                <a:path w="2870834" h="723900">
                  <a:moveTo>
                    <a:pt x="1137956" y="598628"/>
                  </a:moveTo>
                  <a:lnTo>
                    <a:pt x="1085024" y="600332"/>
                  </a:lnTo>
                  <a:lnTo>
                    <a:pt x="1085645" y="616440"/>
                  </a:lnTo>
                  <a:lnTo>
                    <a:pt x="1138422" y="614736"/>
                  </a:lnTo>
                  <a:lnTo>
                    <a:pt x="1137956" y="598628"/>
                  </a:lnTo>
                  <a:close/>
                </a:path>
                <a:path w="2870834" h="723900">
                  <a:moveTo>
                    <a:pt x="1719546" y="598319"/>
                  </a:moveTo>
                  <a:lnTo>
                    <a:pt x="1719158" y="614427"/>
                  </a:lnTo>
                  <a:lnTo>
                    <a:pt x="1771935" y="615976"/>
                  </a:lnTo>
                  <a:lnTo>
                    <a:pt x="1772452" y="599868"/>
                  </a:lnTo>
                  <a:lnTo>
                    <a:pt x="1719546" y="598319"/>
                  </a:lnTo>
                  <a:close/>
                </a:path>
                <a:path w="2870834" h="723900">
                  <a:moveTo>
                    <a:pt x="1243781" y="596305"/>
                  </a:moveTo>
                  <a:lnTo>
                    <a:pt x="1190888" y="597234"/>
                  </a:lnTo>
                  <a:lnTo>
                    <a:pt x="1191198" y="613342"/>
                  </a:lnTo>
                  <a:lnTo>
                    <a:pt x="1244169" y="612413"/>
                  </a:lnTo>
                  <a:lnTo>
                    <a:pt x="1243781" y="596305"/>
                  </a:lnTo>
                  <a:close/>
                </a:path>
                <a:path w="2870834" h="723900">
                  <a:moveTo>
                    <a:pt x="1613734" y="596150"/>
                  </a:moveTo>
                  <a:lnTo>
                    <a:pt x="1613605" y="612258"/>
                  </a:lnTo>
                  <a:lnTo>
                    <a:pt x="1666381" y="613188"/>
                  </a:lnTo>
                  <a:lnTo>
                    <a:pt x="1666640" y="597080"/>
                  </a:lnTo>
                  <a:lnTo>
                    <a:pt x="1613734" y="596150"/>
                  </a:lnTo>
                  <a:close/>
                </a:path>
                <a:path w="2870834" h="723900">
                  <a:moveTo>
                    <a:pt x="1402240" y="595686"/>
                  </a:moveTo>
                  <a:lnTo>
                    <a:pt x="1402110" y="611794"/>
                  </a:lnTo>
                  <a:lnTo>
                    <a:pt x="1435484" y="612103"/>
                  </a:lnTo>
                  <a:lnTo>
                    <a:pt x="1442210" y="612103"/>
                  </a:lnTo>
                  <a:lnTo>
                    <a:pt x="1448678" y="611949"/>
                  </a:lnTo>
                  <a:lnTo>
                    <a:pt x="1455275" y="611949"/>
                  </a:lnTo>
                  <a:lnTo>
                    <a:pt x="1455019" y="595995"/>
                  </a:lnTo>
                  <a:lnTo>
                    <a:pt x="1434708" y="595995"/>
                  </a:lnTo>
                  <a:lnTo>
                    <a:pt x="1402240" y="595686"/>
                  </a:lnTo>
                  <a:close/>
                </a:path>
                <a:path w="2870834" h="723900">
                  <a:moveTo>
                    <a:pt x="1455016" y="595841"/>
                  </a:moveTo>
                  <a:lnTo>
                    <a:pt x="1448549" y="595841"/>
                  </a:lnTo>
                  <a:lnTo>
                    <a:pt x="1441822" y="595995"/>
                  </a:lnTo>
                  <a:lnTo>
                    <a:pt x="1455019" y="595995"/>
                  </a:lnTo>
                  <a:lnTo>
                    <a:pt x="1455016" y="595841"/>
                  </a:lnTo>
                  <a:close/>
                </a:path>
                <a:path w="2870834" h="723900">
                  <a:moveTo>
                    <a:pt x="1349463" y="595686"/>
                  </a:moveTo>
                  <a:lnTo>
                    <a:pt x="1296557" y="595841"/>
                  </a:lnTo>
                  <a:lnTo>
                    <a:pt x="1296687" y="611949"/>
                  </a:lnTo>
                  <a:lnTo>
                    <a:pt x="1349463" y="611731"/>
                  </a:lnTo>
                  <a:lnTo>
                    <a:pt x="1349463" y="595686"/>
                  </a:lnTo>
                  <a:close/>
                </a:path>
                <a:path w="2870834" h="723900">
                  <a:moveTo>
                    <a:pt x="1349463" y="611731"/>
                  </a:moveTo>
                  <a:lnTo>
                    <a:pt x="1336324" y="611731"/>
                  </a:lnTo>
                  <a:lnTo>
                    <a:pt x="1349463" y="611794"/>
                  </a:lnTo>
                  <a:close/>
                </a:path>
                <a:path w="2870834" h="723900">
                  <a:moveTo>
                    <a:pt x="1508052" y="595531"/>
                  </a:moveTo>
                  <a:lnTo>
                    <a:pt x="1508052" y="611639"/>
                  </a:lnTo>
                  <a:lnTo>
                    <a:pt x="1560828" y="611794"/>
                  </a:lnTo>
                  <a:lnTo>
                    <a:pt x="1560958" y="595686"/>
                  </a:lnTo>
                  <a:lnTo>
                    <a:pt x="1508052" y="595531"/>
                  </a:lnTo>
                  <a:close/>
                </a:path>
                <a:path w="2870834" h="723900">
                  <a:moveTo>
                    <a:pt x="2833029" y="517624"/>
                  </a:moveTo>
                  <a:lnTo>
                    <a:pt x="2818541" y="524748"/>
                  </a:lnTo>
                  <a:lnTo>
                    <a:pt x="2820223" y="528156"/>
                  </a:lnTo>
                  <a:lnTo>
                    <a:pt x="2823327" y="534661"/>
                  </a:lnTo>
                  <a:lnTo>
                    <a:pt x="2827834" y="544506"/>
                  </a:lnTo>
                  <a:lnTo>
                    <a:pt x="2832026" y="554060"/>
                  </a:lnTo>
                  <a:lnTo>
                    <a:pt x="2835879" y="563324"/>
                  </a:lnTo>
                  <a:lnTo>
                    <a:pt x="2839367" y="572298"/>
                  </a:lnTo>
                  <a:lnTo>
                    <a:pt x="2854631" y="566567"/>
                  </a:lnTo>
                  <a:lnTo>
                    <a:pt x="2837944" y="527691"/>
                  </a:lnTo>
                  <a:lnTo>
                    <a:pt x="2836392" y="524439"/>
                  </a:lnTo>
                  <a:lnTo>
                    <a:pt x="2833029" y="517624"/>
                  </a:lnTo>
                  <a:close/>
                </a:path>
                <a:path w="2870834" h="723900">
                  <a:moveTo>
                    <a:pt x="43462" y="505853"/>
                  </a:moveTo>
                  <a:lnTo>
                    <a:pt x="26300" y="541311"/>
                  </a:lnTo>
                  <a:lnTo>
                    <a:pt x="20800" y="554177"/>
                  </a:lnTo>
                  <a:lnTo>
                    <a:pt x="35701" y="560217"/>
                  </a:lnTo>
                  <a:lnTo>
                    <a:pt x="38258" y="554070"/>
                  </a:lnTo>
                  <a:lnTo>
                    <a:pt x="41018" y="547749"/>
                  </a:lnTo>
                  <a:lnTo>
                    <a:pt x="43985" y="541244"/>
                  </a:lnTo>
                  <a:lnTo>
                    <a:pt x="47146" y="534574"/>
                  </a:lnTo>
                  <a:lnTo>
                    <a:pt x="50292" y="527846"/>
                  </a:lnTo>
                  <a:lnTo>
                    <a:pt x="53863" y="520567"/>
                  </a:lnTo>
                  <a:lnTo>
                    <a:pt x="57743" y="513287"/>
                  </a:lnTo>
                  <a:lnTo>
                    <a:pt x="43462" y="505853"/>
                  </a:lnTo>
                  <a:close/>
                </a:path>
                <a:path w="2870834" h="723900">
                  <a:moveTo>
                    <a:pt x="2778312" y="425777"/>
                  </a:moveTo>
                  <a:lnTo>
                    <a:pt x="2765118" y="435225"/>
                  </a:lnTo>
                  <a:lnTo>
                    <a:pt x="2769835" y="441943"/>
                  </a:lnTo>
                  <a:lnTo>
                    <a:pt x="2776274" y="451566"/>
                  </a:lnTo>
                  <a:lnTo>
                    <a:pt x="2784218" y="463976"/>
                  </a:lnTo>
                  <a:lnTo>
                    <a:pt x="2793446" y="479058"/>
                  </a:lnTo>
                  <a:lnTo>
                    <a:pt x="2807416" y="470694"/>
                  </a:lnTo>
                  <a:lnTo>
                    <a:pt x="2797976" y="455268"/>
                  </a:lnTo>
                  <a:lnTo>
                    <a:pt x="2789808" y="442543"/>
                  </a:lnTo>
                  <a:lnTo>
                    <a:pt x="2783169" y="432665"/>
                  </a:lnTo>
                  <a:lnTo>
                    <a:pt x="2778312" y="425777"/>
                  </a:lnTo>
                  <a:close/>
                </a:path>
                <a:path w="2870834" h="723900">
                  <a:moveTo>
                    <a:pt x="99964" y="415090"/>
                  </a:moveTo>
                  <a:lnTo>
                    <a:pt x="77539" y="447212"/>
                  </a:lnTo>
                  <a:lnTo>
                    <a:pt x="69851" y="459387"/>
                  </a:lnTo>
                  <a:lnTo>
                    <a:pt x="83666" y="467906"/>
                  </a:lnTo>
                  <a:lnTo>
                    <a:pt x="91119" y="456014"/>
                  </a:lnTo>
                  <a:lnTo>
                    <a:pt x="98354" y="445022"/>
                  </a:lnTo>
                  <a:lnTo>
                    <a:pt x="105036" y="435366"/>
                  </a:lnTo>
                  <a:lnTo>
                    <a:pt x="110830" y="427481"/>
                  </a:lnTo>
                  <a:lnTo>
                    <a:pt x="112848" y="424848"/>
                  </a:lnTo>
                  <a:lnTo>
                    <a:pt x="99964" y="415090"/>
                  </a:lnTo>
                  <a:close/>
                </a:path>
                <a:path w="2870834" h="723900">
                  <a:moveTo>
                    <a:pt x="2775854" y="332227"/>
                  </a:moveTo>
                  <a:lnTo>
                    <a:pt x="2752182" y="370483"/>
                  </a:lnTo>
                  <a:lnTo>
                    <a:pt x="2748431" y="380551"/>
                  </a:lnTo>
                  <a:lnTo>
                    <a:pt x="2764083" y="384578"/>
                  </a:lnTo>
                  <a:lnTo>
                    <a:pt x="2764729" y="382255"/>
                  </a:lnTo>
                  <a:lnTo>
                    <a:pt x="2765635" y="379931"/>
                  </a:lnTo>
                  <a:lnTo>
                    <a:pt x="2789048" y="341520"/>
                  </a:lnTo>
                  <a:lnTo>
                    <a:pt x="2775854" y="332227"/>
                  </a:lnTo>
                  <a:close/>
                </a:path>
                <a:path w="2870834" h="723900">
                  <a:moveTo>
                    <a:pt x="86460" y="321540"/>
                  </a:moveTo>
                  <a:lnTo>
                    <a:pt x="73421" y="331143"/>
                  </a:lnTo>
                  <a:lnTo>
                    <a:pt x="82683" y="343969"/>
                  </a:lnTo>
                  <a:lnTo>
                    <a:pt x="90476" y="355343"/>
                  </a:lnTo>
                  <a:lnTo>
                    <a:pt x="96843" y="365382"/>
                  </a:lnTo>
                  <a:lnTo>
                    <a:pt x="101827" y="374201"/>
                  </a:lnTo>
                  <a:lnTo>
                    <a:pt x="116108" y="366611"/>
                  </a:lnTo>
                  <a:lnTo>
                    <a:pt x="110820" y="357260"/>
                  </a:lnTo>
                  <a:lnTo>
                    <a:pt x="104194" y="346747"/>
                  </a:lnTo>
                  <a:lnTo>
                    <a:pt x="96113" y="334899"/>
                  </a:lnTo>
                  <a:lnTo>
                    <a:pt x="86460" y="321540"/>
                  </a:lnTo>
                  <a:close/>
                </a:path>
                <a:path w="2870834" h="723900">
                  <a:moveTo>
                    <a:pt x="2836521" y="247660"/>
                  </a:moveTo>
                  <a:lnTo>
                    <a:pt x="2833675" y="253391"/>
                  </a:lnTo>
                  <a:lnTo>
                    <a:pt x="2830312" y="258502"/>
                  </a:lnTo>
                  <a:lnTo>
                    <a:pt x="2827466" y="262994"/>
                  </a:lnTo>
                  <a:lnTo>
                    <a:pt x="2823410" y="268816"/>
                  </a:lnTo>
                  <a:lnTo>
                    <a:pt x="2818783" y="275191"/>
                  </a:lnTo>
                  <a:lnTo>
                    <a:pt x="2813550" y="282204"/>
                  </a:lnTo>
                  <a:lnTo>
                    <a:pt x="2807675" y="289943"/>
                  </a:lnTo>
                  <a:lnTo>
                    <a:pt x="2820610" y="299701"/>
                  </a:lnTo>
                  <a:lnTo>
                    <a:pt x="2844024" y="267330"/>
                  </a:lnTo>
                  <a:lnTo>
                    <a:pt x="2851009" y="255094"/>
                  </a:lnTo>
                  <a:lnTo>
                    <a:pt x="2836521" y="247660"/>
                  </a:lnTo>
                  <a:close/>
                </a:path>
                <a:path w="2870834" h="723900">
                  <a:moveTo>
                    <a:pt x="28716" y="236508"/>
                  </a:moveTo>
                  <a:lnTo>
                    <a:pt x="13504" y="241774"/>
                  </a:lnTo>
                  <a:lnTo>
                    <a:pt x="17110" y="250627"/>
                  </a:lnTo>
                  <a:lnTo>
                    <a:pt x="21168" y="258579"/>
                  </a:lnTo>
                  <a:lnTo>
                    <a:pt x="41600" y="289169"/>
                  </a:lnTo>
                  <a:lnTo>
                    <a:pt x="54328" y="279566"/>
                  </a:lnTo>
                  <a:lnTo>
                    <a:pt x="49361" y="272906"/>
                  </a:lnTo>
                  <a:lnTo>
                    <a:pt x="45635" y="267640"/>
                  </a:lnTo>
                  <a:lnTo>
                    <a:pt x="39063" y="257331"/>
                  </a:lnTo>
                  <a:lnTo>
                    <a:pt x="35352" y="251029"/>
                  </a:lnTo>
                  <a:lnTo>
                    <a:pt x="31816" y="244088"/>
                  </a:lnTo>
                  <a:lnTo>
                    <a:pt x="28716" y="236508"/>
                  </a:lnTo>
                  <a:close/>
                </a:path>
                <a:path w="2870834" h="723900">
                  <a:moveTo>
                    <a:pt x="2829924" y="150083"/>
                  </a:moveTo>
                  <a:lnTo>
                    <a:pt x="2819058" y="162009"/>
                  </a:lnTo>
                  <a:lnTo>
                    <a:pt x="2828103" y="171234"/>
                  </a:lnTo>
                  <a:lnTo>
                    <a:pt x="2835244" y="180982"/>
                  </a:lnTo>
                  <a:lnTo>
                    <a:pt x="2840468" y="191195"/>
                  </a:lnTo>
                  <a:lnTo>
                    <a:pt x="2843765" y="201814"/>
                  </a:lnTo>
                  <a:lnTo>
                    <a:pt x="2859546" y="198562"/>
                  </a:lnTo>
                  <a:lnTo>
                    <a:pt x="2855554" y="185411"/>
                  </a:lnTo>
                  <a:lnTo>
                    <a:pt x="2849246" y="172928"/>
                  </a:lnTo>
                  <a:lnTo>
                    <a:pt x="2840682" y="161142"/>
                  </a:lnTo>
                  <a:lnTo>
                    <a:pt x="2829924" y="150083"/>
                  </a:lnTo>
                  <a:close/>
                </a:path>
                <a:path w="2870834" h="723900">
                  <a:moveTo>
                    <a:pt x="51379" y="141254"/>
                  </a:moveTo>
                  <a:lnTo>
                    <a:pt x="39397" y="151121"/>
                  </a:lnTo>
                  <a:lnTo>
                    <a:pt x="29337" y="161641"/>
                  </a:lnTo>
                  <a:lnTo>
                    <a:pt x="21255" y="172771"/>
                  </a:lnTo>
                  <a:lnTo>
                    <a:pt x="15211" y="184467"/>
                  </a:lnTo>
                  <a:lnTo>
                    <a:pt x="30113" y="190662"/>
                  </a:lnTo>
                  <a:lnTo>
                    <a:pt x="35201" y="180946"/>
                  </a:lnTo>
                  <a:lnTo>
                    <a:pt x="42065" y="171592"/>
                  </a:lnTo>
                  <a:lnTo>
                    <a:pt x="50675" y="162674"/>
                  </a:lnTo>
                  <a:lnTo>
                    <a:pt x="61003" y="154265"/>
                  </a:lnTo>
                  <a:lnTo>
                    <a:pt x="51379" y="141254"/>
                  </a:lnTo>
                  <a:close/>
                </a:path>
                <a:path w="2870834" h="723900">
                  <a:moveTo>
                    <a:pt x="2732391" y="102378"/>
                  </a:moveTo>
                  <a:lnTo>
                    <a:pt x="2727863" y="117867"/>
                  </a:lnTo>
                  <a:lnTo>
                    <a:pt x="2741247" y="122020"/>
                  </a:lnTo>
                  <a:lnTo>
                    <a:pt x="2753831" y="126347"/>
                  </a:lnTo>
                  <a:lnTo>
                    <a:pt x="2765590" y="130848"/>
                  </a:lnTo>
                  <a:lnTo>
                    <a:pt x="2776500" y="135524"/>
                  </a:lnTo>
                  <a:lnTo>
                    <a:pt x="2783227" y="120809"/>
                  </a:lnTo>
                  <a:lnTo>
                    <a:pt x="2771755" y="115904"/>
                  </a:lnTo>
                  <a:lnTo>
                    <a:pt x="2759458" y="111187"/>
                  </a:lnTo>
                  <a:lnTo>
                    <a:pt x="2746337" y="106674"/>
                  </a:lnTo>
                  <a:lnTo>
                    <a:pt x="2732391" y="102378"/>
                  </a:lnTo>
                  <a:close/>
                </a:path>
                <a:path w="2870834" h="723900">
                  <a:moveTo>
                    <a:pt x="150723" y="98661"/>
                  </a:moveTo>
                  <a:lnTo>
                    <a:pt x="136850" y="102581"/>
                  </a:lnTo>
                  <a:lnTo>
                    <a:pt x="123675" y="106676"/>
                  </a:lnTo>
                  <a:lnTo>
                    <a:pt x="111257" y="110945"/>
                  </a:lnTo>
                  <a:lnTo>
                    <a:pt x="99654" y="115389"/>
                  </a:lnTo>
                  <a:lnTo>
                    <a:pt x="105707" y="130412"/>
                  </a:lnTo>
                  <a:lnTo>
                    <a:pt x="116845" y="126175"/>
                  </a:lnTo>
                  <a:lnTo>
                    <a:pt x="128797" y="122068"/>
                  </a:lnTo>
                  <a:lnTo>
                    <a:pt x="141506" y="118106"/>
                  </a:lnTo>
                  <a:lnTo>
                    <a:pt x="154914" y="114304"/>
                  </a:lnTo>
                  <a:lnTo>
                    <a:pt x="150723" y="98661"/>
                  </a:lnTo>
                  <a:close/>
                </a:path>
                <a:path w="2870834" h="723900">
                  <a:moveTo>
                    <a:pt x="2628131" y="80075"/>
                  </a:moveTo>
                  <a:lnTo>
                    <a:pt x="2625673" y="96028"/>
                  </a:lnTo>
                  <a:lnTo>
                    <a:pt x="2644543" y="99145"/>
                  </a:lnTo>
                  <a:lnTo>
                    <a:pt x="2667584" y="103308"/>
                  </a:lnTo>
                  <a:lnTo>
                    <a:pt x="2672500" y="104392"/>
                  </a:lnTo>
                  <a:lnTo>
                    <a:pt x="2677286" y="105321"/>
                  </a:lnTo>
                  <a:lnTo>
                    <a:pt x="2680390" y="89523"/>
                  </a:lnTo>
                  <a:lnTo>
                    <a:pt x="2675604" y="88593"/>
                  </a:lnTo>
                  <a:lnTo>
                    <a:pt x="2670689" y="87509"/>
                  </a:lnTo>
                  <a:lnTo>
                    <a:pt x="2665514" y="86580"/>
                  </a:lnTo>
                  <a:lnTo>
                    <a:pt x="2656544" y="84867"/>
                  </a:lnTo>
                  <a:lnTo>
                    <a:pt x="2647308" y="83211"/>
                  </a:lnTo>
                  <a:lnTo>
                    <a:pt x="2628131" y="80075"/>
                  </a:lnTo>
                  <a:close/>
                </a:path>
                <a:path w="2870834" h="723900">
                  <a:moveTo>
                    <a:pt x="255345" y="78216"/>
                  </a:moveTo>
                  <a:lnTo>
                    <a:pt x="242112" y="80244"/>
                  </a:lnTo>
                  <a:lnTo>
                    <a:pt x="229228" y="82359"/>
                  </a:lnTo>
                  <a:lnTo>
                    <a:pt x="204741" y="86735"/>
                  </a:lnTo>
                  <a:lnTo>
                    <a:pt x="202878" y="87045"/>
                  </a:lnTo>
                  <a:lnTo>
                    <a:pt x="205983" y="102843"/>
                  </a:lnTo>
                  <a:lnTo>
                    <a:pt x="219560" y="100355"/>
                  </a:lnTo>
                  <a:lnTo>
                    <a:pt x="231867" y="98235"/>
                  </a:lnTo>
                  <a:lnTo>
                    <a:pt x="257673" y="94169"/>
                  </a:lnTo>
                  <a:lnTo>
                    <a:pt x="255345" y="78216"/>
                  </a:lnTo>
                  <a:close/>
                </a:path>
                <a:path w="2870834" h="723900">
                  <a:moveTo>
                    <a:pt x="2522836" y="66755"/>
                  </a:moveTo>
                  <a:lnTo>
                    <a:pt x="2521155" y="82863"/>
                  </a:lnTo>
                  <a:lnTo>
                    <a:pt x="2522707" y="83018"/>
                  </a:lnTo>
                  <a:lnTo>
                    <a:pt x="2573673" y="88748"/>
                  </a:lnTo>
                  <a:lnTo>
                    <a:pt x="2575484" y="72640"/>
                  </a:lnTo>
                  <a:lnTo>
                    <a:pt x="2522836" y="66755"/>
                  </a:lnTo>
                  <a:close/>
                </a:path>
                <a:path w="2870834" h="723900">
                  <a:moveTo>
                    <a:pt x="360587" y="65361"/>
                  </a:moveTo>
                  <a:lnTo>
                    <a:pt x="356396" y="65825"/>
                  </a:lnTo>
                  <a:lnTo>
                    <a:pt x="351584" y="66445"/>
                  </a:lnTo>
                  <a:lnTo>
                    <a:pt x="346617" y="66910"/>
                  </a:lnTo>
                  <a:lnTo>
                    <a:pt x="345841" y="67065"/>
                  </a:lnTo>
                  <a:lnTo>
                    <a:pt x="307966" y="71246"/>
                  </a:lnTo>
                  <a:lnTo>
                    <a:pt x="309829" y="87200"/>
                  </a:lnTo>
                  <a:lnTo>
                    <a:pt x="347548" y="83173"/>
                  </a:lnTo>
                  <a:lnTo>
                    <a:pt x="348325" y="83018"/>
                  </a:lnTo>
                  <a:lnTo>
                    <a:pt x="353292" y="82398"/>
                  </a:lnTo>
                  <a:lnTo>
                    <a:pt x="358104" y="81933"/>
                  </a:lnTo>
                  <a:lnTo>
                    <a:pt x="362295" y="81469"/>
                  </a:lnTo>
                  <a:lnTo>
                    <a:pt x="360587" y="65361"/>
                  </a:lnTo>
                  <a:close/>
                </a:path>
                <a:path w="2870834" h="723900">
                  <a:moveTo>
                    <a:pt x="2418189" y="54054"/>
                  </a:moveTo>
                  <a:lnTo>
                    <a:pt x="2416248" y="70007"/>
                  </a:lnTo>
                  <a:lnTo>
                    <a:pt x="2468508" y="76512"/>
                  </a:lnTo>
                  <a:lnTo>
                    <a:pt x="2470707" y="60559"/>
                  </a:lnTo>
                  <a:lnTo>
                    <a:pt x="2418189" y="54054"/>
                  </a:lnTo>
                  <a:close/>
                </a:path>
                <a:path w="2870834" h="723900">
                  <a:moveTo>
                    <a:pt x="465364" y="52350"/>
                  </a:moveTo>
                  <a:lnTo>
                    <a:pt x="412898" y="58856"/>
                  </a:lnTo>
                  <a:lnTo>
                    <a:pt x="414916" y="74809"/>
                  </a:lnTo>
                  <a:lnTo>
                    <a:pt x="467227" y="68304"/>
                  </a:lnTo>
                  <a:lnTo>
                    <a:pt x="465364" y="52350"/>
                  </a:lnTo>
                  <a:close/>
                </a:path>
                <a:path w="2870834" h="723900">
                  <a:moveTo>
                    <a:pt x="2313024" y="41973"/>
                  </a:moveTo>
                  <a:lnTo>
                    <a:pt x="2311342" y="58081"/>
                  </a:lnTo>
                  <a:lnTo>
                    <a:pt x="2363731" y="63812"/>
                  </a:lnTo>
                  <a:lnTo>
                    <a:pt x="2365671" y="47704"/>
                  </a:lnTo>
                  <a:lnTo>
                    <a:pt x="2313024" y="41973"/>
                  </a:lnTo>
                  <a:close/>
                </a:path>
                <a:path w="2870834" h="723900">
                  <a:moveTo>
                    <a:pt x="570452" y="40579"/>
                  </a:moveTo>
                  <a:lnTo>
                    <a:pt x="517831" y="46310"/>
                  </a:lnTo>
                  <a:lnTo>
                    <a:pt x="519693" y="62418"/>
                  </a:lnTo>
                  <a:lnTo>
                    <a:pt x="572159" y="56687"/>
                  </a:lnTo>
                  <a:lnTo>
                    <a:pt x="570452" y="40579"/>
                  </a:lnTo>
                  <a:close/>
                </a:path>
                <a:path w="2870834" h="723900">
                  <a:moveTo>
                    <a:pt x="2207858" y="31596"/>
                  </a:moveTo>
                  <a:lnTo>
                    <a:pt x="2206306" y="47704"/>
                  </a:lnTo>
                  <a:lnTo>
                    <a:pt x="2258824" y="52660"/>
                  </a:lnTo>
                  <a:lnTo>
                    <a:pt x="2260506" y="36707"/>
                  </a:lnTo>
                  <a:lnTo>
                    <a:pt x="2207858" y="31596"/>
                  </a:lnTo>
                  <a:close/>
                </a:path>
                <a:path w="2870834" h="723900">
                  <a:moveTo>
                    <a:pt x="675695" y="30357"/>
                  </a:moveTo>
                  <a:lnTo>
                    <a:pt x="623073" y="35313"/>
                  </a:lnTo>
                  <a:lnTo>
                    <a:pt x="624625" y="51421"/>
                  </a:lnTo>
                  <a:lnTo>
                    <a:pt x="677092" y="46465"/>
                  </a:lnTo>
                  <a:lnTo>
                    <a:pt x="675695" y="30357"/>
                  </a:lnTo>
                  <a:close/>
                </a:path>
                <a:path w="2870834" h="723900">
                  <a:moveTo>
                    <a:pt x="2102305" y="22613"/>
                  </a:moveTo>
                  <a:lnTo>
                    <a:pt x="2101141" y="38721"/>
                  </a:lnTo>
                  <a:lnTo>
                    <a:pt x="2153788" y="43057"/>
                  </a:lnTo>
                  <a:lnTo>
                    <a:pt x="2155082" y="26949"/>
                  </a:lnTo>
                  <a:lnTo>
                    <a:pt x="2148355" y="26330"/>
                  </a:lnTo>
                  <a:lnTo>
                    <a:pt x="2102305" y="22613"/>
                  </a:lnTo>
                  <a:close/>
                </a:path>
                <a:path w="2870834" h="723900">
                  <a:moveTo>
                    <a:pt x="781248" y="21528"/>
                  </a:moveTo>
                  <a:lnTo>
                    <a:pt x="728471" y="25710"/>
                  </a:lnTo>
                  <a:lnTo>
                    <a:pt x="729868" y="41818"/>
                  </a:lnTo>
                  <a:lnTo>
                    <a:pt x="782490" y="37636"/>
                  </a:lnTo>
                  <a:lnTo>
                    <a:pt x="781248" y="21528"/>
                  </a:lnTo>
                  <a:close/>
                </a:path>
                <a:path w="2870834" h="723900">
                  <a:moveTo>
                    <a:pt x="1996752" y="15178"/>
                  </a:moveTo>
                  <a:lnTo>
                    <a:pt x="1995847" y="31286"/>
                  </a:lnTo>
                  <a:lnTo>
                    <a:pt x="2048494" y="34849"/>
                  </a:lnTo>
                  <a:lnTo>
                    <a:pt x="2049529" y="18741"/>
                  </a:lnTo>
                  <a:lnTo>
                    <a:pt x="1996752" y="15178"/>
                  </a:lnTo>
                  <a:close/>
                </a:path>
                <a:path w="2870834" h="723900">
                  <a:moveTo>
                    <a:pt x="886801" y="14404"/>
                  </a:moveTo>
                  <a:lnTo>
                    <a:pt x="834024" y="17811"/>
                  </a:lnTo>
                  <a:lnTo>
                    <a:pt x="835111" y="33919"/>
                  </a:lnTo>
                  <a:lnTo>
                    <a:pt x="887732" y="30512"/>
                  </a:lnTo>
                  <a:lnTo>
                    <a:pt x="886801" y="14404"/>
                  </a:lnTo>
                  <a:close/>
                </a:path>
                <a:path w="2870834" h="723900">
                  <a:moveTo>
                    <a:pt x="1891070" y="9293"/>
                  </a:moveTo>
                  <a:lnTo>
                    <a:pt x="1890293" y="25401"/>
                  </a:lnTo>
                  <a:lnTo>
                    <a:pt x="1943070" y="28188"/>
                  </a:lnTo>
                  <a:lnTo>
                    <a:pt x="1943846" y="12080"/>
                  </a:lnTo>
                  <a:lnTo>
                    <a:pt x="1891070" y="9293"/>
                  </a:lnTo>
                  <a:close/>
                </a:path>
                <a:path w="2870834" h="723900">
                  <a:moveTo>
                    <a:pt x="992199" y="8673"/>
                  </a:moveTo>
                  <a:lnTo>
                    <a:pt x="939422" y="11306"/>
                  </a:lnTo>
                  <a:lnTo>
                    <a:pt x="940354" y="27414"/>
                  </a:lnTo>
                  <a:lnTo>
                    <a:pt x="992975" y="24781"/>
                  </a:lnTo>
                  <a:lnTo>
                    <a:pt x="992199" y="8673"/>
                  </a:lnTo>
                  <a:close/>
                </a:path>
                <a:path w="2870834" h="723900">
                  <a:moveTo>
                    <a:pt x="1785516" y="4801"/>
                  </a:moveTo>
                  <a:lnTo>
                    <a:pt x="1784870" y="20909"/>
                  </a:lnTo>
                  <a:lnTo>
                    <a:pt x="1837646" y="22922"/>
                  </a:lnTo>
                  <a:lnTo>
                    <a:pt x="1838422" y="6814"/>
                  </a:lnTo>
                  <a:lnTo>
                    <a:pt x="1785516" y="4801"/>
                  </a:lnTo>
                  <a:close/>
                </a:path>
                <a:path w="2870834" h="723900">
                  <a:moveTo>
                    <a:pt x="1098218" y="4181"/>
                  </a:moveTo>
                  <a:lnTo>
                    <a:pt x="1045286" y="6195"/>
                  </a:lnTo>
                  <a:lnTo>
                    <a:pt x="1045907" y="22303"/>
                  </a:lnTo>
                  <a:lnTo>
                    <a:pt x="1098839" y="20289"/>
                  </a:lnTo>
                  <a:lnTo>
                    <a:pt x="1098218" y="4181"/>
                  </a:lnTo>
                  <a:close/>
                </a:path>
                <a:path w="2870834" h="723900">
                  <a:moveTo>
                    <a:pt x="1679705" y="1858"/>
                  </a:moveTo>
                  <a:lnTo>
                    <a:pt x="1679316" y="17966"/>
                  </a:lnTo>
                  <a:lnTo>
                    <a:pt x="1732093" y="19205"/>
                  </a:lnTo>
                  <a:lnTo>
                    <a:pt x="1732610" y="3097"/>
                  </a:lnTo>
                  <a:lnTo>
                    <a:pt x="1679705" y="1858"/>
                  </a:lnTo>
                  <a:close/>
                </a:path>
                <a:path w="2870834" h="723900">
                  <a:moveTo>
                    <a:pt x="1203926" y="1548"/>
                  </a:moveTo>
                  <a:lnTo>
                    <a:pt x="1150994" y="2787"/>
                  </a:lnTo>
                  <a:lnTo>
                    <a:pt x="1151460" y="18895"/>
                  </a:lnTo>
                  <a:lnTo>
                    <a:pt x="1204237" y="17656"/>
                  </a:lnTo>
                  <a:lnTo>
                    <a:pt x="1203926" y="1548"/>
                  </a:lnTo>
                  <a:close/>
                </a:path>
                <a:path w="2870834" h="723900">
                  <a:moveTo>
                    <a:pt x="1574022" y="154"/>
                  </a:moveTo>
                  <a:lnTo>
                    <a:pt x="1573763" y="16262"/>
                  </a:lnTo>
                  <a:lnTo>
                    <a:pt x="1626540" y="16882"/>
                  </a:lnTo>
                  <a:lnTo>
                    <a:pt x="1626928" y="774"/>
                  </a:lnTo>
                  <a:lnTo>
                    <a:pt x="1574022" y="154"/>
                  </a:lnTo>
                  <a:close/>
                </a:path>
                <a:path w="2870834" h="723900">
                  <a:moveTo>
                    <a:pt x="1309751" y="154"/>
                  </a:moveTo>
                  <a:lnTo>
                    <a:pt x="1256845" y="619"/>
                  </a:lnTo>
                  <a:lnTo>
                    <a:pt x="1256974" y="16727"/>
                  </a:lnTo>
                  <a:lnTo>
                    <a:pt x="1309880" y="16262"/>
                  </a:lnTo>
                  <a:lnTo>
                    <a:pt x="1309751" y="154"/>
                  </a:lnTo>
                  <a:close/>
                </a:path>
                <a:path w="2870834" h="723900">
                  <a:moveTo>
                    <a:pt x="1362528" y="0"/>
                  </a:moveTo>
                  <a:lnTo>
                    <a:pt x="1362528" y="16107"/>
                  </a:lnTo>
                  <a:lnTo>
                    <a:pt x="1415304" y="16417"/>
                  </a:lnTo>
                  <a:lnTo>
                    <a:pt x="1415433" y="309"/>
                  </a:lnTo>
                  <a:lnTo>
                    <a:pt x="1362528" y="0"/>
                  </a:lnTo>
                  <a:close/>
                </a:path>
                <a:path w="2870834" h="723900">
                  <a:moveTo>
                    <a:pt x="1520987" y="154"/>
                  </a:moveTo>
                  <a:lnTo>
                    <a:pt x="1468081" y="309"/>
                  </a:lnTo>
                  <a:lnTo>
                    <a:pt x="1468210" y="16417"/>
                  </a:lnTo>
                  <a:lnTo>
                    <a:pt x="1520987" y="16199"/>
                  </a:lnTo>
                  <a:lnTo>
                    <a:pt x="1520987" y="154"/>
                  </a:lnTo>
                  <a:close/>
                </a:path>
                <a:path w="2870834" h="723900">
                  <a:moveTo>
                    <a:pt x="1520987" y="16199"/>
                  </a:moveTo>
                  <a:lnTo>
                    <a:pt x="1506901" y="16199"/>
                  </a:lnTo>
                  <a:lnTo>
                    <a:pt x="1520987" y="16262"/>
                  </a:lnTo>
                  <a:close/>
                </a:path>
              </a:pathLst>
            </a:custGeom>
            <a:solidFill>
              <a:srgbClr val="F6F6F6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6670929" y="2318766"/>
            <a:ext cx="2874645" cy="51371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 spc="-235" b="1">
                <a:solidFill>
                  <a:srgbClr val="FF0000"/>
                </a:solidFill>
                <a:latin typeface="Arial"/>
                <a:cs typeface="Arial"/>
              </a:rPr>
              <a:t>Tiêu</a:t>
            </a:r>
            <a:r>
              <a:rPr dirty="0" sz="3200" spc="-170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3200" spc="-265" b="1">
                <a:solidFill>
                  <a:srgbClr val="FF0000"/>
                </a:solidFill>
                <a:latin typeface="Arial"/>
                <a:cs typeface="Arial"/>
              </a:rPr>
              <a:t>chí</a:t>
            </a:r>
            <a:r>
              <a:rPr dirty="0" sz="3200" spc="-160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3200" spc="-210" b="1">
                <a:solidFill>
                  <a:srgbClr val="FF0000"/>
                </a:solidFill>
                <a:latin typeface="Arial"/>
                <a:cs typeface="Arial"/>
              </a:rPr>
              <a:t>đánh</a:t>
            </a:r>
            <a:r>
              <a:rPr dirty="0" sz="3200" spc="-180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3200" spc="-175" b="1">
                <a:solidFill>
                  <a:srgbClr val="FF0000"/>
                </a:solidFill>
                <a:latin typeface="Arial"/>
                <a:cs typeface="Arial"/>
              </a:rPr>
              <a:t>giá</a:t>
            </a:r>
            <a:endParaRPr sz="3200">
              <a:latin typeface="Arial"/>
              <a:cs typeface="Arial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5146040" y="2999308"/>
            <a:ext cx="3740785" cy="167258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1787525">
              <a:lnSpc>
                <a:spcPct val="100000"/>
              </a:lnSpc>
              <a:spcBef>
                <a:spcPts val="100"/>
              </a:spcBef>
            </a:pPr>
            <a:r>
              <a:rPr dirty="0" sz="3600" spc="-260">
                <a:latin typeface="Arial"/>
                <a:cs typeface="Arial"/>
              </a:rPr>
              <a:t>Đọc</a:t>
            </a:r>
            <a:r>
              <a:rPr dirty="0" sz="3600" spc="-180">
                <a:latin typeface="Arial"/>
                <a:cs typeface="Arial"/>
              </a:rPr>
              <a:t> </a:t>
            </a:r>
            <a:r>
              <a:rPr dirty="0" sz="3600" spc="-60">
                <a:latin typeface="Arial"/>
                <a:cs typeface="Arial"/>
              </a:rPr>
              <a:t>đúng. </a:t>
            </a:r>
            <a:r>
              <a:rPr dirty="0" sz="3600" spc="-260">
                <a:latin typeface="Arial"/>
                <a:cs typeface="Arial"/>
              </a:rPr>
              <a:t>Đọc</a:t>
            </a:r>
            <a:r>
              <a:rPr dirty="0" sz="3600" spc="-190">
                <a:latin typeface="Arial"/>
                <a:cs typeface="Arial"/>
              </a:rPr>
              <a:t> </a:t>
            </a:r>
            <a:r>
              <a:rPr dirty="0" sz="3600" spc="-40">
                <a:latin typeface="Arial"/>
                <a:cs typeface="Arial"/>
              </a:rPr>
              <a:t>to,</a:t>
            </a:r>
            <a:r>
              <a:rPr dirty="0" sz="3600" spc="-185">
                <a:latin typeface="Arial"/>
                <a:cs typeface="Arial"/>
              </a:rPr>
              <a:t> </a:t>
            </a:r>
            <a:r>
              <a:rPr dirty="0" sz="3600" spc="-55">
                <a:latin typeface="Arial"/>
                <a:cs typeface="Arial"/>
              </a:rPr>
              <a:t>rõ.</a:t>
            </a:r>
            <a:endParaRPr sz="3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3600" spc="-185">
                <a:latin typeface="Arial"/>
                <a:cs typeface="Arial"/>
              </a:rPr>
              <a:t>Ngắt,</a:t>
            </a:r>
            <a:r>
              <a:rPr dirty="0" sz="3600" spc="-165">
                <a:latin typeface="Arial"/>
                <a:cs typeface="Arial"/>
              </a:rPr>
              <a:t> </a:t>
            </a:r>
            <a:r>
              <a:rPr dirty="0" sz="3600" spc="-145">
                <a:latin typeface="Arial"/>
                <a:cs typeface="Arial"/>
              </a:rPr>
              <a:t>nghỉ</a:t>
            </a:r>
            <a:r>
              <a:rPr dirty="0" sz="3600" spc="-150">
                <a:latin typeface="Arial"/>
                <a:cs typeface="Arial"/>
              </a:rPr>
              <a:t> đúng</a:t>
            </a:r>
            <a:r>
              <a:rPr dirty="0" sz="3600" spc="-165">
                <a:latin typeface="Arial"/>
                <a:cs typeface="Arial"/>
              </a:rPr>
              <a:t> </a:t>
            </a:r>
            <a:r>
              <a:rPr dirty="0" sz="3600" spc="-110">
                <a:latin typeface="Arial"/>
                <a:cs typeface="Arial"/>
              </a:rPr>
              <a:t>chỗ</a:t>
            </a:r>
            <a:endParaRPr sz="3600">
              <a:latin typeface="Arial"/>
              <a:cs typeface="Arial"/>
            </a:endParaRPr>
          </a:p>
        </p:txBody>
      </p:sp>
      <p:grpSp>
        <p:nvGrpSpPr>
          <p:cNvPr id="14" name="object 14" descr=""/>
          <p:cNvGrpSpPr/>
          <p:nvPr/>
        </p:nvGrpSpPr>
        <p:grpSpPr>
          <a:xfrm>
            <a:off x="1071651" y="313563"/>
            <a:ext cx="9801860" cy="4316730"/>
            <a:chOff x="1071651" y="313563"/>
            <a:chExt cx="9801860" cy="4316730"/>
          </a:xfrm>
        </p:grpSpPr>
        <p:pic>
          <p:nvPicPr>
            <p:cNvPr id="15" name="object 15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06112" y="3112008"/>
              <a:ext cx="342900" cy="478536"/>
            </a:xfrm>
            <a:prstGeom prst="rect">
              <a:avLst/>
            </a:prstGeom>
          </p:spPr>
        </p:pic>
        <p:pic>
          <p:nvPicPr>
            <p:cNvPr id="16" name="object 16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24400" y="3616452"/>
              <a:ext cx="342900" cy="477012"/>
            </a:xfrm>
            <a:prstGeom prst="rect">
              <a:avLst/>
            </a:prstGeom>
          </p:spPr>
        </p:pic>
        <p:pic>
          <p:nvPicPr>
            <p:cNvPr id="17" name="object 17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648200" y="4102608"/>
              <a:ext cx="484631" cy="527304"/>
            </a:xfrm>
            <a:prstGeom prst="rect">
              <a:avLst/>
            </a:prstGeom>
          </p:spPr>
        </p:pic>
        <p:pic>
          <p:nvPicPr>
            <p:cNvPr id="18" name="object 18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356348" y="3174492"/>
              <a:ext cx="451103" cy="364236"/>
            </a:xfrm>
            <a:prstGeom prst="rect">
              <a:avLst/>
            </a:prstGeom>
          </p:spPr>
        </p:pic>
        <p:pic>
          <p:nvPicPr>
            <p:cNvPr id="19" name="object 19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862316" y="3174492"/>
              <a:ext cx="414527" cy="344424"/>
            </a:xfrm>
            <a:prstGeom prst="rect">
              <a:avLst/>
            </a:prstGeom>
          </p:spPr>
        </p:pic>
        <p:pic>
          <p:nvPicPr>
            <p:cNvPr id="20" name="object 20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331708" y="3179064"/>
              <a:ext cx="348996" cy="348996"/>
            </a:xfrm>
            <a:prstGeom prst="rect">
              <a:avLst/>
            </a:prstGeom>
          </p:spPr>
        </p:pic>
        <p:pic>
          <p:nvPicPr>
            <p:cNvPr id="21" name="object 21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301483" y="3611879"/>
              <a:ext cx="449579" cy="362712"/>
            </a:xfrm>
            <a:prstGeom prst="rect">
              <a:avLst/>
            </a:prstGeom>
          </p:spPr>
        </p:pic>
        <p:pic>
          <p:nvPicPr>
            <p:cNvPr id="22" name="object 22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807451" y="3611879"/>
              <a:ext cx="413003" cy="342900"/>
            </a:xfrm>
            <a:prstGeom prst="rect">
              <a:avLst/>
            </a:prstGeom>
          </p:spPr>
        </p:pic>
        <p:pic>
          <p:nvPicPr>
            <p:cNvPr id="23" name="object 23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276844" y="3616452"/>
              <a:ext cx="347472" cy="347472"/>
            </a:xfrm>
            <a:prstGeom prst="rect">
              <a:avLst/>
            </a:prstGeom>
          </p:spPr>
        </p:pic>
        <p:pic>
          <p:nvPicPr>
            <p:cNvPr id="24" name="object 24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447275" y="4162043"/>
              <a:ext cx="496824" cy="400812"/>
            </a:xfrm>
            <a:prstGeom prst="rect">
              <a:avLst/>
            </a:prstGeom>
          </p:spPr>
        </p:pic>
        <p:pic>
          <p:nvPicPr>
            <p:cNvPr id="25" name="object 25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985247" y="4160520"/>
              <a:ext cx="457200" cy="377951"/>
            </a:xfrm>
            <a:prstGeom prst="rect">
              <a:avLst/>
            </a:prstGeom>
          </p:spPr>
        </p:pic>
        <p:pic>
          <p:nvPicPr>
            <p:cNvPr id="26" name="object 26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462260" y="4169664"/>
              <a:ext cx="385572" cy="385572"/>
            </a:xfrm>
            <a:prstGeom prst="rect">
              <a:avLst/>
            </a:prstGeom>
          </p:spPr>
        </p:pic>
        <p:sp>
          <p:nvSpPr>
            <p:cNvPr id="27" name="object 27" descr=""/>
            <p:cNvSpPr/>
            <p:nvPr/>
          </p:nvSpPr>
          <p:spPr>
            <a:xfrm>
              <a:off x="1071651" y="333374"/>
              <a:ext cx="5267325" cy="907415"/>
            </a:xfrm>
            <a:custGeom>
              <a:avLst/>
              <a:gdLst/>
              <a:ahLst/>
              <a:cxnLst/>
              <a:rect l="l" t="t" r="r" b="b"/>
              <a:pathLst>
                <a:path w="5267325" h="907415">
                  <a:moveTo>
                    <a:pt x="527951" y="109601"/>
                  </a:moveTo>
                  <a:lnTo>
                    <a:pt x="523214" y="70358"/>
                  </a:lnTo>
                  <a:lnTo>
                    <a:pt x="521563" y="67056"/>
                  </a:lnTo>
                  <a:lnTo>
                    <a:pt x="519658" y="64643"/>
                  </a:lnTo>
                  <a:lnTo>
                    <a:pt x="517245" y="63246"/>
                  </a:lnTo>
                  <a:lnTo>
                    <a:pt x="514832" y="61722"/>
                  </a:lnTo>
                  <a:lnTo>
                    <a:pt x="15519" y="62357"/>
                  </a:lnTo>
                  <a:lnTo>
                    <a:pt x="0" y="109601"/>
                  </a:lnTo>
                  <a:lnTo>
                    <a:pt x="482" y="115697"/>
                  </a:lnTo>
                  <a:lnTo>
                    <a:pt x="2324" y="125857"/>
                  </a:lnTo>
                  <a:lnTo>
                    <a:pt x="3517" y="129921"/>
                  </a:lnTo>
                  <a:lnTo>
                    <a:pt x="4978" y="132969"/>
                  </a:lnTo>
                  <a:lnTo>
                    <a:pt x="6438" y="136144"/>
                  </a:lnTo>
                  <a:lnTo>
                    <a:pt x="8356" y="138303"/>
                  </a:lnTo>
                  <a:lnTo>
                    <a:pt x="10718" y="139827"/>
                  </a:lnTo>
                  <a:lnTo>
                    <a:pt x="13093" y="141224"/>
                  </a:lnTo>
                  <a:lnTo>
                    <a:pt x="15722" y="141986"/>
                  </a:lnTo>
                  <a:lnTo>
                    <a:pt x="217144" y="141643"/>
                  </a:lnTo>
                  <a:lnTo>
                    <a:pt x="218795" y="756412"/>
                  </a:lnTo>
                  <a:lnTo>
                    <a:pt x="257022" y="770763"/>
                  </a:lnTo>
                  <a:lnTo>
                    <a:pt x="274802" y="770763"/>
                  </a:lnTo>
                  <a:lnTo>
                    <a:pt x="282295" y="770255"/>
                  </a:lnTo>
                  <a:lnTo>
                    <a:pt x="294360" y="768477"/>
                  </a:lnTo>
                  <a:lnTo>
                    <a:pt x="299186" y="767334"/>
                  </a:lnTo>
                  <a:lnTo>
                    <a:pt x="302742" y="766064"/>
                  </a:lnTo>
                  <a:lnTo>
                    <a:pt x="306425" y="764794"/>
                  </a:lnTo>
                  <a:lnTo>
                    <a:pt x="308965" y="763016"/>
                  </a:lnTo>
                  <a:lnTo>
                    <a:pt x="310362" y="760857"/>
                  </a:lnTo>
                  <a:lnTo>
                    <a:pt x="311886" y="758698"/>
                  </a:lnTo>
                  <a:lnTo>
                    <a:pt x="312458" y="756412"/>
                  </a:lnTo>
                  <a:lnTo>
                    <a:pt x="312521" y="753237"/>
                  </a:lnTo>
                  <a:lnTo>
                    <a:pt x="310997" y="141478"/>
                  </a:lnTo>
                  <a:lnTo>
                    <a:pt x="310997" y="141224"/>
                  </a:lnTo>
                  <a:lnTo>
                    <a:pt x="512419" y="140716"/>
                  </a:lnTo>
                  <a:lnTo>
                    <a:pt x="526897" y="119380"/>
                  </a:lnTo>
                  <a:lnTo>
                    <a:pt x="527659" y="114300"/>
                  </a:lnTo>
                  <a:lnTo>
                    <a:pt x="527951" y="109601"/>
                  </a:lnTo>
                  <a:close/>
                </a:path>
                <a:path w="5267325" h="907415">
                  <a:moveTo>
                    <a:pt x="1043787" y="751840"/>
                  </a:moveTo>
                  <a:lnTo>
                    <a:pt x="1042898" y="453009"/>
                  </a:lnTo>
                  <a:lnTo>
                    <a:pt x="1040612" y="403961"/>
                  </a:lnTo>
                  <a:lnTo>
                    <a:pt x="1033716" y="362623"/>
                  </a:lnTo>
                  <a:lnTo>
                    <a:pt x="1015009" y="314960"/>
                  </a:lnTo>
                  <a:lnTo>
                    <a:pt x="1013498" y="312064"/>
                  </a:lnTo>
                  <a:lnTo>
                    <a:pt x="979792" y="272643"/>
                  </a:lnTo>
                  <a:lnTo>
                    <a:pt x="931684" y="246062"/>
                  </a:lnTo>
                  <a:lnTo>
                    <a:pt x="890346" y="237832"/>
                  </a:lnTo>
                  <a:lnTo>
                    <a:pt x="866749" y="236855"/>
                  </a:lnTo>
                  <a:lnTo>
                    <a:pt x="846886" y="238175"/>
                  </a:lnTo>
                  <a:lnTo>
                    <a:pt x="807402" y="248183"/>
                  </a:lnTo>
                  <a:lnTo>
                    <a:pt x="768172" y="268312"/>
                  </a:lnTo>
                  <a:lnTo>
                    <a:pt x="729259" y="298843"/>
                  </a:lnTo>
                  <a:lnTo>
                    <a:pt x="709904" y="318008"/>
                  </a:lnTo>
                  <a:lnTo>
                    <a:pt x="709142" y="21082"/>
                  </a:lnTo>
                  <a:lnTo>
                    <a:pt x="686155" y="7747"/>
                  </a:lnTo>
                  <a:lnTo>
                    <a:pt x="680313" y="6985"/>
                  </a:lnTo>
                  <a:lnTo>
                    <a:pt x="672947" y="6604"/>
                  </a:lnTo>
                  <a:lnTo>
                    <a:pt x="663803" y="6604"/>
                  </a:lnTo>
                  <a:lnTo>
                    <a:pt x="628116" y="11176"/>
                  </a:lnTo>
                  <a:lnTo>
                    <a:pt x="624687" y="12573"/>
                  </a:lnTo>
                  <a:lnTo>
                    <a:pt x="622274" y="14351"/>
                  </a:lnTo>
                  <a:lnTo>
                    <a:pt x="621004" y="16637"/>
                  </a:lnTo>
                  <a:lnTo>
                    <a:pt x="619734" y="18796"/>
                  </a:lnTo>
                  <a:lnTo>
                    <a:pt x="619163" y="21082"/>
                  </a:lnTo>
                  <a:lnTo>
                    <a:pt x="619099" y="24257"/>
                  </a:lnTo>
                  <a:lnTo>
                    <a:pt x="621004" y="755904"/>
                  </a:lnTo>
                  <a:lnTo>
                    <a:pt x="630021" y="765429"/>
                  </a:lnTo>
                  <a:lnTo>
                    <a:pt x="633450" y="766953"/>
                  </a:lnTo>
                  <a:lnTo>
                    <a:pt x="638149" y="767969"/>
                  </a:lnTo>
                  <a:lnTo>
                    <a:pt x="649833" y="769493"/>
                  </a:lnTo>
                  <a:lnTo>
                    <a:pt x="657072" y="769747"/>
                  </a:lnTo>
                  <a:lnTo>
                    <a:pt x="674852" y="769747"/>
                  </a:lnTo>
                  <a:lnTo>
                    <a:pt x="710958" y="755904"/>
                  </a:lnTo>
                  <a:lnTo>
                    <a:pt x="711034" y="751840"/>
                  </a:lnTo>
                  <a:lnTo>
                    <a:pt x="710158" y="409575"/>
                  </a:lnTo>
                  <a:lnTo>
                    <a:pt x="728421" y="387794"/>
                  </a:lnTo>
                  <a:lnTo>
                    <a:pt x="763765" y="352526"/>
                  </a:lnTo>
                  <a:lnTo>
                    <a:pt x="797750" y="328574"/>
                  </a:lnTo>
                  <a:lnTo>
                    <a:pt x="848461" y="314960"/>
                  </a:lnTo>
                  <a:lnTo>
                    <a:pt x="861123" y="315506"/>
                  </a:lnTo>
                  <a:lnTo>
                    <a:pt x="904024" y="330047"/>
                  </a:lnTo>
                  <a:lnTo>
                    <a:pt x="933018" y="362712"/>
                  </a:lnTo>
                  <a:lnTo>
                    <a:pt x="949172" y="410870"/>
                  </a:lnTo>
                  <a:lnTo>
                    <a:pt x="952982" y="464693"/>
                  </a:lnTo>
                  <a:lnTo>
                    <a:pt x="953744" y="755015"/>
                  </a:lnTo>
                  <a:lnTo>
                    <a:pt x="954506" y="757428"/>
                  </a:lnTo>
                  <a:lnTo>
                    <a:pt x="976731" y="767842"/>
                  </a:lnTo>
                  <a:lnTo>
                    <a:pt x="982446" y="768604"/>
                  </a:lnTo>
                  <a:lnTo>
                    <a:pt x="989939" y="768858"/>
                  </a:lnTo>
                  <a:lnTo>
                    <a:pt x="1007719" y="768858"/>
                  </a:lnTo>
                  <a:lnTo>
                    <a:pt x="1015085" y="768477"/>
                  </a:lnTo>
                  <a:lnTo>
                    <a:pt x="1026642" y="766953"/>
                  </a:lnTo>
                  <a:lnTo>
                    <a:pt x="1031214" y="765937"/>
                  </a:lnTo>
                  <a:lnTo>
                    <a:pt x="1034516" y="764413"/>
                  </a:lnTo>
                  <a:lnTo>
                    <a:pt x="1037818" y="763016"/>
                  </a:lnTo>
                  <a:lnTo>
                    <a:pt x="1040104" y="761238"/>
                  </a:lnTo>
                  <a:lnTo>
                    <a:pt x="1041628" y="759206"/>
                  </a:lnTo>
                  <a:lnTo>
                    <a:pt x="1043025" y="757174"/>
                  </a:lnTo>
                  <a:lnTo>
                    <a:pt x="1043698" y="755015"/>
                  </a:lnTo>
                  <a:lnTo>
                    <a:pt x="1043787" y="751840"/>
                  </a:lnTo>
                  <a:close/>
                </a:path>
                <a:path w="5267325" h="907415">
                  <a:moveTo>
                    <a:pt x="1297787" y="751205"/>
                  </a:moveTo>
                  <a:lnTo>
                    <a:pt x="1296517" y="257810"/>
                  </a:lnTo>
                  <a:lnTo>
                    <a:pt x="1295755" y="255397"/>
                  </a:lnTo>
                  <a:lnTo>
                    <a:pt x="1294231" y="253238"/>
                  </a:lnTo>
                  <a:lnTo>
                    <a:pt x="1292834" y="251079"/>
                  </a:lnTo>
                  <a:lnTo>
                    <a:pt x="1290421" y="249174"/>
                  </a:lnTo>
                  <a:lnTo>
                    <a:pt x="1287119" y="247777"/>
                  </a:lnTo>
                  <a:lnTo>
                    <a:pt x="1283944" y="246380"/>
                  </a:lnTo>
                  <a:lnTo>
                    <a:pt x="1279372" y="245237"/>
                  </a:lnTo>
                  <a:lnTo>
                    <a:pt x="1273530" y="244602"/>
                  </a:lnTo>
                  <a:lnTo>
                    <a:pt x="1267688" y="243840"/>
                  </a:lnTo>
                  <a:lnTo>
                    <a:pt x="1260195" y="243459"/>
                  </a:lnTo>
                  <a:lnTo>
                    <a:pt x="1251178" y="243459"/>
                  </a:lnTo>
                  <a:lnTo>
                    <a:pt x="1215491" y="248031"/>
                  </a:lnTo>
                  <a:lnTo>
                    <a:pt x="1211935" y="249428"/>
                  </a:lnTo>
                  <a:lnTo>
                    <a:pt x="1209649" y="251206"/>
                  </a:lnTo>
                  <a:lnTo>
                    <a:pt x="1208379" y="253492"/>
                  </a:lnTo>
                  <a:lnTo>
                    <a:pt x="1207109" y="255651"/>
                  </a:lnTo>
                  <a:lnTo>
                    <a:pt x="1206500" y="257810"/>
                  </a:lnTo>
                  <a:lnTo>
                    <a:pt x="1206474" y="260604"/>
                  </a:lnTo>
                  <a:lnTo>
                    <a:pt x="1207744" y="754380"/>
                  </a:lnTo>
                  <a:lnTo>
                    <a:pt x="1243812" y="768223"/>
                  </a:lnTo>
                  <a:lnTo>
                    <a:pt x="1261592" y="768223"/>
                  </a:lnTo>
                  <a:lnTo>
                    <a:pt x="1269085" y="767842"/>
                  </a:lnTo>
                  <a:lnTo>
                    <a:pt x="1280642" y="766318"/>
                  </a:lnTo>
                  <a:lnTo>
                    <a:pt x="1285214" y="765302"/>
                  </a:lnTo>
                  <a:lnTo>
                    <a:pt x="1288516" y="763778"/>
                  </a:lnTo>
                  <a:lnTo>
                    <a:pt x="1291818" y="762381"/>
                  </a:lnTo>
                  <a:lnTo>
                    <a:pt x="1294104" y="760603"/>
                  </a:lnTo>
                  <a:lnTo>
                    <a:pt x="1295628" y="758571"/>
                  </a:lnTo>
                  <a:lnTo>
                    <a:pt x="1297025" y="756539"/>
                  </a:lnTo>
                  <a:lnTo>
                    <a:pt x="1297698" y="754380"/>
                  </a:lnTo>
                  <a:lnTo>
                    <a:pt x="1297787" y="751205"/>
                  </a:lnTo>
                  <a:close/>
                </a:path>
                <a:path w="5267325" h="907415">
                  <a:moveTo>
                    <a:pt x="1306423" y="94488"/>
                  </a:moveTo>
                  <a:lnTo>
                    <a:pt x="1294612" y="52197"/>
                  </a:lnTo>
                  <a:lnTo>
                    <a:pt x="1251178" y="41148"/>
                  </a:lnTo>
                  <a:lnTo>
                    <a:pt x="1236332" y="41884"/>
                  </a:lnTo>
                  <a:lnTo>
                    <a:pt x="1201788" y="59702"/>
                  </a:lnTo>
                  <a:lnTo>
                    <a:pt x="1195171" y="95885"/>
                  </a:lnTo>
                  <a:lnTo>
                    <a:pt x="1195908" y="110172"/>
                  </a:lnTo>
                  <a:lnTo>
                    <a:pt x="1223733" y="146443"/>
                  </a:lnTo>
                  <a:lnTo>
                    <a:pt x="1250416" y="149098"/>
                  </a:lnTo>
                  <a:lnTo>
                    <a:pt x="1265224" y="148386"/>
                  </a:lnTo>
                  <a:lnTo>
                    <a:pt x="1299718" y="130568"/>
                  </a:lnTo>
                  <a:lnTo>
                    <a:pt x="1306423" y="94488"/>
                  </a:lnTo>
                  <a:close/>
                </a:path>
                <a:path w="5267325" h="907415">
                  <a:moveTo>
                    <a:pt x="2228304" y="118872"/>
                  </a:moveTo>
                  <a:lnTo>
                    <a:pt x="2213076" y="89916"/>
                  </a:lnTo>
                  <a:lnTo>
                    <a:pt x="2137130" y="90170"/>
                  </a:lnTo>
                  <a:lnTo>
                    <a:pt x="2137003" y="19951"/>
                  </a:lnTo>
                  <a:lnTo>
                    <a:pt x="2127097" y="9779"/>
                  </a:lnTo>
                  <a:lnTo>
                    <a:pt x="2123795" y="8509"/>
                  </a:lnTo>
                  <a:lnTo>
                    <a:pt x="2119223" y="7378"/>
                  </a:lnTo>
                  <a:lnTo>
                    <a:pt x="2107666" y="5600"/>
                  </a:lnTo>
                  <a:lnTo>
                    <a:pt x="2100427" y="5207"/>
                  </a:lnTo>
                  <a:lnTo>
                    <a:pt x="2082520" y="5207"/>
                  </a:lnTo>
                  <a:lnTo>
                    <a:pt x="2047849" y="16332"/>
                  </a:lnTo>
                  <a:lnTo>
                    <a:pt x="2047849" y="600329"/>
                  </a:lnTo>
                  <a:lnTo>
                    <a:pt x="2037397" y="613219"/>
                  </a:lnTo>
                  <a:lnTo>
                    <a:pt x="2007590" y="645541"/>
                  </a:lnTo>
                  <a:lnTo>
                    <a:pt x="1971141" y="675259"/>
                  </a:lnTo>
                  <a:lnTo>
                    <a:pt x="1928723" y="693940"/>
                  </a:lnTo>
                  <a:lnTo>
                    <a:pt x="1902561" y="696722"/>
                  </a:lnTo>
                  <a:lnTo>
                    <a:pt x="1885518" y="695756"/>
                  </a:lnTo>
                  <a:lnTo>
                    <a:pt x="1843506" y="680212"/>
                  </a:lnTo>
                  <a:lnTo>
                    <a:pt x="1813496" y="649249"/>
                  </a:lnTo>
                  <a:lnTo>
                    <a:pt x="1793659" y="606755"/>
                  </a:lnTo>
                  <a:lnTo>
                    <a:pt x="1783194" y="555815"/>
                  </a:lnTo>
                  <a:lnTo>
                    <a:pt x="1779879" y="501269"/>
                  </a:lnTo>
                  <a:lnTo>
                    <a:pt x="1780209" y="483654"/>
                  </a:lnTo>
                  <a:lnTo>
                    <a:pt x="1786483" y="431927"/>
                  </a:lnTo>
                  <a:lnTo>
                    <a:pt x="1801139" y="385318"/>
                  </a:lnTo>
                  <a:lnTo>
                    <a:pt x="1825320" y="347624"/>
                  </a:lnTo>
                  <a:lnTo>
                    <a:pt x="1859597" y="321513"/>
                  </a:lnTo>
                  <a:lnTo>
                    <a:pt x="1904847" y="312166"/>
                  </a:lnTo>
                  <a:lnTo>
                    <a:pt x="1923415" y="313651"/>
                  </a:lnTo>
                  <a:lnTo>
                    <a:pt x="1976602" y="336042"/>
                  </a:lnTo>
                  <a:lnTo>
                    <a:pt x="2011349" y="365252"/>
                  </a:lnTo>
                  <a:lnTo>
                    <a:pt x="2047341" y="405130"/>
                  </a:lnTo>
                  <a:lnTo>
                    <a:pt x="2047849" y="600329"/>
                  </a:lnTo>
                  <a:lnTo>
                    <a:pt x="2047849" y="16332"/>
                  </a:lnTo>
                  <a:lnTo>
                    <a:pt x="2047087" y="17780"/>
                  </a:lnTo>
                  <a:lnTo>
                    <a:pt x="2046516" y="19951"/>
                  </a:lnTo>
                  <a:lnTo>
                    <a:pt x="2046579" y="90424"/>
                  </a:lnTo>
                  <a:lnTo>
                    <a:pt x="1910054" y="90678"/>
                  </a:lnTo>
                  <a:lnTo>
                    <a:pt x="1895068" y="132461"/>
                  </a:lnTo>
                  <a:lnTo>
                    <a:pt x="1895449" y="137795"/>
                  </a:lnTo>
                  <a:lnTo>
                    <a:pt x="1910181" y="161671"/>
                  </a:lnTo>
                  <a:lnTo>
                    <a:pt x="2046706" y="161442"/>
                  </a:lnTo>
                  <a:lnTo>
                    <a:pt x="2047087" y="308610"/>
                  </a:lnTo>
                  <a:lnTo>
                    <a:pt x="2011946" y="276961"/>
                  </a:lnTo>
                  <a:lnTo>
                    <a:pt x="1976348" y="253873"/>
                  </a:lnTo>
                  <a:lnTo>
                    <a:pt x="1938718" y="239890"/>
                  </a:lnTo>
                  <a:lnTo>
                    <a:pt x="1897481" y="235331"/>
                  </a:lnTo>
                  <a:lnTo>
                    <a:pt x="1872335" y="236626"/>
                  </a:lnTo>
                  <a:lnTo>
                    <a:pt x="1826666" y="246392"/>
                  </a:lnTo>
                  <a:lnTo>
                    <a:pt x="1787232" y="265633"/>
                  </a:lnTo>
                  <a:lnTo>
                    <a:pt x="1754136" y="293255"/>
                  </a:lnTo>
                  <a:lnTo>
                    <a:pt x="1727542" y="328980"/>
                  </a:lnTo>
                  <a:lnTo>
                    <a:pt x="1707451" y="372275"/>
                  </a:lnTo>
                  <a:lnTo>
                    <a:pt x="1693964" y="422897"/>
                  </a:lnTo>
                  <a:lnTo>
                    <a:pt x="1687296" y="479945"/>
                  </a:lnTo>
                  <a:lnTo>
                    <a:pt x="1686534" y="510794"/>
                  </a:lnTo>
                  <a:lnTo>
                    <a:pt x="1687296" y="537400"/>
                  </a:lnTo>
                  <a:lnTo>
                    <a:pt x="1692871" y="588403"/>
                  </a:lnTo>
                  <a:lnTo>
                    <a:pt x="1703997" y="635800"/>
                  </a:lnTo>
                  <a:lnTo>
                    <a:pt x="1721510" y="677748"/>
                  </a:lnTo>
                  <a:lnTo>
                    <a:pt x="1745437" y="713257"/>
                  </a:lnTo>
                  <a:lnTo>
                    <a:pt x="1776437" y="741591"/>
                  </a:lnTo>
                  <a:lnTo>
                    <a:pt x="1814728" y="762076"/>
                  </a:lnTo>
                  <a:lnTo>
                    <a:pt x="1860880" y="772452"/>
                  </a:lnTo>
                  <a:lnTo>
                    <a:pt x="1886940" y="773684"/>
                  </a:lnTo>
                  <a:lnTo>
                    <a:pt x="1911223" y="772147"/>
                  </a:lnTo>
                  <a:lnTo>
                    <a:pt x="1956892" y="760336"/>
                  </a:lnTo>
                  <a:lnTo>
                    <a:pt x="1998840" y="737108"/>
                  </a:lnTo>
                  <a:lnTo>
                    <a:pt x="2038985" y="704291"/>
                  </a:lnTo>
                  <a:lnTo>
                    <a:pt x="2046414" y="696722"/>
                  </a:lnTo>
                  <a:lnTo>
                    <a:pt x="2058517" y="684403"/>
                  </a:lnTo>
                  <a:lnTo>
                    <a:pt x="2058644" y="752221"/>
                  </a:lnTo>
                  <a:lnTo>
                    <a:pt x="2091918" y="766064"/>
                  </a:lnTo>
                  <a:lnTo>
                    <a:pt x="2106904" y="766064"/>
                  </a:lnTo>
                  <a:lnTo>
                    <a:pt x="2138718" y="752221"/>
                  </a:lnTo>
                  <a:lnTo>
                    <a:pt x="2138603" y="684403"/>
                  </a:lnTo>
                  <a:lnTo>
                    <a:pt x="2137638" y="312166"/>
                  </a:lnTo>
                  <a:lnTo>
                    <a:pt x="2137638" y="308610"/>
                  </a:lnTo>
                  <a:lnTo>
                    <a:pt x="2137257" y="161290"/>
                  </a:lnTo>
                  <a:lnTo>
                    <a:pt x="2137257" y="161036"/>
                  </a:lnTo>
                  <a:lnTo>
                    <a:pt x="2213838" y="160909"/>
                  </a:lnTo>
                  <a:lnTo>
                    <a:pt x="2216251" y="160274"/>
                  </a:lnTo>
                  <a:lnTo>
                    <a:pt x="2218283" y="158877"/>
                  </a:lnTo>
                  <a:lnTo>
                    <a:pt x="2220303" y="157607"/>
                  </a:lnTo>
                  <a:lnTo>
                    <a:pt x="2222093" y="155575"/>
                  </a:lnTo>
                  <a:lnTo>
                    <a:pt x="2228240" y="132461"/>
                  </a:lnTo>
                  <a:lnTo>
                    <a:pt x="2228304" y="118872"/>
                  </a:lnTo>
                  <a:close/>
                </a:path>
                <a:path w="5267325" h="907415">
                  <a:moveTo>
                    <a:pt x="2754414" y="750570"/>
                  </a:moveTo>
                  <a:lnTo>
                    <a:pt x="2754299" y="682752"/>
                  </a:lnTo>
                  <a:lnTo>
                    <a:pt x="2753207" y="253619"/>
                  </a:lnTo>
                  <a:lnTo>
                    <a:pt x="2716631" y="239776"/>
                  </a:lnTo>
                  <a:lnTo>
                    <a:pt x="2698851" y="239776"/>
                  </a:lnTo>
                  <a:lnTo>
                    <a:pt x="2691485" y="240030"/>
                  </a:lnTo>
                  <a:lnTo>
                    <a:pt x="2685897" y="240665"/>
                  </a:lnTo>
                  <a:lnTo>
                    <a:pt x="2680182" y="241173"/>
                  </a:lnTo>
                  <a:lnTo>
                    <a:pt x="2662656" y="257683"/>
                  </a:lnTo>
                  <a:lnTo>
                    <a:pt x="2663545" y="599821"/>
                  </a:lnTo>
                  <a:lnTo>
                    <a:pt x="2645029" y="621677"/>
                  </a:lnTo>
                  <a:lnTo>
                    <a:pt x="2609545" y="657009"/>
                  </a:lnTo>
                  <a:lnTo>
                    <a:pt x="2575826" y="680961"/>
                  </a:lnTo>
                  <a:lnTo>
                    <a:pt x="2525242" y="694563"/>
                  </a:lnTo>
                  <a:lnTo>
                    <a:pt x="2512593" y="694004"/>
                  </a:lnTo>
                  <a:lnTo>
                    <a:pt x="2470010" y="679107"/>
                  </a:lnTo>
                  <a:lnTo>
                    <a:pt x="2440876" y="646747"/>
                  </a:lnTo>
                  <a:lnTo>
                    <a:pt x="2424938" y="598246"/>
                  </a:lnTo>
                  <a:lnTo>
                    <a:pt x="2421229" y="543179"/>
                  </a:lnTo>
                  <a:lnTo>
                    <a:pt x="2420467" y="254508"/>
                  </a:lnTo>
                  <a:lnTo>
                    <a:pt x="2419832" y="252095"/>
                  </a:lnTo>
                  <a:lnTo>
                    <a:pt x="2418308" y="250063"/>
                  </a:lnTo>
                  <a:lnTo>
                    <a:pt x="2416911" y="248031"/>
                  </a:lnTo>
                  <a:lnTo>
                    <a:pt x="2414371" y="246253"/>
                  </a:lnTo>
                  <a:lnTo>
                    <a:pt x="2407513" y="242951"/>
                  </a:lnTo>
                  <a:lnTo>
                    <a:pt x="2402814" y="241935"/>
                  </a:lnTo>
                  <a:lnTo>
                    <a:pt x="2391257" y="240919"/>
                  </a:lnTo>
                  <a:lnTo>
                    <a:pt x="2383891" y="240665"/>
                  </a:lnTo>
                  <a:lnTo>
                    <a:pt x="2366492" y="240665"/>
                  </a:lnTo>
                  <a:lnTo>
                    <a:pt x="2359253" y="240919"/>
                  </a:lnTo>
                  <a:lnTo>
                    <a:pt x="2353411" y="241554"/>
                  </a:lnTo>
                  <a:lnTo>
                    <a:pt x="2347569" y="242062"/>
                  </a:lnTo>
                  <a:lnTo>
                    <a:pt x="2331821" y="250317"/>
                  </a:lnTo>
                  <a:lnTo>
                    <a:pt x="2330551" y="252222"/>
                  </a:lnTo>
                  <a:lnTo>
                    <a:pt x="2329967" y="254508"/>
                  </a:lnTo>
                  <a:lnTo>
                    <a:pt x="2329992" y="256794"/>
                  </a:lnTo>
                  <a:lnTo>
                    <a:pt x="2330043" y="257683"/>
                  </a:lnTo>
                  <a:lnTo>
                    <a:pt x="2330805" y="555498"/>
                  </a:lnTo>
                  <a:lnTo>
                    <a:pt x="2333129" y="604913"/>
                  </a:lnTo>
                  <a:lnTo>
                    <a:pt x="2339949" y="646303"/>
                  </a:lnTo>
                  <a:lnTo>
                    <a:pt x="2360193" y="697014"/>
                  </a:lnTo>
                  <a:lnTo>
                    <a:pt x="2393899" y="736752"/>
                  </a:lnTo>
                  <a:lnTo>
                    <a:pt x="2442006" y="763054"/>
                  </a:lnTo>
                  <a:lnTo>
                    <a:pt x="2483345" y="771156"/>
                  </a:lnTo>
                  <a:lnTo>
                    <a:pt x="2506954" y="772160"/>
                  </a:lnTo>
                  <a:lnTo>
                    <a:pt x="2527846" y="770763"/>
                  </a:lnTo>
                  <a:lnTo>
                    <a:pt x="2569273" y="759980"/>
                  </a:lnTo>
                  <a:lnTo>
                    <a:pt x="2610281" y="738339"/>
                  </a:lnTo>
                  <a:lnTo>
                    <a:pt x="2651671" y="704430"/>
                  </a:lnTo>
                  <a:lnTo>
                    <a:pt x="2661170" y="694563"/>
                  </a:lnTo>
                  <a:lnTo>
                    <a:pt x="2672562" y="682752"/>
                  </a:lnTo>
                  <a:lnTo>
                    <a:pt x="2672689" y="750570"/>
                  </a:lnTo>
                  <a:lnTo>
                    <a:pt x="2693136" y="763397"/>
                  </a:lnTo>
                  <a:lnTo>
                    <a:pt x="2698470" y="764159"/>
                  </a:lnTo>
                  <a:lnTo>
                    <a:pt x="2705328" y="764540"/>
                  </a:lnTo>
                  <a:lnTo>
                    <a:pt x="2713710" y="764540"/>
                  </a:lnTo>
                  <a:lnTo>
                    <a:pt x="2751302" y="756793"/>
                  </a:lnTo>
                  <a:lnTo>
                    <a:pt x="2753842" y="752856"/>
                  </a:lnTo>
                  <a:lnTo>
                    <a:pt x="2754414" y="750570"/>
                  </a:lnTo>
                  <a:close/>
                </a:path>
                <a:path w="5267325" h="907415">
                  <a:moveTo>
                    <a:pt x="3290430" y="751205"/>
                  </a:moveTo>
                  <a:lnTo>
                    <a:pt x="3290405" y="697738"/>
                  </a:lnTo>
                  <a:lnTo>
                    <a:pt x="3289935" y="522732"/>
                  </a:lnTo>
                  <a:lnTo>
                    <a:pt x="3289655" y="415544"/>
                  </a:lnTo>
                  <a:lnTo>
                    <a:pt x="3287001" y="372579"/>
                  </a:lnTo>
                  <a:lnTo>
                    <a:pt x="3273082" y="318960"/>
                  </a:lnTo>
                  <a:lnTo>
                    <a:pt x="3245713" y="277876"/>
                  </a:lnTo>
                  <a:lnTo>
                    <a:pt x="3203308" y="249580"/>
                  </a:lnTo>
                  <a:lnTo>
                    <a:pt x="3200755" y="248627"/>
                  </a:lnTo>
                  <a:lnTo>
                    <a:pt x="3200755" y="626872"/>
                  </a:lnTo>
                  <a:lnTo>
                    <a:pt x="3184360" y="644258"/>
                  </a:lnTo>
                  <a:lnTo>
                    <a:pt x="3152686" y="671880"/>
                  </a:lnTo>
                  <a:lnTo>
                    <a:pt x="3105835" y="695731"/>
                  </a:lnTo>
                  <a:lnTo>
                    <a:pt x="3071723" y="700278"/>
                  </a:lnTo>
                  <a:lnTo>
                    <a:pt x="3051098" y="698944"/>
                  </a:lnTo>
                  <a:lnTo>
                    <a:pt x="3003778" y="677799"/>
                  </a:lnTo>
                  <a:lnTo>
                    <a:pt x="2980855" y="635190"/>
                  </a:lnTo>
                  <a:lnTo>
                    <a:pt x="2979267" y="617093"/>
                  </a:lnTo>
                  <a:lnTo>
                    <a:pt x="2979788" y="606209"/>
                  </a:lnTo>
                  <a:lnTo>
                    <a:pt x="2992437" y="569188"/>
                  </a:lnTo>
                  <a:lnTo>
                    <a:pt x="3023603" y="542201"/>
                  </a:lnTo>
                  <a:lnTo>
                    <a:pt x="3073514" y="526580"/>
                  </a:lnTo>
                  <a:lnTo>
                    <a:pt x="3123539" y="522859"/>
                  </a:lnTo>
                  <a:lnTo>
                    <a:pt x="3200501" y="522808"/>
                  </a:lnTo>
                  <a:lnTo>
                    <a:pt x="3200755" y="626872"/>
                  </a:lnTo>
                  <a:lnTo>
                    <a:pt x="3200755" y="248627"/>
                  </a:lnTo>
                  <a:lnTo>
                    <a:pt x="3144520" y="233997"/>
                  </a:lnTo>
                  <a:lnTo>
                    <a:pt x="3095599" y="231140"/>
                  </a:lnTo>
                  <a:lnTo>
                    <a:pt x="3081426" y="231482"/>
                  </a:lnTo>
                  <a:lnTo>
                    <a:pt x="3039338" y="236474"/>
                  </a:lnTo>
                  <a:lnTo>
                    <a:pt x="3000146" y="245859"/>
                  </a:lnTo>
                  <a:lnTo>
                    <a:pt x="2956052" y="262547"/>
                  </a:lnTo>
                  <a:lnTo>
                    <a:pt x="2921482" y="283972"/>
                  </a:lnTo>
                  <a:lnTo>
                    <a:pt x="2910306" y="311404"/>
                  </a:lnTo>
                  <a:lnTo>
                    <a:pt x="2910332" y="326466"/>
                  </a:lnTo>
                  <a:lnTo>
                    <a:pt x="2920962" y="353275"/>
                  </a:lnTo>
                  <a:lnTo>
                    <a:pt x="2923006" y="354711"/>
                  </a:lnTo>
                  <a:lnTo>
                    <a:pt x="2925546" y="355346"/>
                  </a:lnTo>
                  <a:lnTo>
                    <a:pt x="2932785" y="355346"/>
                  </a:lnTo>
                  <a:lnTo>
                    <a:pt x="2939389" y="352679"/>
                  </a:lnTo>
                  <a:lnTo>
                    <a:pt x="2955366" y="343382"/>
                  </a:lnTo>
                  <a:lnTo>
                    <a:pt x="2963291" y="339102"/>
                  </a:lnTo>
                  <a:lnTo>
                    <a:pt x="3003054" y="320700"/>
                  </a:lnTo>
                  <a:lnTo>
                    <a:pt x="3041497" y="308800"/>
                  </a:lnTo>
                  <a:lnTo>
                    <a:pt x="3087598" y="304292"/>
                  </a:lnTo>
                  <a:lnTo>
                    <a:pt x="3102495" y="304673"/>
                  </a:lnTo>
                  <a:lnTo>
                    <a:pt x="3150082" y="315607"/>
                  </a:lnTo>
                  <a:lnTo>
                    <a:pt x="3180880" y="340868"/>
                  </a:lnTo>
                  <a:lnTo>
                    <a:pt x="3196755" y="380733"/>
                  </a:lnTo>
                  <a:lnTo>
                    <a:pt x="3200247" y="419608"/>
                  </a:lnTo>
                  <a:lnTo>
                    <a:pt x="3200374" y="457835"/>
                  </a:lnTo>
                  <a:lnTo>
                    <a:pt x="3132683" y="457962"/>
                  </a:lnTo>
                  <a:lnTo>
                    <a:pt x="3104743" y="458685"/>
                  </a:lnTo>
                  <a:lnTo>
                    <a:pt x="3053257" y="463829"/>
                  </a:lnTo>
                  <a:lnTo>
                    <a:pt x="3007626" y="474014"/>
                  </a:lnTo>
                  <a:lnTo>
                    <a:pt x="2968904" y="489254"/>
                  </a:lnTo>
                  <a:lnTo>
                    <a:pt x="2924352" y="521627"/>
                  </a:lnTo>
                  <a:lnTo>
                    <a:pt x="2896489" y="565594"/>
                  </a:lnTo>
                  <a:lnTo>
                    <a:pt x="2887065" y="621665"/>
                  </a:lnTo>
                  <a:lnTo>
                    <a:pt x="2887916" y="638911"/>
                  </a:lnTo>
                  <a:lnTo>
                    <a:pt x="2899511" y="684911"/>
                  </a:lnTo>
                  <a:lnTo>
                    <a:pt x="2923603" y="721702"/>
                  </a:lnTo>
                  <a:lnTo>
                    <a:pt x="2958503" y="748538"/>
                  </a:lnTo>
                  <a:lnTo>
                    <a:pt x="3003689" y="765136"/>
                  </a:lnTo>
                  <a:lnTo>
                    <a:pt x="3057626" y="770636"/>
                  </a:lnTo>
                  <a:lnTo>
                    <a:pt x="3079432" y="769429"/>
                  </a:lnTo>
                  <a:lnTo>
                    <a:pt x="3121291" y="759764"/>
                  </a:lnTo>
                  <a:lnTo>
                    <a:pt x="3160649" y="740841"/>
                  </a:lnTo>
                  <a:lnTo>
                    <a:pt x="3196463" y="714032"/>
                  </a:lnTo>
                  <a:lnTo>
                    <a:pt x="3210369" y="700278"/>
                  </a:lnTo>
                  <a:lnTo>
                    <a:pt x="3212947" y="697738"/>
                  </a:lnTo>
                  <a:lnTo>
                    <a:pt x="3213112" y="751332"/>
                  </a:lnTo>
                  <a:lnTo>
                    <a:pt x="3229203" y="761492"/>
                  </a:lnTo>
                  <a:lnTo>
                    <a:pt x="3234791" y="762635"/>
                  </a:lnTo>
                  <a:lnTo>
                    <a:pt x="3242411" y="763143"/>
                  </a:lnTo>
                  <a:lnTo>
                    <a:pt x="3251809" y="763143"/>
                  </a:lnTo>
                  <a:lnTo>
                    <a:pt x="3261715" y="763016"/>
                  </a:lnTo>
                  <a:lnTo>
                    <a:pt x="3269081" y="762508"/>
                  </a:lnTo>
                  <a:lnTo>
                    <a:pt x="3274161" y="761365"/>
                  </a:lnTo>
                  <a:lnTo>
                    <a:pt x="3279241" y="760349"/>
                  </a:lnTo>
                  <a:lnTo>
                    <a:pt x="3283305" y="758698"/>
                  </a:lnTo>
                  <a:lnTo>
                    <a:pt x="3286226" y="756412"/>
                  </a:lnTo>
                  <a:lnTo>
                    <a:pt x="3289147" y="754253"/>
                  </a:lnTo>
                  <a:lnTo>
                    <a:pt x="3290430" y="751205"/>
                  </a:lnTo>
                  <a:close/>
                </a:path>
                <a:path w="5267325" h="907415">
                  <a:moveTo>
                    <a:pt x="4218660" y="113665"/>
                  </a:moveTo>
                  <a:lnTo>
                    <a:pt x="4208246" y="86487"/>
                  </a:lnTo>
                  <a:lnTo>
                    <a:pt x="4205960" y="85344"/>
                  </a:lnTo>
                  <a:lnTo>
                    <a:pt x="4204043" y="84963"/>
                  </a:lnTo>
                  <a:lnTo>
                    <a:pt x="4203420" y="84836"/>
                  </a:lnTo>
                  <a:lnTo>
                    <a:pt x="4127474" y="84963"/>
                  </a:lnTo>
                  <a:lnTo>
                    <a:pt x="4127347" y="14859"/>
                  </a:lnTo>
                  <a:lnTo>
                    <a:pt x="4090644" y="0"/>
                  </a:lnTo>
                  <a:lnTo>
                    <a:pt x="4082008" y="0"/>
                  </a:lnTo>
                  <a:lnTo>
                    <a:pt x="4072864" y="127"/>
                  </a:lnTo>
                  <a:lnTo>
                    <a:pt x="4065498" y="508"/>
                  </a:lnTo>
                  <a:lnTo>
                    <a:pt x="4059910" y="1524"/>
                  </a:lnTo>
                  <a:lnTo>
                    <a:pt x="4054195" y="2425"/>
                  </a:lnTo>
                  <a:lnTo>
                    <a:pt x="4038193" y="11049"/>
                  </a:lnTo>
                  <a:lnTo>
                    <a:pt x="4038193" y="595249"/>
                  </a:lnTo>
                  <a:lnTo>
                    <a:pt x="4027741" y="608139"/>
                  </a:lnTo>
                  <a:lnTo>
                    <a:pt x="3997934" y="640334"/>
                  </a:lnTo>
                  <a:lnTo>
                    <a:pt x="3961485" y="670179"/>
                  </a:lnTo>
                  <a:lnTo>
                    <a:pt x="3919067" y="688860"/>
                  </a:lnTo>
                  <a:lnTo>
                    <a:pt x="3892905" y="691642"/>
                  </a:lnTo>
                  <a:lnTo>
                    <a:pt x="3875862" y="690626"/>
                  </a:lnTo>
                  <a:lnTo>
                    <a:pt x="3833850" y="675132"/>
                  </a:lnTo>
                  <a:lnTo>
                    <a:pt x="3803840" y="644118"/>
                  </a:lnTo>
                  <a:lnTo>
                    <a:pt x="3784003" y="601649"/>
                  </a:lnTo>
                  <a:lnTo>
                    <a:pt x="3773538" y="550672"/>
                  </a:lnTo>
                  <a:lnTo>
                    <a:pt x="3770096" y="496189"/>
                  </a:lnTo>
                  <a:lnTo>
                    <a:pt x="3770503" y="478523"/>
                  </a:lnTo>
                  <a:lnTo>
                    <a:pt x="3776827" y="426847"/>
                  </a:lnTo>
                  <a:lnTo>
                    <a:pt x="3791483" y="380225"/>
                  </a:lnTo>
                  <a:lnTo>
                    <a:pt x="3815664" y="342544"/>
                  </a:lnTo>
                  <a:lnTo>
                    <a:pt x="3849941" y="316420"/>
                  </a:lnTo>
                  <a:lnTo>
                    <a:pt x="3895191" y="307086"/>
                  </a:lnTo>
                  <a:lnTo>
                    <a:pt x="3913733" y="308521"/>
                  </a:lnTo>
                  <a:lnTo>
                    <a:pt x="3966946" y="330835"/>
                  </a:lnTo>
                  <a:lnTo>
                    <a:pt x="4001693" y="360095"/>
                  </a:lnTo>
                  <a:lnTo>
                    <a:pt x="4037685" y="399923"/>
                  </a:lnTo>
                  <a:lnTo>
                    <a:pt x="4038193" y="595249"/>
                  </a:lnTo>
                  <a:lnTo>
                    <a:pt x="4038193" y="11049"/>
                  </a:lnTo>
                  <a:lnTo>
                    <a:pt x="4037431" y="12573"/>
                  </a:lnTo>
                  <a:lnTo>
                    <a:pt x="4036860" y="14859"/>
                  </a:lnTo>
                  <a:lnTo>
                    <a:pt x="4036923" y="85217"/>
                  </a:lnTo>
                  <a:lnTo>
                    <a:pt x="3900398" y="85598"/>
                  </a:lnTo>
                  <a:lnTo>
                    <a:pt x="3897858" y="86106"/>
                  </a:lnTo>
                  <a:lnTo>
                    <a:pt x="3895699" y="87249"/>
                  </a:lnTo>
                  <a:lnTo>
                    <a:pt x="3893413" y="88392"/>
                  </a:lnTo>
                  <a:lnTo>
                    <a:pt x="3891508" y="90297"/>
                  </a:lnTo>
                  <a:lnTo>
                    <a:pt x="3889984" y="93218"/>
                  </a:lnTo>
                  <a:lnTo>
                    <a:pt x="3888333" y="96139"/>
                  </a:lnTo>
                  <a:lnTo>
                    <a:pt x="3887190" y="99949"/>
                  </a:lnTo>
                  <a:lnTo>
                    <a:pt x="3885666" y="108966"/>
                  </a:lnTo>
                  <a:lnTo>
                    <a:pt x="3885450" y="113665"/>
                  </a:lnTo>
                  <a:lnTo>
                    <a:pt x="3885412" y="127254"/>
                  </a:lnTo>
                  <a:lnTo>
                    <a:pt x="3885793" y="132588"/>
                  </a:lnTo>
                  <a:lnTo>
                    <a:pt x="3886555" y="137160"/>
                  </a:lnTo>
                  <a:lnTo>
                    <a:pt x="3887190" y="141732"/>
                  </a:lnTo>
                  <a:lnTo>
                    <a:pt x="3888460" y="145415"/>
                  </a:lnTo>
                  <a:lnTo>
                    <a:pt x="3891762" y="151257"/>
                  </a:lnTo>
                  <a:lnTo>
                    <a:pt x="3893667" y="153416"/>
                  </a:lnTo>
                  <a:lnTo>
                    <a:pt x="3895826" y="154559"/>
                  </a:lnTo>
                  <a:lnTo>
                    <a:pt x="3897985" y="155829"/>
                  </a:lnTo>
                  <a:lnTo>
                    <a:pt x="3900525" y="156464"/>
                  </a:lnTo>
                  <a:lnTo>
                    <a:pt x="4037050" y="156311"/>
                  </a:lnTo>
                  <a:lnTo>
                    <a:pt x="4037431" y="303403"/>
                  </a:lnTo>
                  <a:lnTo>
                    <a:pt x="4002290" y="271818"/>
                  </a:lnTo>
                  <a:lnTo>
                    <a:pt x="3966692" y="248793"/>
                  </a:lnTo>
                  <a:lnTo>
                    <a:pt x="3929062" y="234797"/>
                  </a:lnTo>
                  <a:lnTo>
                    <a:pt x="3887825" y="230124"/>
                  </a:lnTo>
                  <a:lnTo>
                    <a:pt x="3862679" y="231432"/>
                  </a:lnTo>
                  <a:lnTo>
                    <a:pt x="3817010" y="241287"/>
                  </a:lnTo>
                  <a:lnTo>
                    <a:pt x="3777577" y="260553"/>
                  </a:lnTo>
                  <a:lnTo>
                    <a:pt x="3744480" y="288175"/>
                  </a:lnTo>
                  <a:lnTo>
                    <a:pt x="3717887" y="323900"/>
                  </a:lnTo>
                  <a:lnTo>
                    <a:pt x="3697795" y="367195"/>
                  </a:lnTo>
                  <a:lnTo>
                    <a:pt x="3684295" y="417791"/>
                  </a:lnTo>
                  <a:lnTo>
                    <a:pt x="3677640" y="474751"/>
                  </a:lnTo>
                  <a:lnTo>
                    <a:pt x="3676878" y="505587"/>
                  </a:lnTo>
                  <a:lnTo>
                    <a:pt x="3677640" y="532257"/>
                  </a:lnTo>
                  <a:lnTo>
                    <a:pt x="3683216" y="583260"/>
                  </a:lnTo>
                  <a:lnTo>
                    <a:pt x="3694379" y="630809"/>
                  </a:lnTo>
                  <a:lnTo>
                    <a:pt x="3711854" y="672668"/>
                  </a:lnTo>
                  <a:lnTo>
                    <a:pt x="3735781" y="708164"/>
                  </a:lnTo>
                  <a:lnTo>
                    <a:pt x="3766782" y="736447"/>
                  </a:lnTo>
                  <a:lnTo>
                    <a:pt x="3805072" y="756945"/>
                  </a:lnTo>
                  <a:lnTo>
                    <a:pt x="3851224" y="767372"/>
                  </a:lnTo>
                  <a:lnTo>
                    <a:pt x="3877284" y="768604"/>
                  </a:lnTo>
                  <a:lnTo>
                    <a:pt x="3901567" y="767054"/>
                  </a:lnTo>
                  <a:lnTo>
                    <a:pt x="3947185" y="755192"/>
                  </a:lnTo>
                  <a:lnTo>
                    <a:pt x="3989133" y="731964"/>
                  </a:lnTo>
                  <a:lnTo>
                    <a:pt x="4029329" y="699109"/>
                  </a:lnTo>
                  <a:lnTo>
                    <a:pt x="4036644" y="691642"/>
                  </a:lnTo>
                  <a:lnTo>
                    <a:pt x="4048861" y="679196"/>
                  </a:lnTo>
                  <a:lnTo>
                    <a:pt x="4048988" y="747014"/>
                  </a:lnTo>
                  <a:lnTo>
                    <a:pt x="4070832" y="759841"/>
                  </a:lnTo>
                  <a:lnTo>
                    <a:pt x="4075912" y="760603"/>
                  </a:lnTo>
                  <a:lnTo>
                    <a:pt x="4082262" y="760984"/>
                  </a:lnTo>
                  <a:lnTo>
                    <a:pt x="4097248" y="760984"/>
                  </a:lnTo>
                  <a:lnTo>
                    <a:pt x="4129087" y="747014"/>
                  </a:lnTo>
                  <a:lnTo>
                    <a:pt x="4128947" y="679196"/>
                  </a:lnTo>
                  <a:lnTo>
                    <a:pt x="4127982" y="307086"/>
                  </a:lnTo>
                  <a:lnTo>
                    <a:pt x="4127982" y="303403"/>
                  </a:lnTo>
                  <a:lnTo>
                    <a:pt x="4127601" y="156210"/>
                  </a:lnTo>
                  <a:lnTo>
                    <a:pt x="4127601" y="155956"/>
                  </a:lnTo>
                  <a:lnTo>
                    <a:pt x="4204182" y="155702"/>
                  </a:lnTo>
                  <a:lnTo>
                    <a:pt x="4206595" y="155067"/>
                  </a:lnTo>
                  <a:lnTo>
                    <a:pt x="4218597" y="127254"/>
                  </a:lnTo>
                  <a:lnTo>
                    <a:pt x="4218660" y="113665"/>
                  </a:lnTo>
                  <a:close/>
                </a:path>
                <a:path w="5267325" h="907415">
                  <a:moveTo>
                    <a:pt x="4590770" y="853440"/>
                  </a:moveTo>
                  <a:lnTo>
                    <a:pt x="4578959" y="812927"/>
                  </a:lnTo>
                  <a:lnTo>
                    <a:pt x="4536668" y="801751"/>
                  </a:lnTo>
                  <a:lnTo>
                    <a:pt x="4522330" y="802551"/>
                  </a:lnTo>
                  <a:lnTo>
                    <a:pt x="4485068" y="829614"/>
                  </a:lnTo>
                  <a:lnTo>
                    <a:pt x="4482185" y="855345"/>
                  </a:lnTo>
                  <a:lnTo>
                    <a:pt x="4482973" y="868972"/>
                  </a:lnTo>
                  <a:lnTo>
                    <a:pt x="4510036" y="904379"/>
                  </a:lnTo>
                  <a:lnTo>
                    <a:pt x="4535779" y="907034"/>
                  </a:lnTo>
                  <a:lnTo>
                    <a:pt x="4550181" y="906310"/>
                  </a:lnTo>
                  <a:lnTo>
                    <a:pt x="4584065" y="888580"/>
                  </a:lnTo>
                  <a:lnTo>
                    <a:pt x="4590770" y="853440"/>
                  </a:lnTo>
                  <a:close/>
                </a:path>
                <a:path w="5267325" h="907415">
                  <a:moveTo>
                    <a:pt x="4780254" y="491363"/>
                  </a:moveTo>
                  <a:lnTo>
                    <a:pt x="4776330" y="432854"/>
                  </a:lnTo>
                  <a:lnTo>
                    <a:pt x="4764887" y="380619"/>
                  </a:lnTo>
                  <a:lnTo>
                    <a:pt x="4746041" y="335305"/>
                  </a:lnTo>
                  <a:lnTo>
                    <a:pt x="4723841" y="302641"/>
                  </a:lnTo>
                  <a:lnTo>
                    <a:pt x="4686795" y="267868"/>
                  </a:lnTo>
                  <a:lnTo>
                    <a:pt x="4686795" y="502412"/>
                  </a:lnTo>
                  <a:lnTo>
                    <a:pt x="4686427" y="518401"/>
                  </a:lnTo>
                  <a:lnTo>
                    <a:pt x="4682147" y="557403"/>
                  </a:lnTo>
                  <a:lnTo>
                    <a:pt x="4667161" y="608647"/>
                  </a:lnTo>
                  <a:lnTo>
                    <a:pt x="4640986" y="648931"/>
                  </a:lnTo>
                  <a:lnTo>
                    <a:pt x="4603216" y="676656"/>
                  </a:lnTo>
                  <a:lnTo>
                    <a:pt x="4553597" y="690105"/>
                  </a:lnTo>
                  <a:lnTo>
                    <a:pt x="4534382" y="691007"/>
                  </a:lnTo>
                  <a:lnTo>
                    <a:pt x="4513542" y="690130"/>
                  </a:lnTo>
                  <a:lnTo>
                    <a:pt x="4461738" y="675767"/>
                  </a:lnTo>
                  <a:lnTo>
                    <a:pt x="4424553" y="646341"/>
                  </a:lnTo>
                  <a:lnTo>
                    <a:pt x="4400194" y="605180"/>
                  </a:lnTo>
                  <a:lnTo>
                    <a:pt x="4386897" y="553986"/>
                  </a:lnTo>
                  <a:lnTo>
                    <a:pt x="4383087" y="516077"/>
                  </a:lnTo>
                  <a:lnTo>
                    <a:pt x="4382643" y="497586"/>
                  </a:lnTo>
                  <a:lnTo>
                    <a:pt x="4382719" y="491363"/>
                  </a:lnTo>
                  <a:lnTo>
                    <a:pt x="4387520" y="436867"/>
                  </a:lnTo>
                  <a:lnTo>
                    <a:pt x="4402848" y="385610"/>
                  </a:lnTo>
                  <a:lnTo>
                    <a:pt x="4429036" y="345020"/>
                  </a:lnTo>
                  <a:lnTo>
                    <a:pt x="4466564" y="317119"/>
                  </a:lnTo>
                  <a:lnTo>
                    <a:pt x="4516259" y="303618"/>
                  </a:lnTo>
                  <a:lnTo>
                    <a:pt x="4535652" y="302641"/>
                  </a:lnTo>
                  <a:lnTo>
                    <a:pt x="4556480" y="303606"/>
                  </a:lnTo>
                  <a:lnTo>
                    <a:pt x="4608296" y="318008"/>
                  </a:lnTo>
                  <a:lnTo>
                    <a:pt x="4645330" y="347548"/>
                  </a:lnTo>
                  <a:lnTo>
                    <a:pt x="4669396" y="389039"/>
                  </a:lnTo>
                  <a:lnTo>
                    <a:pt x="4682617" y="440283"/>
                  </a:lnTo>
                  <a:lnTo>
                    <a:pt x="4686757" y="491363"/>
                  </a:lnTo>
                  <a:lnTo>
                    <a:pt x="4686795" y="502412"/>
                  </a:lnTo>
                  <a:lnTo>
                    <a:pt x="4686795" y="267868"/>
                  </a:lnTo>
                  <a:lnTo>
                    <a:pt x="4644618" y="245110"/>
                  </a:lnTo>
                  <a:lnTo>
                    <a:pt x="4595634" y="231762"/>
                  </a:lnTo>
                  <a:lnTo>
                    <a:pt x="4538954" y="227457"/>
                  </a:lnTo>
                  <a:lnTo>
                    <a:pt x="4508589" y="228803"/>
                  </a:lnTo>
                  <a:lnTo>
                    <a:pt x="4453775" y="239001"/>
                  </a:lnTo>
                  <a:lnTo>
                    <a:pt x="4406887" y="259054"/>
                  </a:lnTo>
                  <a:lnTo>
                    <a:pt x="4367835" y="287528"/>
                  </a:lnTo>
                  <a:lnTo>
                    <a:pt x="4336618" y="323977"/>
                  </a:lnTo>
                  <a:lnTo>
                    <a:pt x="4313326" y="367550"/>
                  </a:lnTo>
                  <a:lnTo>
                    <a:pt x="4297896" y="417766"/>
                  </a:lnTo>
                  <a:lnTo>
                    <a:pt x="4290225" y="473011"/>
                  </a:lnTo>
                  <a:lnTo>
                    <a:pt x="4289272" y="502412"/>
                  </a:lnTo>
                  <a:lnTo>
                    <a:pt x="4290288" y="532714"/>
                  </a:lnTo>
                  <a:lnTo>
                    <a:pt x="4297858" y="588302"/>
                  </a:lnTo>
                  <a:lnTo>
                    <a:pt x="4312755" y="637247"/>
                  </a:lnTo>
                  <a:lnTo>
                    <a:pt x="4335246" y="678916"/>
                  </a:lnTo>
                  <a:lnTo>
                    <a:pt x="4365256" y="713105"/>
                  </a:lnTo>
                  <a:lnTo>
                    <a:pt x="4402823" y="739203"/>
                  </a:lnTo>
                  <a:lnTo>
                    <a:pt x="4447921" y="756996"/>
                  </a:lnTo>
                  <a:lnTo>
                    <a:pt x="4500740" y="765860"/>
                  </a:lnTo>
                  <a:lnTo>
                    <a:pt x="4530064" y="766953"/>
                  </a:lnTo>
                  <a:lnTo>
                    <a:pt x="4560176" y="765581"/>
                  </a:lnTo>
                  <a:lnTo>
                    <a:pt x="4614799" y="755154"/>
                  </a:lnTo>
                  <a:lnTo>
                    <a:pt x="4661878" y="734847"/>
                  </a:lnTo>
                  <a:lnTo>
                    <a:pt x="4701095" y="706272"/>
                  </a:lnTo>
                  <a:lnTo>
                    <a:pt x="4715802" y="691007"/>
                  </a:lnTo>
                  <a:lnTo>
                    <a:pt x="4717770" y="688975"/>
                  </a:lnTo>
                  <a:lnTo>
                    <a:pt x="4745101" y="648893"/>
                  </a:lnTo>
                  <a:lnTo>
                    <a:pt x="4764633" y="601853"/>
                  </a:lnTo>
                  <a:lnTo>
                    <a:pt x="4776394" y="548995"/>
                  </a:lnTo>
                  <a:lnTo>
                    <a:pt x="4779289" y="520776"/>
                  </a:lnTo>
                  <a:lnTo>
                    <a:pt x="4780254" y="491363"/>
                  </a:lnTo>
                  <a:close/>
                </a:path>
                <a:path w="5267325" h="907415">
                  <a:moveTo>
                    <a:pt x="5266791" y="659003"/>
                  </a:moveTo>
                  <a:lnTo>
                    <a:pt x="5266537" y="652780"/>
                  </a:lnTo>
                  <a:lnTo>
                    <a:pt x="5265902" y="647446"/>
                  </a:lnTo>
                  <a:lnTo>
                    <a:pt x="5265394" y="642239"/>
                  </a:lnTo>
                  <a:lnTo>
                    <a:pt x="5254472" y="624840"/>
                  </a:lnTo>
                  <a:lnTo>
                    <a:pt x="5247614" y="624840"/>
                  </a:lnTo>
                  <a:lnTo>
                    <a:pt x="5241518" y="628015"/>
                  </a:lnTo>
                  <a:lnTo>
                    <a:pt x="5233771" y="634492"/>
                  </a:lnTo>
                  <a:lnTo>
                    <a:pt x="5227548" y="639406"/>
                  </a:lnTo>
                  <a:lnTo>
                    <a:pt x="5195849" y="661606"/>
                  </a:lnTo>
                  <a:lnTo>
                    <a:pt x="5152110" y="681761"/>
                  </a:lnTo>
                  <a:lnTo>
                    <a:pt x="5109819" y="687451"/>
                  </a:lnTo>
                  <a:lnTo>
                    <a:pt x="5093881" y="686739"/>
                  </a:lnTo>
                  <a:lnTo>
                    <a:pt x="5051653" y="675767"/>
                  </a:lnTo>
                  <a:lnTo>
                    <a:pt x="5017986" y="651433"/>
                  </a:lnTo>
                  <a:lnTo>
                    <a:pt x="4993310" y="613321"/>
                  </a:lnTo>
                  <a:lnTo>
                    <a:pt x="4978171" y="561975"/>
                  </a:lnTo>
                  <a:lnTo>
                    <a:pt x="4973548" y="520446"/>
                  </a:lnTo>
                  <a:lnTo>
                    <a:pt x="4972913" y="497459"/>
                  </a:lnTo>
                  <a:lnTo>
                    <a:pt x="4974983" y="452767"/>
                  </a:lnTo>
                  <a:lnTo>
                    <a:pt x="4981384" y="413702"/>
                  </a:lnTo>
                  <a:lnTo>
                    <a:pt x="5007203" y="352425"/>
                  </a:lnTo>
                  <a:lnTo>
                    <a:pt x="5049304" y="314921"/>
                  </a:lnTo>
                  <a:lnTo>
                    <a:pt x="5106644" y="302260"/>
                  </a:lnTo>
                  <a:lnTo>
                    <a:pt x="5121922" y="302818"/>
                  </a:lnTo>
                  <a:lnTo>
                    <a:pt x="5161508" y="311150"/>
                  </a:lnTo>
                  <a:lnTo>
                    <a:pt x="5201005" y="330962"/>
                  </a:lnTo>
                  <a:lnTo>
                    <a:pt x="5235168" y="356870"/>
                  </a:lnTo>
                  <a:lnTo>
                    <a:pt x="5241518" y="359791"/>
                  </a:lnTo>
                  <a:lnTo>
                    <a:pt x="5251678" y="359791"/>
                  </a:lnTo>
                  <a:lnTo>
                    <a:pt x="5255615" y="356997"/>
                  </a:lnTo>
                  <a:lnTo>
                    <a:pt x="5263731" y="314921"/>
                  </a:lnTo>
                  <a:lnTo>
                    <a:pt x="5263489" y="309499"/>
                  </a:lnTo>
                  <a:lnTo>
                    <a:pt x="5262842" y="302260"/>
                  </a:lnTo>
                  <a:lnTo>
                    <a:pt x="5262727" y="300863"/>
                  </a:lnTo>
                  <a:lnTo>
                    <a:pt x="5239258" y="266928"/>
                  </a:lnTo>
                  <a:lnTo>
                    <a:pt x="5202758" y="245732"/>
                  </a:lnTo>
                  <a:lnTo>
                    <a:pt x="5163832" y="233108"/>
                  </a:lnTo>
                  <a:lnTo>
                    <a:pt x="5119154" y="226707"/>
                  </a:lnTo>
                  <a:lnTo>
                    <a:pt x="5107533" y="226441"/>
                  </a:lnTo>
                  <a:lnTo>
                    <a:pt x="5083670" y="227545"/>
                  </a:lnTo>
                  <a:lnTo>
                    <a:pt x="5038471" y="235750"/>
                  </a:lnTo>
                  <a:lnTo>
                    <a:pt x="4997056" y="251993"/>
                  </a:lnTo>
                  <a:lnTo>
                    <a:pt x="4960861" y="276758"/>
                  </a:lnTo>
                  <a:lnTo>
                    <a:pt x="4930318" y="310210"/>
                  </a:lnTo>
                  <a:lnTo>
                    <a:pt x="4906175" y="352971"/>
                  </a:lnTo>
                  <a:lnTo>
                    <a:pt x="4888839" y="405193"/>
                  </a:lnTo>
                  <a:lnTo>
                    <a:pt x="4880076" y="467537"/>
                  </a:lnTo>
                  <a:lnTo>
                    <a:pt x="4879060" y="502539"/>
                  </a:lnTo>
                  <a:lnTo>
                    <a:pt x="4880051" y="533527"/>
                  </a:lnTo>
                  <a:lnTo>
                    <a:pt x="4887480" y="589864"/>
                  </a:lnTo>
                  <a:lnTo>
                    <a:pt x="4901984" y="638619"/>
                  </a:lnTo>
                  <a:lnTo>
                    <a:pt x="4923079" y="679716"/>
                  </a:lnTo>
                  <a:lnTo>
                    <a:pt x="4950726" y="713105"/>
                  </a:lnTo>
                  <a:lnTo>
                    <a:pt x="4985016" y="738543"/>
                  </a:lnTo>
                  <a:lnTo>
                    <a:pt x="5025872" y="755865"/>
                  </a:lnTo>
                  <a:lnTo>
                    <a:pt x="5072786" y="764438"/>
                  </a:lnTo>
                  <a:lnTo>
                    <a:pt x="5098516" y="765429"/>
                  </a:lnTo>
                  <a:lnTo>
                    <a:pt x="5111254" y="765111"/>
                  </a:lnTo>
                  <a:lnTo>
                    <a:pt x="5159934" y="757694"/>
                  </a:lnTo>
                  <a:lnTo>
                    <a:pt x="5202555" y="743381"/>
                  </a:lnTo>
                  <a:lnTo>
                    <a:pt x="5236908" y="724509"/>
                  </a:lnTo>
                  <a:lnTo>
                    <a:pt x="5263489" y="696976"/>
                  </a:lnTo>
                  <a:lnTo>
                    <a:pt x="5264378" y="693801"/>
                  </a:lnTo>
                  <a:lnTo>
                    <a:pt x="5265394" y="690753"/>
                  </a:lnTo>
                  <a:lnTo>
                    <a:pt x="5265826" y="687451"/>
                  </a:lnTo>
                  <a:lnTo>
                    <a:pt x="5265915" y="686739"/>
                  </a:lnTo>
                  <a:lnTo>
                    <a:pt x="5266664" y="677799"/>
                  </a:lnTo>
                  <a:lnTo>
                    <a:pt x="5266791" y="659003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8" name="object 28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644513" y="317754"/>
              <a:ext cx="2504185" cy="778129"/>
            </a:xfrm>
            <a:prstGeom prst="rect">
              <a:avLst/>
            </a:prstGeom>
          </p:spPr>
        </p:pic>
        <p:sp>
          <p:nvSpPr>
            <p:cNvPr id="29" name="object 29" descr=""/>
            <p:cNvSpPr/>
            <p:nvPr/>
          </p:nvSpPr>
          <p:spPr>
            <a:xfrm>
              <a:off x="9518014" y="313563"/>
              <a:ext cx="1355090" cy="962660"/>
            </a:xfrm>
            <a:custGeom>
              <a:avLst/>
              <a:gdLst/>
              <a:ahLst/>
              <a:cxnLst/>
              <a:rect l="l" t="t" r="r" b="b"/>
              <a:pathLst>
                <a:path w="1355090" h="962660">
                  <a:moveTo>
                    <a:pt x="53720" y="6350"/>
                  </a:moveTo>
                  <a:lnTo>
                    <a:pt x="35940" y="6350"/>
                  </a:lnTo>
                  <a:lnTo>
                    <a:pt x="28701" y="6730"/>
                  </a:lnTo>
                  <a:lnTo>
                    <a:pt x="17017" y="8254"/>
                  </a:lnTo>
                  <a:lnTo>
                    <a:pt x="12445" y="9270"/>
                  </a:lnTo>
                  <a:lnTo>
                    <a:pt x="9016" y="10794"/>
                  </a:lnTo>
                  <a:lnTo>
                    <a:pt x="5460" y="12191"/>
                  </a:lnTo>
                  <a:lnTo>
                    <a:pt x="3175" y="14096"/>
                  </a:lnTo>
                  <a:lnTo>
                    <a:pt x="634" y="18414"/>
                  </a:lnTo>
                  <a:lnTo>
                    <a:pt x="63" y="20700"/>
                  </a:lnTo>
                  <a:lnTo>
                    <a:pt x="0" y="23875"/>
                  </a:lnTo>
                  <a:lnTo>
                    <a:pt x="1904" y="755522"/>
                  </a:lnTo>
                  <a:lnTo>
                    <a:pt x="24764" y="768349"/>
                  </a:lnTo>
                  <a:lnTo>
                    <a:pt x="30606" y="769111"/>
                  </a:lnTo>
                  <a:lnTo>
                    <a:pt x="37973" y="769492"/>
                  </a:lnTo>
                  <a:lnTo>
                    <a:pt x="46608" y="769365"/>
                  </a:lnTo>
                  <a:lnTo>
                    <a:pt x="55752" y="769365"/>
                  </a:lnTo>
                  <a:lnTo>
                    <a:pt x="63245" y="768984"/>
                  </a:lnTo>
                  <a:lnTo>
                    <a:pt x="68960" y="768222"/>
                  </a:lnTo>
                  <a:lnTo>
                    <a:pt x="74802" y="767587"/>
                  </a:lnTo>
                  <a:lnTo>
                    <a:pt x="79375" y="766444"/>
                  </a:lnTo>
                  <a:lnTo>
                    <a:pt x="82676" y="764920"/>
                  </a:lnTo>
                  <a:lnTo>
                    <a:pt x="85851" y="763523"/>
                  </a:lnTo>
                  <a:lnTo>
                    <a:pt x="88264" y="761745"/>
                  </a:lnTo>
                  <a:lnTo>
                    <a:pt x="89661" y="759713"/>
                  </a:lnTo>
                  <a:lnTo>
                    <a:pt x="91185" y="757808"/>
                  </a:lnTo>
                  <a:lnTo>
                    <a:pt x="91948" y="755268"/>
                  </a:lnTo>
                  <a:lnTo>
                    <a:pt x="91820" y="752347"/>
                  </a:lnTo>
                  <a:lnTo>
                    <a:pt x="90042" y="20700"/>
                  </a:lnTo>
                  <a:lnTo>
                    <a:pt x="89280" y="18160"/>
                  </a:lnTo>
                  <a:lnTo>
                    <a:pt x="87756" y="16001"/>
                  </a:lnTo>
                  <a:lnTo>
                    <a:pt x="86359" y="13842"/>
                  </a:lnTo>
                  <a:lnTo>
                    <a:pt x="83946" y="12064"/>
                  </a:lnTo>
                  <a:lnTo>
                    <a:pt x="80644" y="10667"/>
                  </a:lnTo>
                  <a:lnTo>
                    <a:pt x="77469" y="9143"/>
                  </a:lnTo>
                  <a:lnTo>
                    <a:pt x="72898" y="8127"/>
                  </a:lnTo>
                  <a:lnTo>
                    <a:pt x="61213" y="6603"/>
                  </a:lnTo>
                  <a:lnTo>
                    <a:pt x="53720" y="6350"/>
                  </a:lnTo>
                  <a:close/>
                </a:path>
                <a:path w="1355090" h="962660">
                  <a:moveTo>
                    <a:pt x="472566" y="235965"/>
                  </a:moveTo>
                  <a:lnTo>
                    <a:pt x="413813" y="241220"/>
                  </a:lnTo>
                  <a:lnTo>
                    <a:pt x="362965" y="256666"/>
                  </a:lnTo>
                  <a:lnTo>
                    <a:pt x="320008" y="281225"/>
                  </a:lnTo>
                  <a:lnTo>
                    <a:pt x="284860" y="313689"/>
                  </a:lnTo>
                  <a:lnTo>
                    <a:pt x="257540" y="353488"/>
                  </a:lnTo>
                  <a:lnTo>
                    <a:pt x="238125" y="400430"/>
                  </a:lnTo>
                  <a:lnTo>
                    <a:pt x="226695" y="453294"/>
                  </a:lnTo>
                  <a:lnTo>
                    <a:pt x="222884" y="510920"/>
                  </a:lnTo>
                  <a:lnTo>
                    <a:pt x="223906" y="541234"/>
                  </a:lnTo>
                  <a:lnTo>
                    <a:pt x="231475" y="596860"/>
                  </a:lnTo>
                  <a:lnTo>
                    <a:pt x="246360" y="645798"/>
                  </a:lnTo>
                  <a:lnTo>
                    <a:pt x="268751" y="687431"/>
                  </a:lnTo>
                  <a:lnTo>
                    <a:pt x="298827" y="721606"/>
                  </a:lnTo>
                  <a:lnTo>
                    <a:pt x="336442" y="747704"/>
                  </a:lnTo>
                  <a:lnTo>
                    <a:pt x="381486" y="765514"/>
                  </a:lnTo>
                  <a:lnTo>
                    <a:pt x="434290" y="774416"/>
                  </a:lnTo>
                  <a:lnTo>
                    <a:pt x="463550" y="775461"/>
                  </a:lnTo>
                  <a:lnTo>
                    <a:pt x="493744" y="774102"/>
                  </a:lnTo>
                  <a:lnTo>
                    <a:pt x="548417" y="763764"/>
                  </a:lnTo>
                  <a:lnTo>
                    <a:pt x="595499" y="743454"/>
                  </a:lnTo>
                  <a:lnTo>
                    <a:pt x="634654" y="714791"/>
                  </a:lnTo>
                  <a:lnTo>
                    <a:pt x="649185" y="699642"/>
                  </a:lnTo>
                  <a:lnTo>
                    <a:pt x="467994" y="699642"/>
                  </a:lnTo>
                  <a:lnTo>
                    <a:pt x="447147" y="698686"/>
                  </a:lnTo>
                  <a:lnTo>
                    <a:pt x="395350" y="684275"/>
                  </a:lnTo>
                  <a:lnTo>
                    <a:pt x="358167" y="654915"/>
                  </a:lnTo>
                  <a:lnTo>
                    <a:pt x="333819" y="613679"/>
                  </a:lnTo>
                  <a:lnTo>
                    <a:pt x="320516" y="562490"/>
                  </a:lnTo>
                  <a:lnTo>
                    <a:pt x="316706" y="524581"/>
                  </a:lnTo>
                  <a:lnTo>
                    <a:pt x="316263" y="506094"/>
                  </a:lnTo>
                  <a:lnTo>
                    <a:pt x="316342" y="499871"/>
                  </a:lnTo>
                  <a:lnTo>
                    <a:pt x="321141" y="445369"/>
                  </a:lnTo>
                  <a:lnTo>
                    <a:pt x="336470" y="394207"/>
                  </a:lnTo>
                  <a:lnTo>
                    <a:pt x="362654" y="353974"/>
                  </a:lnTo>
                  <a:lnTo>
                    <a:pt x="400176" y="325881"/>
                  </a:lnTo>
                  <a:lnTo>
                    <a:pt x="449879" y="312201"/>
                  </a:lnTo>
                  <a:lnTo>
                    <a:pt x="469264" y="311276"/>
                  </a:lnTo>
                  <a:lnTo>
                    <a:pt x="656740" y="311276"/>
                  </a:lnTo>
                  <a:lnTo>
                    <a:pt x="650319" y="303117"/>
                  </a:lnTo>
                  <a:lnTo>
                    <a:pt x="604138" y="266191"/>
                  </a:lnTo>
                  <a:lnTo>
                    <a:pt x="545020" y="243411"/>
                  </a:lnTo>
                  <a:lnTo>
                    <a:pt x="510448" y="237777"/>
                  </a:lnTo>
                  <a:lnTo>
                    <a:pt x="472566" y="235965"/>
                  </a:lnTo>
                  <a:close/>
                </a:path>
                <a:path w="1355090" h="962660">
                  <a:moveTo>
                    <a:pt x="656740" y="311276"/>
                  </a:moveTo>
                  <a:lnTo>
                    <a:pt x="469264" y="311276"/>
                  </a:lnTo>
                  <a:lnTo>
                    <a:pt x="490098" y="312160"/>
                  </a:lnTo>
                  <a:lnTo>
                    <a:pt x="509158" y="315007"/>
                  </a:lnTo>
                  <a:lnTo>
                    <a:pt x="555817" y="335071"/>
                  </a:lnTo>
                  <a:lnTo>
                    <a:pt x="588517" y="368807"/>
                  </a:lnTo>
                  <a:lnTo>
                    <a:pt x="608913" y="413742"/>
                  </a:lnTo>
                  <a:lnTo>
                    <a:pt x="618648" y="467407"/>
                  </a:lnTo>
                  <a:lnTo>
                    <a:pt x="620412" y="510920"/>
                  </a:lnTo>
                  <a:lnTo>
                    <a:pt x="620047" y="526960"/>
                  </a:lnTo>
                  <a:lnTo>
                    <a:pt x="615717" y="565977"/>
                  </a:lnTo>
                  <a:lnTo>
                    <a:pt x="600757" y="617172"/>
                  </a:lnTo>
                  <a:lnTo>
                    <a:pt x="574605" y="657431"/>
                  </a:lnTo>
                  <a:lnTo>
                    <a:pt x="537082" y="685291"/>
                  </a:lnTo>
                  <a:lnTo>
                    <a:pt x="487340" y="698688"/>
                  </a:lnTo>
                  <a:lnTo>
                    <a:pt x="467994" y="699642"/>
                  </a:lnTo>
                  <a:lnTo>
                    <a:pt x="649185" y="699642"/>
                  </a:lnTo>
                  <a:lnTo>
                    <a:pt x="678703" y="657399"/>
                  </a:lnTo>
                  <a:lnTo>
                    <a:pt x="698245" y="610361"/>
                  </a:lnTo>
                  <a:lnTo>
                    <a:pt x="710009" y="557498"/>
                  </a:lnTo>
                  <a:lnTo>
                    <a:pt x="713866" y="499871"/>
                  </a:lnTo>
                  <a:lnTo>
                    <a:pt x="713624" y="487233"/>
                  </a:lnTo>
                  <a:lnTo>
                    <a:pt x="709439" y="439648"/>
                  </a:lnTo>
                  <a:lnTo>
                    <a:pt x="703706" y="407161"/>
                  </a:lnTo>
                  <a:lnTo>
                    <a:pt x="715946" y="404038"/>
                  </a:lnTo>
                  <a:lnTo>
                    <a:pt x="758265" y="383835"/>
                  </a:lnTo>
                  <a:lnTo>
                    <a:pt x="785210" y="353186"/>
                  </a:lnTo>
                  <a:lnTo>
                    <a:pt x="684021" y="353186"/>
                  </a:lnTo>
                  <a:lnTo>
                    <a:pt x="668736" y="326520"/>
                  </a:lnTo>
                  <a:lnTo>
                    <a:pt x="656740" y="311276"/>
                  </a:lnTo>
                  <a:close/>
                </a:path>
                <a:path w="1355090" h="962660">
                  <a:moveTo>
                    <a:pt x="776604" y="180593"/>
                  </a:moveTo>
                  <a:lnTo>
                    <a:pt x="767587" y="180593"/>
                  </a:lnTo>
                  <a:lnTo>
                    <a:pt x="758062" y="180720"/>
                  </a:lnTo>
                  <a:lnTo>
                    <a:pt x="750442" y="181228"/>
                  </a:lnTo>
                  <a:lnTo>
                    <a:pt x="738758" y="183514"/>
                  </a:lnTo>
                  <a:lnTo>
                    <a:pt x="734313" y="185673"/>
                  </a:lnTo>
                  <a:lnTo>
                    <a:pt x="731011" y="188975"/>
                  </a:lnTo>
                  <a:lnTo>
                    <a:pt x="727709" y="192150"/>
                  </a:lnTo>
                  <a:lnTo>
                    <a:pt x="725424" y="196722"/>
                  </a:lnTo>
                  <a:lnTo>
                    <a:pt x="724280" y="202564"/>
                  </a:lnTo>
                  <a:lnTo>
                    <a:pt x="723010" y="208406"/>
                  </a:lnTo>
                  <a:lnTo>
                    <a:pt x="722397" y="215772"/>
                  </a:lnTo>
                  <a:lnTo>
                    <a:pt x="722499" y="256666"/>
                  </a:lnTo>
                  <a:lnTo>
                    <a:pt x="721881" y="276994"/>
                  </a:lnTo>
                  <a:lnTo>
                    <a:pt x="712469" y="322071"/>
                  </a:lnTo>
                  <a:lnTo>
                    <a:pt x="684021" y="353186"/>
                  </a:lnTo>
                  <a:lnTo>
                    <a:pt x="785210" y="353186"/>
                  </a:lnTo>
                  <a:lnTo>
                    <a:pt x="803528" y="304926"/>
                  </a:lnTo>
                  <a:lnTo>
                    <a:pt x="810333" y="248062"/>
                  </a:lnTo>
                  <a:lnTo>
                    <a:pt x="810767" y="215772"/>
                  </a:lnTo>
                  <a:lnTo>
                    <a:pt x="810132" y="208152"/>
                  </a:lnTo>
                  <a:lnTo>
                    <a:pt x="808989" y="202310"/>
                  </a:lnTo>
                  <a:lnTo>
                    <a:pt x="807974" y="196595"/>
                  </a:lnTo>
                  <a:lnTo>
                    <a:pt x="789685" y="182244"/>
                  </a:lnTo>
                  <a:lnTo>
                    <a:pt x="783970" y="181101"/>
                  </a:lnTo>
                  <a:lnTo>
                    <a:pt x="776604" y="180593"/>
                  </a:lnTo>
                  <a:close/>
                </a:path>
                <a:path w="1355090" h="962660">
                  <a:moveTo>
                    <a:pt x="578103" y="0"/>
                  </a:moveTo>
                  <a:lnTo>
                    <a:pt x="567943" y="126"/>
                  </a:lnTo>
                  <a:lnTo>
                    <a:pt x="559307" y="126"/>
                  </a:lnTo>
                  <a:lnTo>
                    <a:pt x="551814" y="507"/>
                  </a:lnTo>
                  <a:lnTo>
                    <a:pt x="539495" y="2031"/>
                  </a:lnTo>
                  <a:lnTo>
                    <a:pt x="534288" y="3047"/>
                  </a:lnTo>
                  <a:lnTo>
                    <a:pt x="530098" y="4571"/>
                  </a:lnTo>
                  <a:lnTo>
                    <a:pt x="525906" y="5968"/>
                  </a:lnTo>
                  <a:lnTo>
                    <a:pt x="522350" y="8000"/>
                  </a:lnTo>
                  <a:lnTo>
                    <a:pt x="516508" y="13080"/>
                  </a:lnTo>
                  <a:lnTo>
                    <a:pt x="513968" y="16382"/>
                  </a:lnTo>
                  <a:lnTo>
                    <a:pt x="511809" y="20446"/>
                  </a:lnTo>
                  <a:lnTo>
                    <a:pt x="430529" y="150621"/>
                  </a:lnTo>
                  <a:lnTo>
                    <a:pt x="429005" y="154050"/>
                  </a:lnTo>
                  <a:lnTo>
                    <a:pt x="427989" y="159892"/>
                  </a:lnTo>
                  <a:lnTo>
                    <a:pt x="428625" y="162305"/>
                  </a:lnTo>
                  <a:lnTo>
                    <a:pt x="432688" y="165861"/>
                  </a:lnTo>
                  <a:lnTo>
                    <a:pt x="435990" y="167385"/>
                  </a:lnTo>
                  <a:lnTo>
                    <a:pt x="440816" y="168401"/>
                  </a:lnTo>
                  <a:lnTo>
                    <a:pt x="445515" y="169544"/>
                  </a:lnTo>
                  <a:lnTo>
                    <a:pt x="451865" y="170052"/>
                  </a:lnTo>
                  <a:lnTo>
                    <a:pt x="459866" y="170052"/>
                  </a:lnTo>
                  <a:lnTo>
                    <a:pt x="490092" y="166369"/>
                  </a:lnTo>
                  <a:lnTo>
                    <a:pt x="493267" y="165099"/>
                  </a:lnTo>
                  <a:lnTo>
                    <a:pt x="604646" y="25018"/>
                  </a:lnTo>
                  <a:lnTo>
                    <a:pt x="607440" y="21843"/>
                  </a:lnTo>
                  <a:lnTo>
                    <a:pt x="609091" y="18668"/>
                  </a:lnTo>
                  <a:lnTo>
                    <a:pt x="609853" y="12445"/>
                  </a:lnTo>
                  <a:lnTo>
                    <a:pt x="608710" y="9651"/>
                  </a:lnTo>
                  <a:lnTo>
                    <a:pt x="606170" y="7365"/>
                  </a:lnTo>
                  <a:lnTo>
                    <a:pt x="603630" y="4952"/>
                  </a:lnTo>
                  <a:lnTo>
                    <a:pt x="599185" y="3175"/>
                  </a:lnTo>
                  <a:lnTo>
                    <a:pt x="586485" y="634"/>
                  </a:lnTo>
                  <a:lnTo>
                    <a:pt x="578103" y="0"/>
                  </a:lnTo>
                  <a:close/>
                </a:path>
                <a:path w="1355090" h="962660">
                  <a:moveTo>
                    <a:pt x="949705" y="242315"/>
                  </a:moveTo>
                  <a:lnTo>
                    <a:pt x="942085" y="242442"/>
                  </a:lnTo>
                  <a:lnTo>
                    <a:pt x="934719" y="242442"/>
                  </a:lnTo>
                  <a:lnTo>
                    <a:pt x="928624" y="242696"/>
                  </a:lnTo>
                  <a:lnTo>
                    <a:pt x="904493" y="251459"/>
                  </a:lnTo>
                  <a:lnTo>
                    <a:pt x="903351" y="253491"/>
                  </a:lnTo>
                  <a:lnTo>
                    <a:pt x="902891" y="255904"/>
                  </a:lnTo>
                  <a:lnTo>
                    <a:pt x="902957" y="303720"/>
                  </a:lnTo>
                  <a:lnTo>
                    <a:pt x="904620" y="947927"/>
                  </a:lnTo>
                  <a:lnTo>
                    <a:pt x="940688" y="962405"/>
                  </a:lnTo>
                  <a:lnTo>
                    <a:pt x="958468" y="962405"/>
                  </a:lnTo>
                  <a:lnTo>
                    <a:pt x="992377" y="952499"/>
                  </a:lnTo>
                  <a:lnTo>
                    <a:pt x="993901" y="950213"/>
                  </a:lnTo>
                  <a:lnTo>
                    <a:pt x="994473" y="947927"/>
                  </a:lnTo>
                  <a:lnTo>
                    <a:pt x="994536" y="944752"/>
                  </a:lnTo>
                  <a:lnTo>
                    <a:pt x="993901" y="699388"/>
                  </a:lnTo>
                  <a:lnTo>
                    <a:pt x="1300305" y="699388"/>
                  </a:lnTo>
                  <a:lnTo>
                    <a:pt x="1300733" y="698880"/>
                  </a:lnTo>
                  <a:lnTo>
                    <a:pt x="1302524" y="696213"/>
                  </a:lnTo>
                  <a:lnTo>
                    <a:pt x="1134999" y="696213"/>
                  </a:lnTo>
                  <a:lnTo>
                    <a:pt x="1116808" y="694789"/>
                  </a:lnTo>
                  <a:lnTo>
                    <a:pt x="1064640" y="672464"/>
                  </a:lnTo>
                  <a:lnTo>
                    <a:pt x="1030144" y="643207"/>
                  </a:lnTo>
                  <a:lnTo>
                    <a:pt x="993648" y="603376"/>
                  </a:lnTo>
                  <a:lnTo>
                    <a:pt x="993139" y="408050"/>
                  </a:lnTo>
                  <a:lnTo>
                    <a:pt x="1003684" y="395220"/>
                  </a:lnTo>
                  <a:lnTo>
                    <a:pt x="1033652" y="362965"/>
                  </a:lnTo>
                  <a:lnTo>
                    <a:pt x="1070355" y="333374"/>
                  </a:lnTo>
                  <a:lnTo>
                    <a:pt x="1084693" y="325246"/>
                  </a:lnTo>
                  <a:lnTo>
                    <a:pt x="982090" y="325246"/>
                  </a:lnTo>
                  <a:lnTo>
                    <a:pt x="981963" y="255904"/>
                  </a:lnTo>
                  <a:lnTo>
                    <a:pt x="981201" y="253237"/>
                  </a:lnTo>
                  <a:lnTo>
                    <a:pt x="979931" y="251332"/>
                  </a:lnTo>
                  <a:lnTo>
                    <a:pt x="978661" y="249300"/>
                  </a:lnTo>
                  <a:lnTo>
                    <a:pt x="960881" y="243204"/>
                  </a:lnTo>
                  <a:lnTo>
                    <a:pt x="955928" y="242569"/>
                  </a:lnTo>
                  <a:lnTo>
                    <a:pt x="949705" y="242315"/>
                  </a:lnTo>
                  <a:close/>
                </a:path>
                <a:path w="1355090" h="962660">
                  <a:moveTo>
                    <a:pt x="1300305" y="699388"/>
                  </a:moveTo>
                  <a:lnTo>
                    <a:pt x="993901" y="699388"/>
                  </a:lnTo>
                  <a:lnTo>
                    <a:pt x="1003645" y="708604"/>
                  </a:lnTo>
                  <a:lnTo>
                    <a:pt x="1039879" y="739276"/>
                  </a:lnTo>
                  <a:lnTo>
                    <a:pt x="1075326" y="760188"/>
                  </a:lnTo>
                  <a:lnTo>
                    <a:pt x="1112192" y="771326"/>
                  </a:lnTo>
                  <a:lnTo>
                    <a:pt x="1143000" y="773683"/>
                  </a:lnTo>
                  <a:lnTo>
                    <a:pt x="1167979" y="772396"/>
                  </a:lnTo>
                  <a:lnTo>
                    <a:pt x="1213508" y="762629"/>
                  </a:lnTo>
                  <a:lnTo>
                    <a:pt x="1253156" y="743386"/>
                  </a:lnTo>
                  <a:lnTo>
                    <a:pt x="1286494" y="715764"/>
                  </a:lnTo>
                  <a:lnTo>
                    <a:pt x="1300305" y="699388"/>
                  </a:lnTo>
                  <a:close/>
                </a:path>
                <a:path w="1355090" h="962660">
                  <a:moveTo>
                    <a:pt x="1309215" y="311657"/>
                  </a:moveTo>
                  <a:lnTo>
                    <a:pt x="1139443" y="311657"/>
                  </a:lnTo>
                  <a:lnTo>
                    <a:pt x="1156329" y="312662"/>
                  </a:lnTo>
                  <a:lnTo>
                    <a:pt x="1171749" y="315690"/>
                  </a:lnTo>
                  <a:lnTo>
                    <a:pt x="1209460" y="336774"/>
                  </a:lnTo>
                  <a:lnTo>
                    <a:pt x="1235963" y="371474"/>
                  </a:lnTo>
                  <a:lnTo>
                    <a:pt x="1252448" y="416784"/>
                  </a:lnTo>
                  <a:lnTo>
                    <a:pt x="1260270" y="469673"/>
                  </a:lnTo>
                  <a:lnTo>
                    <a:pt x="1261871" y="506602"/>
                  </a:lnTo>
                  <a:lnTo>
                    <a:pt x="1261441" y="523795"/>
                  </a:lnTo>
                  <a:lnTo>
                    <a:pt x="1254886" y="574801"/>
                  </a:lnTo>
                  <a:lnTo>
                    <a:pt x="1239813" y="621968"/>
                  </a:lnTo>
                  <a:lnTo>
                    <a:pt x="1215437" y="660574"/>
                  </a:lnTo>
                  <a:lnTo>
                    <a:pt x="1180629" y="686944"/>
                  </a:lnTo>
                  <a:lnTo>
                    <a:pt x="1134999" y="696213"/>
                  </a:lnTo>
                  <a:lnTo>
                    <a:pt x="1302524" y="696213"/>
                  </a:lnTo>
                  <a:lnTo>
                    <a:pt x="1324414" y="659151"/>
                  </a:lnTo>
                  <a:lnTo>
                    <a:pt x="1341501" y="611758"/>
                  </a:lnTo>
                  <a:lnTo>
                    <a:pt x="1351772" y="557148"/>
                  </a:lnTo>
                  <a:lnTo>
                    <a:pt x="1355089" y="496061"/>
                  </a:lnTo>
                  <a:lnTo>
                    <a:pt x="1354323" y="469645"/>
                  </a:lnTo>
                  <a:lnTo>
                    <a:pt x="1348749" y="419088"/>
                  </a:lnTo>
                  <a:lnTo>
                    <a:pt x="1337581" y="371766"/>
                  </a:lnTo>
                  <a:lnTo>
                    <a:pt x="1320107" y="329995"/>
                  </a:lnTo>
                  <a:lnTo>
                    <a:pt x="1309215" y="311657"/>
                  </a:lnTo>
                  <a:close/>
                </a:path>
                <a:path w="1355090" h="962660">
                  <a:moveTo>
                    <a:pt x="1156334" y="234187"/>
                  </a:moveTo>
                  <a:lnTo>
                    <a:pt x="1109726" y="240029"/>
                  </a:lnTo>
                  <a:lnTo>
                    <a:pt x="1066673" y="257047"/>
                  </a:lnTo>
                  <a:lnTo>
                    <a:pt x="1025016" y="285241"/>
                  </a:lnTo>
                  <a:lnTo>
                    <a:pt x="993138" y="314102"/>
                  </a:lnTo>
                  <a:lnTo>
                    <a:pt x="982090" y="325246"/>
                  </a:lnTo>
                  <a:lnTo>
                    <a:pt x="1084693" y="325246"/>
                  </a:lnTo>
                  <a:lnTo>
                    <a:pt x="1087770" y="323659"/>
                  </a:lnTo>
                  <a:lnTo>
                    <a:pt x="1096377" y="319944"/>
                  </a:lnTo>
                  <a:lnTo>
                    <a:pt x="1139443" y="311657"/>
                  </a:lnTo>
                  <a:lnTo>
                    <a:pt x="1309215" y="311657"/>
                  </a:lnTo>
                  <a:lnTo>
                    <a:pt x="1308988" y="311276"/>
                  </a:lnTo>
                  <a:lnTo>
                    <a:pt x="1281731" y="279145"/>
                  </a:lnTo>
                  <a:lnTo>
                    <a:pt x="1247520" y="254634"/>
                  </a:lnTo>
                  <a:lnTo>
                    <a:pt x="1205880" y="239220"/>
                  </a:lnTo>
                  <a:lnTo>
                    <a:pt x="1182102" y="235400"/>
                  </a:lnTo>
                  <a:lnTo>
                    <a:pt x="1156334" y="234187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997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0" y="158495"/>
            <a:ext cx="11887200" cy="6699884"/>
            <a:chOff x="0" y="158495"/>
            <a:chExt cx="11887200" cy="6699884"/>
          </a:xfrm>
        </p:grpSpPr>
        <p:sp>
          <p:nvSpPr>
            <p:cNvPr id="4" name="object 4" descr=""/>
            <p:cNvSpPr/>
            <p:nvPr/>
          </p:nvSpPr>
          <p:spPr>
            <a:xfrm>
              <a:off x="304800" y="158495"/>
              <a:ext cx="11582400" cy="6541134"/>
            </a:xfrm>
            <a:custGeom>
              <a:avLst/>
              <a:gdLst/>
              <a:ahLst/>
              <a:cxnLst/>
              <a:rect l="l" t="t" r="r" b="b"/>
              <a:pathLst>
                <a:path w="11582400" h="6541134">
                  <a:moveTo>
                    <a:pt x="11012297" y="0"/>
                  </a:moveTo>
                  <a:lnTo>
                    <a:pt x="570115" y="0"/>
                  </a:lnTo>
                  <a:lnTo>
                    <a:pt x="523356" y="1890"/>
                  </a:lnTo>
                  <a:lnTo>
                    <a:pt x="477638" y="7462"/>
                  </a:lnTo>
                  <a:lnTo>
                    <a:pt x="433108" y="16570"/>
                  </a:lnTo>
                  <a:lnTo>
                    <a:pt x="389913" y="29066"/>
                  </a:lnTo>
                  <a:lnTo>
                    <a:pt x="348198" y="44805"/>
                  </a:lnTo>
                  <a:lnTo>
                    <a:pt x="308112" y="63638"/>
                  </a:lnTo>
                  <a:lnTo>
                    <a:pt x="269800" y="85420"/>
                  </a:lnTo>
                  <a:lnTo>
                    <a:pt x="233410" y="110004"/>
                  </a:lnTo>
                  <a:lnTo>
                    <a:pt x="199088" y="137242"/>
                  </a:lnTo>
                  <a:lnTo>
                    <a:pt x="166981" y="166989"/>
                  </a:lnTo>
                  <a:lnTo>
                    <a:pt x="137235" y="199096"/>
                  </a:lnTo>
                  <a:lnTo>
                    <a:pt x="109997" y="233418"/>
                  </a:lnTo>
                  <a:lnTo>
                    <a:pt x="85415" y="269808"/>
                  </a:lnTo>
                  <a:lnTo>
                    <a:pt x="63634" y="308119"/>
                  </a:lnTo>
                  <a:lnTo>
                    <a:pt x="44801" y="348204"/>
                  </a:lnTo>
                  <a:lnTo>
                    <a:pt x="29064" y="389916"/>
                  </a:lnTo>
                  <a:lnTo>
                    <a:pt x="16568" y="433109"/>
                  </a:lnTo>
                  <a:lnTo>
                    <a:pt x="7461" y="477635"/>
                  </a:lnTo>
                  <a:lnTo>
                    <a:pt x="1889" y="523349"/>
                  </a:lnTo>
                  <a:lnTo>
                    <a:pt x="0" y="570102"/>
                  </a:lnTo>
                  <a:lnTo>
                    <a:pt x="0" y="5970892"/>
                  </a:lnTo>
                  <a:lnTo>
                    <a:pt x="1889" y="6017651"/>
                  </a:lnTo>
                  <a:lnTo>
                    <a:pt x="7461" y="6063369"/>
                  </a:lnTo>
                  <a:lnTo>
                    <a:pt x="16568" y="6107899"/>
                  </a:lnTo>
                  <a:lnTo>
                    <a:pt x="29064" y="6151094"/>
                  </a:lnTo>
                  <a:lnTo>
                    <a:pt x="44801" y="6192809"/>
                  </a:lnTo>
                  <a:lnTo>
                    <a:pt x="63634" y="6232895"/>
                  </a:lnTo>
                  <a:lnTo>
                    <a:pt x="85415" y="6271207"/>
                  </a:lnTo>
                  <a:lnTo>
                    <a:pt x="109997" y="6307597"/>
                  </a:lnTo>
                  <a:lnTo>
                    <a:pt x="137235" y="6341919"/>
                  </a:lnTo>
                  <a:lnTo>
                    <a:pt x="166981" y="6374026"/>
                  </a:lnTo>
                  <a:lnTo>
                    <a:pt x="199088" y="6403772"/>
                  </a:lnTo>
                  <a:lnTo>
                    <a:pt x="233410" y="6431010"/>
                  </a:lnTo>
                  <a:lnTo>
                    <a:pt x="269800" y="6455592"/>
                  </a:lnTo>
                  <a:lnTo>
                    <a:pt x="308112" y="6477373"/>
                  </a:lnTo>
                  <a:lnTo>
                    <a:pt x="348198" y="6496206"/>
                  </a:lnTo>
                  <a:lnTo>
                    <a:pt x="389913" y="6511943"/>
                  </a:lnTo>
                  <a:lnTo>
                    <a:pt x="433108" y="6524439"/>
                  </a:lnTo>
                  <a:lnTo>
                    <a:pt x="477638" y="6533546"/>
                  </a:lnTo>
                  <a:lnTo>
                    <a:pt x="523356" y="6539118"/>
                  </a:lnTo>
                  <a:lnTo>
                    <a:pt x="570115" y="6541008"/>
                  </a:lnTo>
                  <a:lnTo>
                    <a:pt x="11012297" y="6541008"/>
                  </a:lnTo>
                  <a:lnTo>
                    <a:pt x="11059050" y="6539118"/>
                  </a:lnTo>
                  <a:lnTo>
                    <a:pt x="11104764" y="6533546"/>
                  </a:lnTo>
                  <a:lnTo>
                    <a:pt x="11149290" y="6524439"/>
                  </a:lnTo>
                  <a:lnTo>
                    <a:pt x="11192483" y="6511943"/>
                  </a:lnTo>
                  <a:lnTo>
                    <a:pt x="11234195" y="6496206"/>
                  </a:lnTo>
                  <a:lnTo>
                    <a:pt x="11274280" y="6477373"/>
                  </a:lnTo>
                  <a:lnTo>
                    <a:pt x="11312591" y="6455592"/>
                  </a:lnTo>
                  <a:lnTo>
                    <a:pt x="11348981" y="6431010"/>
                  </a:lnTo>
                  <a:lnTo>
                    <a:pt x="11383303" y="6403772"/>
                  </a:lnTo>
                  <a:lnTo>
                    <a:pt x="11415410" y="6374026"/>
                  </a:lnTo>
                  <a:lnTo>
                    <a:pt x="11445157" y="6341919"/>
                  </a:lnTo>
                  <a:lnTo>
                    <a:pt x="11472395" y="6307597"/>
                  </a:lnTo>
                  <a:lnTo>
                    <a:pt x="11496979" y="6271207"/>
                  </a:lnTo>
                  <a:lnTo>
                    <a:pt x="11518761" y="6232895"/>
                  </a:lnTo>
                  <a:lnTo>
                    <a:pt x="11537594" y="6192809"/>
                  </a:lnTo>
                  <a:lnTo>
                    <a:pt x="11553333" y="6151094"/>
                  </a:lnTo>
                  <a:lnTo>
                    <a:pt x="11565829" y="6107899"/>
                  </a:lnTo>
                  <a:lnTo>
                    <a:pt x="11574937" y="6063369"/>
                  </a:lnTo>
                  <a:lnTo>
                    <a:pt x="11580509" y="6017651"/>
                  </a:lnTo>
                  <a:lnTo>
                    <a:pt x="11582400" y="5970892"/>
                  </a:lnTo>
                  <a:lnTo>
                    <a:pt x="11582400" y="570102"/>
                  </a:lnTo>
                  <a:lnTo>
                    <a:pt x="11580509" y="523349"/>
                  </a:lnTo>
                  <a:lnTo>
                    <a:pt x="11574937" y="477635"/>
                  </a:lnTo>
                  <a:lnTo>
                    <a:pt x="11565829" y="433109"/>
                  </a:lnTo>
                  <a:lnTo>
                    <a:pt x="11553333" y="389916"/>
                  </a:lnTo>
                  <a:lnTo>
                    <a:pt x="11537594" y="348204"/>
                  </a:lnTo>
                  <a:lnTo>
                    <a:pt x="11518761" y="308119"/>
                  </a:lnTo>
                  <a:lnTo>
                    <a:pt x="11496979" y="269808"/>
                  </a:lnTo>
                  <a:lnTo>
                    <a:pt x="11472395" y="233418"/>
                  </a:lnTo>
                  <a:lnTo>
                    <a:pt x="11445157" y="199096"/>
                  </a:lnTo>
                  <a:lnTo>
                    <a:pt x="11415410" y="166989"/>
                  </a:lnTo>
                  <a:lnTo>
                    <a:pt x="11383303" y="137242"/>
                  </a:lnTo>
                  <a:lnTo>
                    <a:pt x="11348981" y="110004"/>
                  </a:lnTo>
                  <a:lnTo>
                    <a:pt x="11312591" y="85420"/>
                  </a:lnTo>
                  <a:lnTo>
                    <a:pt x="11274280" y="63638"/>
                  </a:lnTo>
                  <a:lnTo>
                    <a:pt x="11234195" y="44805"/>
                  </a:lnTo>
                  <a:lnTo>
                    <a:pt x="11192483" y="29066"/>
                  </a:lnTo>
                  <a:lnTo>
                    <a:pt x="11149290" y="16570"/>
                  </a:lnTo>
                  <a:lnTo>
                    <a:pt x="11104764" y="7462"/>
                  </a:lnTo>
                  <a:lnTo>
                    <a:pt x="11059050" y="1890"/>
                  </a:lnTo>
                  <a:lnTo>
                    <a:pt x="11012297" y="0"/>
                  </a:lnTo>
                  <a:close/>
                </a:path>
              </a:pathLst>
            </a:custGeom>
            <a:solidFill>
              <a:srgbClr val="FFFFFF">
                <a:alpha val="85096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99559" y="3436619"/>
              <a:ext cx="3686555" cy="3204972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84903" y="1213104"/>
              <a:ext cx="3183636" cy="3182112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70075" y="2450591"/>
              <a:ext cx="2289048" cy="3171443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453883" y="1496568"/>
              <a:ext cx="2289048" cy="3171443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976359" y="3686554"/>
              <a:ext cx="2289048" cy="3171443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0" y="4433316"/>
              <a:ext cx="1584960" cy="2424681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3843273" y="-11480"/>
            <a:ext cx="5440680" cy="167195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 marR="5080" indent="1290320">
              <a:lnSpc>
                <a:spcPct val="100000"/>
              </a:lnSpc>
              <a:spcBef>
                <a:spcPts val="100"/>
              </a:spcBef>
            </a:pPr>
            <a:r>
              <a:rPr dirty="0" sz="5400" spc="-480" b="1">
                <a:solidFill>
                  <a:srgbClr val="FF0000"/>
                </a:solidFill>
                <a:latin typeface="Arial"/>
                <a:cs typeface="Arial"/>
              </a:rPr>
              <a:t>Bình</a:t>
            </a:r>
            <a:r>
              <a:rPr dirty="0" sz="5400" spc="-285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5400" spc="-540" b="1">
                <a:solidFill>
                  <a:srgbClr val="FF0000"/>
                </a:solidFill>
                <a:latin typeface="Arial"/>
                <a:cs typeface="Arial"/>
              </a:rPr>
              <a:t>chọn </a:t>
            </a:r>
            <a:r>
              <a:rPr dirty="0" sz="5400" spc="-425" b="1">
                <a:solidFill>
                  <a:srgbClr val="FF0000"/>
                </a:solidFill>
                <a:latin typeface="Arial"/>
                <a:cs typeface="Arial"/>
              </a:rPr>
              <a:t>Nhóm</a:t>
            </a:r>
            <a:r>
              <a:rPr dirty="0" sz="5400" spc="-270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5400" spc="-484" b="1">
                <a:solidFill>
                  <a:srgbClr val="FF0000"/>
                </a:solidFill>
                <a:latin typeface="Arial"/>
                <a:cs typeface="Arial"/>
              </a:rPr>
              <a:t>đọc</a:t>
            </a:r>
            <a:r>
              <a:rPr dirty="0" sz="5400" spc="-275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5400" spc="-95" b="1">
                <a:solidFill>
                  <a:srgbClr val="FF0000"/>
                </a:solidFill>
                <a:latin typeface="Arial"/>
                <a:cs typeface="Arial"/>
              </a:rPr>
              <a:t>tốt</a:t>
            </a:r>
            <a:r>
              <a:rPr dirty="0" sz="5400" spc="-260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5400" spc="-295" b="1">
                <a:solidFill>
                  <a:srgbClr val="FF0000"/>
                </a:solidFill>
                <a:latin typeface="Arial"/>
                <a:cs typeface="Arial"/>
              </a:rPr>
              <a:t>nhất</a:t>
            </a:r>
            <a:endParaRPr sz="5400">
              <a:latin typeface="Arial"/>
              <a:cs typeface="Arial"/>
            </a:endParaRPr>
          </a:p>
        </p:txBody>
      </p:sp>
      <p:grpSp>
        <p:nvGrpSpPr>
          <p:cNvPr id="12" name="object 12" descr=""/>
          <p:cNvGrpSpPr/>
          <p:nvPr/>
        </p:nvGrpSpPr>
        <p:grpSpPr>
          <a:xfrm>
            <a:off x="8161019" y="3870952"/>
            <a:ext cx="3163570" cy="795020"/>
            <a:chOff x="8161019" y="3870952"/>
            <a:chExt cx="3163570" cy="795020"/>
          </a:xfrm>
        </p:grpSpPr>
        <p:sp>
          <p:nvSpPr>
            <p:cNvPr id="13" name="object 13" descr=""/>
            <p:cNvSpPr/>
            <p:nvPr/>
          </p:nvSpPr>
          <p:spPr>
            <a:xfrm>
              <a:off x="8161008" y="3870959"/>
              <a:ext cx="3163570" cy="795020"/>
            </a:xfrm>
            <a:custGeom>
              <a:avLst/>
              <a:gdLst/>
              <a:ahLst/>
              <a:cxnLst/>
              <a:rect l="l" t="t" r="r" b="b"/>
              <a:pathLst>
                <a:path w="3163570" h="795020">
                  <a:moveTo>
                    <a:pt x="3163239" y="794448"/>
                  </a:moveTo>
                  <a:lnTo>
                    <a:pt x="3163227" y="0"/>
                  </a:lnTo>
                  <a:lnTo>
                    <a:pt x="3150679" y="0"/>
                  </a:lnTo>
                  <a:lnTo>
                    <a:pt x="3150679" y="781786"/>
                  </a:lnTo>
                  <a:lnTo>
                    <a:pt x="0" y="781786"/>
                  </a:lnTo>
                  <a:lnTo>
                    <a:pt x="0" y="794448"/>
                  </a:lnTo>
                  <a:lnTo>
                    <a:pt x="3150679" y="794448"/>
                  </a:lnTo>
                  <a:lnTo>
                    <a:pt x="3163239" y="79444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8161008" y="3870959"/>
              <a:ext cx="3150870" cy="782320"/>
            </a:xfrm>
            <a:custGeom>
              <a:avLst/>
              <a:gdLst/>
              <a:ahLst/>
              <a:cxnLst/>
              <a:rect l="l" t="t" r="r" b="b"/>
              <a:pathLst>
                <a:path w="3150870" h="782320">
                  <a:moveTo>
                    <a:pt x="3150717" y="0"/>
                  </a:moveTo>
                  <a:lnTo>
                    <a:pt x="12763" y="0"/>
                  </a:lnTo>
                  <a:lnTo>
                    <a:pt x="0" y="0"/>
                  </a:lnTo>
                  <a:lnTo>
                    <a:pt x="0" y="781786"/>
                  </a:lnTo>
                  <a:lnTo>
                    <a:pt x="12763" y="781786"/>
                  </a:lnTo>
                  <a:lnTo>
                    <a:pt x="12763" y="12649"/>
                  </a:lnTo>
                  <a:lnTo>
                    <a:pt x="3150717" y="12661"/>
                  </a:lnTo>
                  <a:lnTo>
                    <a:pt x="3150717" y="0"/>
                  </a:lnTo>
                  <a:close/>
                </a:path>
              </a:pathLst>
            </a:custGeom>
            <a:solidFill>
              <a:srgbClr val="9F9F9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8173771" y="3883621"/>
              <a:ext cx="3138170" cy="769620"/>
            </a:xfrm>
            <a:custGeom>
              <a:avLst/>
              <a:gdLst/>
              <a:ahLst/>
              <a:cxnLst/>
              <a:rect l="l" t="t" r="r" b="b"/>
              <a:pathLst>
                <a:path w="3138170" h="769620">
                  <a:moveTo>
                    <a:pt x="3131426" y="762901"/>
                  </a:moveTo>
                  <a:lnTo>
                    <a:pt x="0" y="762901"/>
                  </a:lnTo>
                  <a:lnTo>
                    <a:pt x="0" y="769124"/>
                  </a:lnTo>
                  <a:lnTo>
                    <a:pt x="3131426" y="769124"/>
                  </a:lnTo>
                  <a:lnTo>
                    <a:pt x="3131426" y="762901"/>
                  </a:lnTo>
                  <a:close/>
                </a:path>
                <a:path w="3138170" h="769620">
                  <a:moveTo>
                    <a:pt x="3137954" y="0"/>
                  </a:moveTo>
                  <a:lnTo>
                    <a:pt x="3131477" y="0"/>
                  </a:lnTo>
                  <a:lnTo>
                    <a:pt x="3131477" y="769124"/>
                  </a:lnTo>
                  <a:lnTo>
                    <a:pt x="3137954" y="769124"/>
                  </a:lnTo>
                  <a:lnTo>
                    <a:pt x="3137954" y="0"/>
                  </a:lnTo>
                  <a:close/>
                </a:path>
              </a:pathLst>
            </a:custGeom>
            <a:solidFill>
              <a:srgbClr val="E2E2E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8173771" y="3883608"/>
              <a:ext cx="3131820" cy="763270"/>
            </a:xfrm>
            <a:custGeom>
              <a:avLst/>
              <a:gdLst/>
              <a:ahLst/>
              <a:cxnLst/>
              <a:rect l="l" t="t" r="r" b="b"/>
              <a:pathLst>
                <a:path w="3131820" h="763270">
                  <a:moveTo>
                    <a:pt x="3131426" y="0"/>
                  </a:moveTo>
                  <a:lnTo>
                    <a:pt x="6273" y="0"/>
                  </a:lnTo>
                  <a:lnTo>
                    <a:pt x="0" y="0"/>
                  </a:lnTo>
                  <a:lnTo>
                    <a:pt x="0" y="762914"/>
                  </a:lnTo>
                  <a:lnTo>
                    <a:pt x="6273" y="762914"/>
                  </a:lnTo>
                  <a:lnTo>
                    <a:pt x="6273" y="6235"/>
                  </a:lnTo>
                  <a:lnTo>
                    <a:pt x="3131426" y="6235"/>
                  </a:lnTo>
                  <a:lnTo>
                    <a:pt x="3131426" y="0"/>
                  </a:lnTo>
                  <a:close/>
                </a:path>
              </a:pathLst>
            </a:custGeom>
            <a:solidFill>
              <a:srgbClr val="69696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8180054" y="3889840"/>
              <a:ext cx="3125470" cy="756920"/>
            </a:xfrm>
            <a:custGeom>
              <a:avLst/>
              <a:gdLst/>
              <a:ahLst/>
              <a:cxnLst/>
              <a:rect l="l" t="t" r="r" b="b"/>
              <a:pathLst>
                <a:path w="3125470" h="756920">
                  <a:moveTo>
                    <a:pt x="3125150" y="0"/>
                  </a:moveTo>
                  <a:lnTo>
                    <a:pt x="0" y="0"/>
                  </a:lnTo>
                  <a:lnTo>
                    <a:pt x="0" y="756677"/>
                  </a:lnTo>
                  <a:lnTo>
                    <a:pt x="3125150" y="756678"/>
                  </a:lnTo>
                  <a:lnTo>
                    <a:pt x="3125150" y="0"/>
                  </a:lnTo>
                  <a:close/>
                </a:path>
              </a:pathLst>
            </a:custGeom>
            <a:solidFill>
              <a:srgbClr val="FFFFE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" name="object 18" descr=""/>
          <p:cNvSpPr txBox="1"/>
          <p:nvPr/>
        </p:nvSpPr>
        <p:spPr>
          <a:xfrm>
            <a:off x="8180054" y="3876635"/>
            <a:ext cx="3125470" cy="51054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920750">
              <a:lnSpc>
                <a:spcPct val="100000"/>
              </a:lnSpc>
              <a:spcBef>
                <a:spcPts val="130"/>
              </a:spcBef>
            </a:pPr>
            <a:r>
              <a:rPr dirty="0" sz="3150" spc="-10" b="1">
                <a:latin typeface="Arial"/>
                <a:cs typeface="Arial"/>
              </a:rPr>
              <a:t>NHÓM:</a:t>
            </a:r>
            <a:endParaRPr sz="31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6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391668" y="1886711"/>
            <a:ext cx="11581130" cy="4459605"/>
            <a:chOff x="391668" y="1886711"/>
            <a:chExt cx="11581130" cy="4459605"/>
          </a:xfrm>
        </p:grpSpPr>
        <p:sp>
          <p:nvSpPr>
            <p:cNvPr id="4" name="object 4" descr=""/>
            <p:cNvSpPr/>
            <p:nvPr/>
          </p:nvSpPr>
          <p:spPr>
            <a:xfrm>
              <a:off x="410718" y="1905761"/>
              <a:ext cx="11543030" cy="4421505"/>
            </a:xfrm>
            <a:custGeom>
              <a:avLst/>
              <a:gdLst/>
              <a:ahLst/>
              <a:cxnLst/>
              <a:rect l="l" t="t" r="r" b="b"/>
              <a:pathLst>
                <a:path w="11543030" h="4421505">
                  <a:moveTo>
                    <a:pt x="10943590" y="0"/>
                  </a:moveTo>
                  <a:lnTo>
                    <a:pt x="599185" y="0"/>
                  </a:lnTo>
                  <a:lnTo>
                    <a:pt x="550043" y="1985"/>
                  </a:lnTo>
                  <a:lnTo>
                    <a:pt x="501994" y="7841"/>
                  </a:lnTo>
                  <a:lnTo>
                    <a:pt x="455193" y="17411"/>
                  </a:lnTo>
                  <a:lnTo>
                    <a:pt x="409795" y="30542"/>
                  </a:lnTo>
                  <a:lnTo>
                    <a:pt x="365954" y="47081"/>
                  </a:lnTo>
                  <a:lnTo>
                    <a:pt x="323824" y="66872"/>
                  </a:lnTo>
                  <a:lnTo>
                    <a:pt x="283559" y="89762"/>
                  </a:lnTo>
                  <a:lnTo>
                    <a:pt x="245313" y="115596"/>
                  </a:lnTo>
                  <a:lnTo>
                    <a:pt x="209241" y="144221"/>
                  </a:lnTo>
                  <a:lnTo>
                    <a:pt x="175496" y="175482"/>
                  </a:lnTo>
                  <a:lnTo>
                    <a:pt x="144233" y="209225"/>
                  </a:lnTo>
                  <a:lnTo>
                    <a:pt x="115607" y="245296"/>
                  </a:lnTo>
                  <a:lnTo>
                    <a:pt x="89771" y="283542"/>
                  </a:lnTo>
                  <a:lnTo>
                    <a:pt x="66879" y="323807"/>
                  </a:lnTo>
                  <a:lnTo>
                    <a:pt x="47086" y="365938"/>
                  </a:lnTo>
                  <a:lnTo>
                    <a:pt x="30546" y="409781"/>
                  </a:lnTo>
                  <a:lnTo>
                    <a:pt x="17413" y="455181"/>
                  </a:lnTo>
                  <a:lnTo>
                    <a:pt x="7842" y="501985"/>
                  </a:lnTo>
                  <a:lnTo>
                    <a:pt x="1986" y="550037"/>
                  </a:lnTo>
                  <a:lnTo>
                    <a:pt x="0" y="599186"/>
                  </a:lnTo>
                  <a:lnTo>
                    <a:pt x="0" y="3821925"/>
                  </a:lnTo>
                  <a:lnTo>
                    <a:pt x="1986" y="3871070"/>
                  </a:lnTo>
                  <a:lnTo>
                    <a:pt x="7842" y="3919120"/>
                  </a:lnTo>
                  <a:lnTo>
                    <a:pt x="17413" y="3965922"/>
                  </a:lnTo>
                  <a:lnTo>
                    <a:pt x="30546" y="4011321"/>
                  </a:lnTo>
                  <a:lnTo>
                    <a:pt x="47086" y="4055163"/>
                  </a:lnTo>
                  <a:lnTo>
                    <a:pt x="66879" y="4097295"/>
                  </a:lnTo>
                  <a:lnTo>
                    <a:pt x="89771" y="4137561"/>
                  </a:lnTo>
                  <a:lnTo>
                    <a:pt x="115607" y="4175807"/>
                  </a:lnTo>
                  <a:lnTo>
                    <a:pt x="144233" y="4211880"/>
                  </a:lnTo>
                  <a:lnTo>
                    <a:pt x="175496" y="4245625"/>
                  </a:lnTo>
                  <a:lnTo>
                    <a:pt x="209241" y="4276888"/>
                  </a:lnTo>
                  <a:lnTo>
                    <a:pt x="245313" y="4305515"/>
                  </a:lnTo>
                  <a:lnTo>
                    <a:pt x="283559" y="4331352"/>
                  </a:lnTo>
                  <a:lnTo>
                    <a:pt x="323824" y="4354244"/>
                  </a:lnTo>
                  <a:lnTo>
                    <a:pt x="365954" y="4374037"/>
                  </a:lnTo>
                  <a:lnTo>
                    <a:pt x="409795" y="4390577"/>
                  </a:lnTo>
                  <a:lnTo>
                    <a:pt x="455193" y="4403710"/>
                  </a:lnTo>
                  <a:lnTo>
                    <a:pt x="501994" y="4413281"/>
                  </a:lnTo>
                  <a:lnTo>
                    <a:pt x="550043" y="4419137"/>
                  </a:lnTo>
                  <a:lnTo>
                    <a:pt x="599185" y="4421124"/>
                  </a:lnTo>
                  <a:lnTo>
                    <a:pt x="10943590" y="4421124"/>
                  </a:lnTo>
                  <a:lnTo>
                    <a:pt x="10992738" y="4419137"/>
                  </a:lnTo>
                  <a:lnTo>
                    <a:pt x="11040790" y="4413281"/>
                  </a:lnTo>
                  <a:lnTo>
                    <a:pt x="11087594" y="4403710"/>
                  </a:lnTo>
                  <a:lnTo>
                    <a:pt x="11132994" y="4390577"/>
                  </a:lnTo>
                  <a:lnTo>
                    <a:pt x="11176837" y="4374037"/>
                  </a:lnTo>
                  <a:lnTo>
                    <a:pt x="11218968" y="4354244"/>
                  </a:lnTo>
                  <a:lnTo>
                    <a:pt x="11259233" y="4331352"/>
                  </a:lnTo>
                  <a:lnTo>
                    <a:pt x="11297479" y="4305515"/>
                  </a:lnTo>
                  <a:lnTo>
                    <a:pt x="11333550" y="4276888"/>
                  </a:lnTo>
                  <a:lnTo>
                    <a:pt x="11367293" y="4245625"/>
                  </a:lnTo>
                  <a:lnTo>
                    <a:pt x="11398554" y="4211880"/>
                  </a:lnTo>
                  <a:lnTo>
                    <a:pt x="11427179" y="4175807"/>
                  </a:lnTo>
                  <a:lnTo>
                    <a:pt x="11453013" y="4137561"/>
                  </a:lnTo>
                  <a:lnTo>
                    <a:pt x="11475903" y="4097295"/>
                  </a:lnTo>
                  <a:lnTo>
                    <a:pt x="11495694" y="4055163"/>
                  </a:lnTo>
                  <a:lnTo>
                    <a:pt x="11512233" y="4011321"/>
                  </a:lnTo>
                  <a:lnTo>
                    <a:pt x="11525364" y="3965922"/>
                  </a:lnTo>
                  <a:lnTo>
                    <a:pt x="11534934" y="3919120"/>
                  </a:lnTo>
                  <a:lnTo>
                    <a:pt x="11540790" y="3871070"/>
                  </a:lnTo>
                  <a:lnTo>
                    <a:pt x="11542776" y="3821925"/>
                  </a:lnTo>
                  <a:lnTo>
                    <a:pt x="11542776" y="599186"/>
                  </a:lnTo>
                  <a:lnTo>
                    <a:pt x="11540790" y="550037"/>
                  </a:lnTo>
                  <a:lnTo>
                    <a:pt x="11534934" y="501985"/>
                  </a:lnTo>
                  <a:lnTo>
                    <a:pt x="11525364" y="455181"/>
                  </a:lnTo>
                  <a:lnTo>
                    <a:pt x="11512233" y="409781"/>
                  </a:lnTo>
                  <a:lnTo>
                    <a:pt x="11495694" y="365938"/>
                  </a:lnTo>
                  <a:lnTo>
                    <a:pt x="11475903" y="323807"/>
                  </a:lnTo>
                  <a:lnTo>
                    <a:pt x="11453013" y="283542"/>
                  </a:lnTo>
                  <a:lnTo>
                    <a:pt x="11427179" y="245296"/>
                  </a:lnTo>
                  <a:lnTo>
                    <a:pt x="11398554" y="209225"/>
                  </a:lnTo>
                  <a:lnTo>
                    <a:pt x="11367293" y="175482"/>
                  </a:lnTo>
                  <a:lnTo>
                    <a:pt x="11333550" y="144221"/>
                  </a:lnTo>
                  <a:lnTo>
                    <a:pt x="11297479" y="115596"/>
                  </a:lnTo>
                  <a:lnTo>
                    <a:pt x="11259233" y="89762"/>
                  </a:lnTo>
                  <a:lnTo>
                    <a:pt x="11218968" y="66872"/>
                  </a:lnTo>
                  <a:lnTo>
                    <a:pt x="11176837" y="47081"/>
                  </a:lnTo>
                  <a:lnTo>
                    <a:pt x="11132994" y="30542"/>
                  </a:lnTo>
                  <a:lnTo>
                    <a:pt x="11087594" y="17411"/>
                  </a:lnTo>
                  <a:lnTo>
                    <a:pt x="11040790" y="7841"/>
                  </a:lnTo>
                  <a:lnTo>
                    <a:pt x="10992738" y="1985"/>
                  </a:lnTo>
                  <a:lnTo>
                    <a:pt x="10943590" y="0"/>
                  </a:lnTo>
                  <a:close/>
                </a:path>
              </a:pathLst>
            </a:custGeom>
            <a:solidFill>
              <a:srgbClr val="FFFFFF">
                <a:alpha val="76077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410718" y="1905761"/>
              <a:ext cx="11543030" cy="4421505"/>
            </a:xfrm>
            <a:custGeom>
              <a:avLst/>
              <a:gdLst/>
              <a:ahLst/>
              <a:cxnLst/>
              <a:rect l="l" t="t" r="r" b="b"/>
              <a:pathLst>
                <a:path w="11543030" h="4421505">
                  <a:moveTo>
                    <a:pt x="0" y="599186"/>
                  </a:moveTo>
                  <a:lnTo>
                    <a:pt x="1986" y="550037"/>
                  </a:lnTo>
                  <a:lnTo>
                    <a:pt x="7842" y="501985"/>
                  </a:lnTo>
                  <a:lnTo>
                    <a:pt x="17413" y="455181"/>
                  </a:lnTo>
                  <a:lnTo>
                    <a:pt x="30546" y="409781"/>
                  </a:lnTo>
                  <a:lnTo>
                    <a:pt x="47086" y="365938"/>
                  </a:lnTo>
                  <a:lnTo>
                    <a:pt x="66879" y="323807"/>
                  </a:lnTo>
                  <a:lnTo>
                    <a:pt x="89771" y="283542"/>
                  </a:lnTo>
                  <a:lnTo>
                    <a:pt x="115607" y="245296"/>
                  </a:lnTo>
                  <a:lnTo>
                    <a:pt x="144233" y="209225"/>
                  </a:lnTo>
                  <a:lnTo>
                    <a:pt x="175496" y="175482"/>
                  </a:lnTo>
                  <a:lnTo>
                    <a:pt x="209241" y="144221"/>
                  </a:lnTo>
                  <a:lnTo>
                    <a:pt x="245313" y="115596"/>
                  </a:lnTo>
                  <a:lnTo>
                    <a:pt x="283559" y="89762"/>
                  </a:lnTo>
                  <a:lnTo>
                    <a:pt x="323824" y="66872"/>
                  </a:lnTo>
                  <a:lnTo>
                    <a:pt x="365954" y="47081"/>
                  </a:lnTo>
                  <a:lnTo>
                    <a:pt x="409795" y="30542"/>
                  </a:lnTo>
                  <a:lnTo>
                    <a:pt x="455193" y="17411"/>
                  </a:lnTo>
                  <a:lnTo>
                    <a:pt x="501994" y="7841"/>
                  </a:lnTo>
                  <a:lnTo>
                    <a:pt x="550043" y="1985"/>
                  </a:lnTo>
                  <a:lnTo>
                    <a:pt x="599185" y="0"/>
                  </a:lnTo>
                  <a:lnTo>
                    <a:pt x="10943590" y="0"/>
                  </a:lnTo>
                  <a:lnTo>
                    <a:pt x="10992738" y="1985"/>
                  </a:lnTo>
                  <a:lnTo>
                    <a:pt x="11040790" y="7841"/>
                  </a:lnTo>
                  <a:lnTo>
                    <a:pt x="11087594" y="17411"/>
                  </a:lnTo>
                  <a:lnTo>
                    <a:pt x="11132994" y="30542"/>
                  </a:lnTo>
                  <a:lnTo>
                    <a:pt x="11176837" y="47081"/>
                  </a:lnTo>
                  <a:lnTo>
                    <a:pt x="11218968" y="66872"/>
                  </a:lnTo>
                  <a:lnTo>
                    <a:pt x="11259233" y="89762"/>
                  </a:lnTo>
                  <a:lnTo>
                    <a:pt x="11297479" y="115596"/>
                  </a:lnTo>
                  <a:lnTo>
                    <a:pt x="11333550" y="144221"/>
                  </a:lnTo>
                  <a:lnTo>
                    <a:pt x="11367293" y="175482"/>
                  </a:lnTo>
                  <a:lnTo>
                    <a:pt x="11398554" y="209225"/>
                  </a:lnTo>
                  <a:lnTo>
                    <a:pt x="11427179" y="245296"/>
                  </a:lnTo>
                  <a:lnTo>
                    <a:pt x="11453013" y="283542"/>
                  </a:lnTo>
                  <a:lnTo>
                    <a:pt x="11475903" y="323807"/>
                  </a:lnTo>
                  <a:lnTo>
                    <a:pt x="11495694" y="365938"/>
                  </a:lnTo>
                  <a:lnTo>
                    <a:pt x="11512233" y="409781"/>
                  </a:lnTo>
                  <a:lnTo>
                    <a:pt x="11525364" y="455181"/>
                  </a:lnTo>
                  <a:lnTo>
                    <a:pt x="11534934" y="501985"/>
                  </a:lnTo>
                  <a:lnTo>
                    <a:pt x="11540790" y="550037"/>
                  </a:lnTo>
                  <a:lnTo>
                    <a:pt x="11542776" y="599186"/>
                  </a:lnTo>
                  <a:lnTo>
                    <a:pt x="11542776" y="3821925"/>
                  </a:lnTo>
                  <a:lnTo>
                    <a:pt x="11540790" y="3871070"/>
                  </a:lnTo>
                  <a:lnTo>
                    <a:pt x="11534934" y="3919120"/>
                  </a:lnTo>
                  <a:lnTo>
                    <a:pt x="11525364" y="3965922"/>
                  </a:lnTo>
                  <a:lnTo>
                    <a:pt x="11512233" y="4011321"/>
                  </a:lnTo>
                  <a:lnTo>
                    <a:pt x="11495694" y="4055163"/>
                  </a:lnTo>
                  <a:lnTo>
                    <a:pt x="11475903" y="4097295"/>
                  </a:lnTo>
                  <a:lnTo>
                    <a:pt x="11453013" y="4137561"/>
                  </a:lnTo>
                  <a:lnTo>
                    <a:pt x="11427179" y="4175807"/>
                  </a:lnTo>
                  <a:lnTo>
                    <a:pt x="11398554" y="4211880"/>
                  </a:lnTo>
                  <a:lnTo>
                    <a:pt x="11367293" y="4245625"/>
                  </a:lnTo>
                  <a:lnTo>
                    <a:pt x="11333550" y="4276888"/>
                  </a:lnTo>
                  <a:lnTo>
                    <a:pt x="11297479" y="4305515"/>
                  </a:lnTo>
                  <a:lnTo>
                    <a:pt x="11259233" y="4331352"/>
                  </a:lnTo>
                  <a:lnTo>
                    <a:pt x="11218968" y="4354244"/>
                  </a:lnTo>
                  <a:lnTo>
                    <a:pt x="11176837" y="4374037"/>
                  </a:lnTo>
                  <a:lnTo>
                    <a:pt x="11132994" y="4390577"/>
                  </a:lnTo>
                  <a:lnTo>
                    <a:pt x="11087594" y="4403710"/>
                  </a:lnTo>
                  <a:lnTo>
                    <a:pt x="11040790" y="4413281"/>
                  </a:lnTo>
                  <a:lnTo>
                    <a:pt x="10992738" y="4419137"/>
                  </a:lnTo>
                  <a:lnTo>
                    <a:pt x="10943590" y="4421124"/>
                  </a:lnTo>
                  <a:lnTo>
                    <a:pt x="599185" y="4421124"/>
                  </a:lnTo>
                  <a:lnTo>
                    <a:pt x="550043" y="4419137"/>
                  </a:lnTo>
                  <a:lnTo>
                    <a:pt x="501994" y="4413281"/>
                  </a:lnTo>
                  <a:lnTo>
                    <a:pt x="455193" y="4403710"/>
                  </a:lnTo>
                  <a:lnTo>
                    <a:pt x="409795" y="4390577"/>
                  </a:lnTo>
                  <a:lnTo>
                    <a:pt x="365954" y="4374037"/>
                  </a:lnTo>
                  <a:lnTo>
                    <a:pt x="323824" y="4354244"/>
                  </a:lnTo>
                  <a:lnTo>
                    <a:pt x="283559" y="4331352"/>
                  </a:lnTo>
                  <a:lnTo>
                    <a:pt x="245313" y="4305515"/>
                  </a:lnTo>
                  <a:lnTo>
                    <a:pt x="209241" y="4276888"/>
                  </a:lnTo>
                  <a:lnTo>
                    <a:pt x="175496" y="4245625"/>
                  </a:lnTo>
                  <a:lnTo>
                    <a:pt x="144233" y="4211880"/>
                  </a:lnTo>
                  <a:lnTo>
                    <a:pt x="115607" y="4175807"/>
                  </a:lnTo>
                  <a:lnTo>
                    <a:pt x="89771" y="4137561"/>
                  </a:lnTo>
                  <a:lnTo>
                    <a:pt x="66879" y="4097295"/>
                  </a:lnTo>
                  <a:lnTo>
                    <a:pt x="47086" y="4055163"/>
                  </a:lnTo>
                  <a:lnTo>
                    <a:pt x="30546" y="4011321"/>
                  </a:lnTo>
                  <a:lnTo>
                    <a:pt x="17413" y="3965922"/>
                  </a:lnTo>
                  <a:lnTo>
                    <a:pt x="7842" y="3919120"/>
                  </a:lnTo>
                  <a:lnTo>
                    <a:pt x="1986" y="3871070"/>
                  </a:lnTo>
                  <a:lnTo>
                    <a:pt x="0" y="3821925"/>
                  </a:lnTo>
                  <a:lnTo>
                    <a:pt x="0" y="599186"/>
                  </a:lnTo>
                  <a:close/>
                </a:path>
              </a:pathLst>
            </a:custGeom>
            <a:ln w="38100">
              <a:solidFill>
                <a:srgbClr val="001F5F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7880" y="2050580"/>
              <a:ext cx="1094701" cy="1094701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7880" y="3031655"/>
              <a:ext cx="1094701" cy="1094701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7880" y="4012603"/>
              <a:ext cx="1094701" cy="1094701"/>
            </a:xfrm>
            <a:prstGeom prst="rect">
              <a:avLst/>
            </a:prstGeom>
          </p:spPr>
        </p:pic>
      </p:grpSp>
      <p:sp>
        <p:nvSpPr>
          <p:cNvPr id="9" name="object 9" descr=""/>
          <p:cNvSpPr txBox="1"/>
          <p:nvPr/>
        </p:nvSpPr>
        <p:spPr>
          <a:xfrm>
            <a:off x="2026411" y="2395550"/>
            <a:ext cx="3030220" cy="34582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just" marL="12700">
              <a:lnSpc>
                <a:spcPct val="100000"/>
              </a:lnSpc>
              <a:spcBef>
                <a:spcPts val="105"/>
              </a:spcBef>
            </a:pPr>
            <a:r>
              <a:rPr dirty="0" sz="3200" spc="-409">
                <a:latin typeface="Arial"/>
                <a:cs typeface="Arial"/>
              </a:rPr>
              <a:t>GV</a:t>
            </a:r>
            <a:r>
              <a:rPr dirty="0" sz="3200" spc="-155">
                <a:latin typeface="Arial"/>
                <a:cs typeface="Arial"/>
              </a:rPr>
              <a:t> </a:t>
            </a:r>
            <a:r>
              <a:rPr dirty="0" sz="3200" spc="-310">
                <a:latin typeface="Arial"/>
                <a:cs typeface="Arial"/>
              </a:rPr>
              <a:t>ĐIỀN</a:t>
            </a:r>
            <a:r>
              <a:rPr dirty="0" sz="3200" spc="-170">
                <a:latin typeface="Arial"/>
                <a:cs typeface="Arial"/>
              </a:rPr>
              <a:t> </a:t>
            </a:r>
            <a:r>
              <a:rPr dirty="0" sz="3200" spc="-400">
                <a:latin typeface="Arial"/>
                <a:cs typeface="Arial"/>
              </a:rPr>
              <a:t>VÀO</a:t>
            </a:r>
            <a:r>
              <a:rPr dirty="0" sz="3200" spc="-160">
                <a:latin typeface="Arial"/>
                <a:cs typeface="Arial"/>
              </a:rPr>
              <a:t> </a:t>
            </a:r>
            <a:r>
              <a:rPr dirty="0" sz="3200" spc="-525">
                <a:latin typeface="Arial"/>
                <a:cs typeface="Arial"/>
              </a:rPr>
              <a:t>ĐÂY</a:t>
            </a:r>
            <a:endParaRPr sz="3200">
              <a:latin typeface="Arial"/>
              <a:cs typeface="Arial"/>
            </a:endParaRPr>
          </a:p>
          <a:p>
            <a:pPr algn="just" marL="12700" marR="5080">
              <a:lnSpc>
                <a:spcPts val="7730"/>
              </a:lnSpc>
              <a:spcBef>
                <a:spcPts val="700"/>
              </a:spcBef>
            </a:pPr>
            <a:r>
              <a:rPr dirty="0" sz="3200" spc="-755">
                <a:latin typeface="Arial"/>
                <a:cs typeface="Arial"/>
              </a:rPr>
              <a:t>GV</a:t>
            </a:r>
            <a:r>
              <a:rPr dirty="0" sz="3200" spc="530">
                <a:latin typeface="Arial"/>
                <a:cs typeface="Arial"/>
              </a:rPr>
              <a:t> </a:t>
            </a:r>
            <a:r>
              <a:rPr dirty="0" sz="3200" spc="-395">
                <a:latin typeface="Arial"/>
                <a:cs typeface="Arial"/>
              </a:rPr>
              <a:t>ĐIỀN</a:t>
            </a:r>
            <a:r>
              <a:rPr dirty="0" sz="3200" spc="190">
                <a:latin typeface="Arial"/>
                <a:cs typeface="Arial"/>
              </a:rPr>
              <a:t> </a:t>
            </a:r>
            <a:r>
              <a:rPr dirty="0" sz="3200" spc="-580">
                <a:latin typeface="Arial"/>
                <a:cs typeface="Arial"/>
              </a:rPr>
              <a:t>VÀO</a:t>
            </a:r>
            <a:r>
              <a:rPr dirty="0" sz="3200" spc="365">
                <a:latin typeface="Arial"/>
                <a:cs typeface="Arial"/>
              </a:rPr>
              <a:t> </a:t>
            </a:r>
            <a:r>
              <a:rPr dirty="0" sz="3200" spc="-525">
                <a:latin typeface="Arial"/>
                <a:cs typeface="Arial"/>
              </a:rPr>
              <a:t>ĐÂY </a:t>
            </a:r>
            <a:r>
              <a:rPr dirty="0" sz="3200" spc="-750">
                <a:latin typeface="Arial"/>
                <a:cs typeface="Arial"/>
              </a:rPr>
              <a:t>GV</a:t>
            </a:r>
            <a:r>
              <a:rPr dirty="0" sz="3200" spc="525">
                <a:latin typeface="Arial"/>
                <a:cs typeface="Arial"/>
              </a:rPr>
              <a:t> </a:t>
            </a:r>
            <a:r>
              <a:rPr dirty="0" sz="3200" spc="-395">
                <a:latin typeface="Arial"/>
                <a:cs typeface="Arial"/>
              </a:rPr>
              <a:t>ĐIỀN</a:t>
            </a:r>
            <a:r>
              <a:rPr dirty="0" sz="3200" spc="180">
                <a:latin typeface="Arial"/>
                <a:cs typeface="Arial"/>
              </a:rPr>
              <a:t> </a:t>
            </a:r>
            <a:r>
              <a:rPr dirty="0" sz="3200" spc="-570">
                <a:latin typeface="Arial"/>
                <a:cs typeface="Arial"/>
              </a:rPr>
              <a:t>VÀO</a:t>
            </a:r>
            <a:r>
              <a:rPr dirty="0" sz="3200" spc="355">
                <a:latin typeface="Arial"/>
                <a:cs typeface="Arial"/>
              </a:rPr>
              <a:t> </a:t>
            </a:r>
            <a:r>
              <a:rPr dirty="0" sz="3200" spc="-525">
                <a:latin typeface="Arial"/>
                <a:cs typeface="Arial"/>
              </a:rPr>
              <a:t>ĐÂY </a:t>
            </a:r>
            <a:r>
              <a:rPr dirty="0" sz="3200" spc="-400">
                <a:latin typeface="Arial"/>
                <a:cs typeface="Arial"/>
              </a:rPr>
              <a:t>GV</a:t>
            </a:r>
            <a:r>
              <a:rPr dirty="0" sz="3200" spc="-155">
                <a:latin typeface="Arial"/>
                <a:cs typeface="Arial"/>
              </a:rPr>
              <a:t> </a:t>
            </a:r>
            <a:r>
              <a:rPr dirty="0" sz="3200" spc="-310">
                <a:latin typeface="Arial"/>
                <a:cs typeface="Arial"/>
              </a:rPr>
              <a:t>ĐIỀN</a:t>
            </a:r>
            <a:r>
              <a:rPr dirty="0" sz="3200" spc="-165">
                <a:latin typeface="Arial"/>
                <a:cs typeface="Arial"/>
              </a:rPr>
              <a:t> </a:t>
            </a:r>
            <a:r>
              <a:rPr dirty="0" sz="3200" spc="-345">
                <a:latin typeface="Arial"/>
                <a:cs typeface="Arial"/>
              </a:rPr>
              <a:t>VÀO</a:t>
            </a:r>
            <a:r>
              <a:rPr dirty="0" sz="3200" spc="-155">
                <a:latin typeface="Arial"/>
                <a:cs typeface="Arial"/>
              </a:rPr>
              <a:t> </a:t>
            </a:r>
            <a:r>
              <a:rPr dirty="0" sz="3200" spc="-430">
                <a:latin typeface="Arial"/>
                <a:cs typeface="Arial"/>
              </a:rPr>
              <a:t>ĐÂY</a:t>
            </a:r>
            <a:endParaRPr sz="3200">
              <a:latin typeface="Arial"/>
              <a:cs typeface="Arial"/>
            </a:endParaRPr>
          </a:p>
        </p:txBody>
      </p:sp>
      <p:grpSp>
        <p:nvGrpSpPr>
          <p:cNvPr id="10" name="object 10" descr=""/>
          <p:cNvGrpSpPr/>
          <p:nvPr/>
        </p:nvGrpSpPr>
        <p:grpSpPr>
          <a:xfrm>
            <a:off x="667880" y="48349"/>
            <a:ext cx="7882255" cy="6040120"/>
            <a:chOff x="667880" y="48349"/>
            <a:chExt cx="7882255" cy="6040120"/>
          </a:xfrm>
        </p:grpSpPr>
        <p:pic>
          <p:nvPicPr>
            <p:cNvPr id="11" name="object 11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7880" y="4993639"/>
              <a:ext cx="1094701" cy="1094689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68213" y="48349"/>
              <a:ext cx="1735951" cy="1856236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575304" y="364235"/>
              <a:ext cx="4974336" cy="146913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75588" y="1203960"/>
            <a:ext cx="9640823" cy="445008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2164060" cy="6858000"/>
            <a:chOff x="0" y="0"/>
            <a:chExt cx="12164060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63864" cy="6857996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1855" y="1511808"/>
              <a:ext cx="11448288" cy="383438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6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04800" y="158495"/>
            <a:ext cx="11582400" cy="6541008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6124194" y="1033398"/>
            <a:ext cx="2190750" cy="43548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800" spc="-20">
                <a:latin typeface="Arial"/>
                <a:cs typeface="Arial"/>
              </a:rPr>
              <a:t>Mắt</a:t>
            </a:r>
            <a:r>
              <a:rPr dirty="0" sz="4800" spc="-300">
                <a:latin typeface="Arial"/>
                <a:cs typeface="Arial"/>
              </a:rPr>
              <a:t> </a:t>
            </a:r>
            <a:r>
              <a:rPr dirty="0" sz="4800" spc="-25">
                <a:latin typeface="Arial"/>
                <a:cs typeface="Arial"/>
              </a:rPr>
              <a:t>dõi</a:t>
            </a:r>
            <a:endParaRPr sz="4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65"/>
              </a:spcBef>
            </a:pPr>
            <a:endParaRPr sz="4800">
              <a:latin typeface="Arial"/>
              <a:cs typeface="Arial"/>
            </a:endParaRPr>
          </a:p>
          <a:p>
            <a:pPr marL="127000">
              <a:lnSpc>
                <a:spcPct val="100000"/>
              </a:lnSpc>
              <a:spcBef>
                <a:spcPts val="5"/>
              </a:spcBef>
            </a:pPr>
            <a:r>
              <a:rPr dirty="0" sz="4800" spc="-459">
                <a:latin typeface="Arial"/>
                <a:cs typeface="Arial"/>
              </a:rPr>
              <a:t>Tai</a:t>
            </a:r>
            <a:r>
              <a:rPr dirty="0" sz="4800" spc="-254">
                <a:latin typeface="Arial"/>
                <a:cs typeface="Arial"/>
              </a:rPr>
              <a:t> </a:t>
            </a:r>
            <a:r>
              <a:rPr dirty="0" sz="4800" spc="-290">
                <a:latin typeface="Arial"/>
                <a:cs typeface="Arial"/>
              </a:rPr>
              <a:t>nghe</a:t>
            </a:r>
            <a:endParaRPr sz="4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195"/>
              </a:spcBef>
            </a:pPr>
            <a:endParaRPr sz="4800">
              <a:latin typeface="Arial"/>
              <a:cs typeface="Arial"/>
            </a:endParaRPr>
          </a:p>
          <a:p>
            <a:pPr marL="127000">
              <a:lnSpc>
                <a:spcPct val="100000"/>
              </a:lnSpc>
            </a:pPr>
            <a:r>
              <a:rPr dirty="0" sz="4800" spc="-575">
                <a:latin typeface="Arial"/>
                <a:cs typeface="Arial"/>
              </a:rPr>
              <a:t>Tay</a:t>
            </a:r>
            <a:r>
              <a:rPr dirty="0" sz="4800" spc="-250">
                <a:latin typeface="Arial"/>
                <a:cs typeface="Arial"/>
              </a:rPr>
              <a:t> </a:t>
            </a:r>
            <a:r>
              <a:rPr dirty="0" sz="4800" spc="-25">
                <a:latin typeface="Arial"/>
                <a:cs typeface="Arial"/>
              </a:rPr>
              <a:t>dò</a:t>
            </a:r>
            <a:endParaRPr sz="4800">
              <a:latin typeface="Arial"/>
              <a:cs typeface="Arial"/>
            </a:endParaRPr>
          </a:p>
        </p:txBody>
      </p:sp>
      <p:grpSp>
        <p:nvGrpSpPr>
          <p:cNvPr id="5" name="object 5" descr=""/>
          <p:cNvGrpSpPr/>
          <p:nvPr/>
        </p:nvGrpSpPr>
        <p:grpSpPr>
          <a:xfrm>
            <a:off x="1153617" y="227838"/>
            <a:ext cx="9777095" cy="5751195"/>
            <a:chOff x="1153617" y="227838"/>
            <a:chExt cx="9777095" cy="5751195"/>
          </a:xfrm>
        </p:grpSpPr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13747" y="2351532"/>
              <a:ext cx="1516379" cy="1516380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153143" y="239268"/>
              <a:ext cx="1776983" cy="1776983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215628" y="4283964"/>
              <a:ext cx="1694687" cy="1694688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347715" y="1039368"/>
              <a:ext cx="635508" cy="890015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347715" y="2528315"/>
              <a:ext cx="752856" cy="1053084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081015" y="4526279"/>
              <a:ext cx="963167" cy="1051560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65047" y="239268"/>
              <a:ext cx="2818942" cy="764158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767966" y="907922"/>
              <a:ext cx="115696" cy="106933"/>
            </a:xfrm>
            <a:prstGeom prst="rect">
              <a:avLst/>
            </a:prstGeom>
          </p:spPr>
        </p:pic>
        <p:sp>
          <p:nvSpPr>
            <p:cNvPr id="14" name="object 14" descr=""/>
            <p:cNvSpPr/>
            <p:nvPr/>
          </p:nvSpPr>
          <p:spPr>
            <a:xfrm>
              <a:off x="1165047" y="336042"/>
              <a:ext cx="2819400" cy="563245"/>
            </a:xfrm>
            <a:custGeom>
              <a:avLst/>
              <a:gdLst/>
              <a:ahLst/>
              <a:cxnLst/>
              <a:rect l="l" t="t" r="r" b="b"/>
              <a:pathLst>
                <a:path w="2819400" h="563244">
                  <a:moveTo>
                    <a:pt x="2217216" y="204977"/>
                  </a:moveTo>
                  <a:lnTo>
                    <a:pt x="2155875" y="389127"/>
                  </a:lnTo>
                  <a:lnTo>
                    <a:pt x="2278811" y="389127"/>
                  </a:lnTo>
                  <a:lnTo>
                    <a:pt x="2217597" y="204977"/>
                  </a:lnTo>
                  <a:lnTo>
                    <a:pt x="2217216" y="204977"/>
                  </a:lnTo>
                  <a:close/>
                </a:path>
                <a:path w="2819400" h="563244">
                  <a:moveTo>
                    <a:pt x="136321" y="191134"/>
                  </a:moveTo>
                  <a:lnTo>
                    <a:pt x="136321" y="297306"/>
                  </a:lnTo>
                  <a:lnTo>
                    <a:pt x="202234" y="297306"/>
                  </a:lnTo>
                  <a:lnTo>
                    <a:pt x="204266" y="297306"/>
                  </a:lnTo>
                  <a:lnTo>
                    <a:pt x="214426" y="315213"/>
                  </a:lnTo>
                  <a:lnTo>
                    <a:pt x="215061" y="319658"/>
                  </a:lnTo>
                  <a:lnTo>
                    <a:pt x="215315" y="324865"/>
                  </a:lnTo>
                  <a:lnTo>
                    <a:pt x="215315" y="331215"/>
                  </a:lnTo>
                  <a:lnTo>
                    <a:pt x="215315" y="337692"/>
                  </a:lnTo>
                  <a:lnTo>
                    <a:pt x="215061" y="343026"/>
                  </a:lnTo>
                  <a:lnTo>
                    <a:pt x="214426" y="347471"/>
                  </a:lnTo>
                  <a:lnTo>
                    <a:pt x="213918" y="351789"/>
                  </a:lnTo>
                  <a:lnTo>
                    <a:pt x="207822" y="363600"/>
                  </a:lnTo>
                  <a:lnTo>
                    <a:pt x="206171" y="364743"/>
                  </a:lnTo>
                  <a:lnTo>
                    <a:pt x="204266" y="365378"/>
                  </a:lnTo>
                  <a:lnTo>
                    <a:pt x="202234" y="365378"/>
                  </a:lnTo>
                  <a:lnTo>
                    <a:pt x="136321" y="365378"/>
                  </a:lnTo>
                  <a:lnTo>
                    <a:pt x="136321" y="485901"/>
                  </a:lnTo>
                  <a:lnTo>
                    <a:pt x="182168" y="485901"/>
                  </a:lnTo>
                  <a:lnTo>
                    <a:pt x="229924" y="480597"/>
                  </a:lnTo>
                  <a:lnTo>
                    <a:pt x="265576" y="464724"/>
                  </a:lnTo>
                  <a:lnTo>
                    <a:pt x="298627" y="426973"/>
                  </a:lnTo>
                  <a:lnTo>
                    <a:pt x="312508" y="386522"/>
                  </a:lnTo>
                  <a:lnTo>
                    <a:pt x="317169" y="335533"/>
                  </a:lnTo>
                  <a:lnTo>
                    <a:pt x="316717" y="320387"/>
                  </a:lnTo>
                  <a:lnTo>
                    <a:pt x="309930" y="278256"/>
                  </a:lnTo>
                  <a:lnTo>
                    <a:pt x="294303" y="242556"/>
                  </a:lnTo>
                  <a:lnTo>
                    <a:pt x="258100" y="208031"/>
                  </a:lnTo>
                  <a:lnTo>
                    <a:pt x="217427" y="193881"/>
                  </a:lnTo>
                  <a:lnTo>
                    <a:pt x="181533" y="191134"/>
                  </a:lnTo>
                  <a:lnTo>
                    <a:pt x="136321" y="191134"/>
                  </a:lnTo>
                  <a:close/>
                </a:path>
                <a:path w="2819400" h="563244">
                  <a:moveTo>
                    <a:pt x="666927" y="186816"/>
                  </a:moveTo>
                  <a:lnTo>
                    <a:pt x="624243" y="193675"/>
                  </a:lnTo>
                  <a:lnTo>
                    <a:pt x="584784" y="222029"/>
                  </a:lnTo>
                  <a:lnTo>
                    <a:pt x="561857" y="266207"/>
                  </a:lnTo>
                  <a:lnTo>
                    <a:pt x="554485" y="307530"/>
                  </a:lnTo>
                  <a:lnTo>
                    <a:pt x="553135" y="337184"/>
                  </a:lnTo>
                  <a:lnTo>
                    <a:pt x="553469" y="354468"/>
                  </a:lnTo>
                  <a:lnTo>
                    <a:pt x="558469" y="400938"/>
                  </a:lnTo>
                  <a:lnTo>
                    <a:pt x="570649" y="438800"/>
                  </a:lnTo>
                  <a:lnTo>
                    <a:pt x="600524" y="474150"/>
                  </a:lnTo>
                  <a:lnTo>
                    <a:pt x="649064" y="489936"/>
                  </a:lnTo>
                  <a:lnTo>
                    <a:pt x="664641" y="490600"/>
                  </a:lnTo>
                  <a:lnTo>
                    <a:pt x="680187" y="489840"/>
                  </a:lnTo>
                  <a:lnTo>
                    <a:pt x="718870" y="478535"/>
                  </a:lnTo>
                  <a:lnTo>
                    <a:pt x="754049" y="445642"/>
                  </a:lnTo>
                  <a:lnTo>
                    <a:pt x="769712" y="410638"/>
                  </a:lnTo>
                  <a:lnTo>
                    <a:pt x="777084" y="368776"/>
                  </a:lnTo>
                  <a:lnTo>
                    <a:pt x="778433" y="338581"/>
                  </a:lnTo>
                  <a:lnTo>
                    <a:pt x="778100" y="321841"/>
                  </a:lnTo>
                  <a:lnTo>
                    <a:pt x="773099" y="276478"/>
                  </a:lnTo>
                  <a:lnTo>
                    <a:pt x="760812" y="238974"/>
                  </a:lnTo>
                  <a:lnTo>
                    <a:pt x="730737" y="203737"/>
                  </a:lnTo>
                  <a:lnTo>
                    <a:pt x="682356" y="187505"/>
                  </a:lnTo>
                  <a:lnTo>
                    <a:pt x="666927" y="186816"/>
                  </a:lnTo>
                  <a:close/>
                </a:path>
                <a:path w="2819400" h="563244">
                  <a:moveTo>
                    <a:pt x="1495729" y="122173"/>
                  </a:moveTo>
                  <a:lnTo>
                    <a:pt x="1553260" y="122173"/>
                  </a:lnTo>
                  <a:lnTo>
                    <a:pt x="1560712" y="122338"/>
                  </a:lnTo>
                  <a:lnTo>
                    <a:pt x="1598853" y="133095"/>
                  </a:lnTo>
                  <a:lnTo>
                    <a:pt x="1604187" y="137032"/>
                  </a:lnTo>
                  <a:lnTo>
                    <a:pt x="1621586" y="172084"/>
                  </a:lnTo>
                  <a:lnTo>
                    <a:pt x="1715439" y="430275"/>
                  </a:lnTo>
                  <a:lnTo>
                    <a:pt x="1716709" y="430275"/>
                  </a:lnTo>
                  <a:lnTo>
                    <a:pt x="1813864" y="172719"/>
                  </a:lnTo>
                  <a:lnTo>
                    <a:pt x="1816103" y="166008"/>
                  </a:lnTo>
                  <a:lnTo>
                    <a:pt x="1818436" y="159797"/>
                  </a:lnTo>
                  <a:lnTo>
                    <a:pt x="1845360" y="126364"/>
                  </a:lnTo>
                  <a:lnTo>
                    <a:pt x="1851710" y="124713"/>
                  </a:lnTo>
                  <a:lnTo>
                    <a:pt x="1857933" y="123062"/>
                  </a:lnTo>
                  <a:lnTo>
                    <a:pt x="1865172" y="122173"/>
                  </a:lnTo>
                  <a:lnTo>
                    <a:pt x="1873427" y="122173"/>
                  </a:lnTo>
                  <a:lnTo>
                    <a:pt x="1932736" y="122173"/>
                  </a:lnTo>
                  <a:lnTo>
                    <a:pt x="1938705" y="122173"/>
                  </a:lnTo>
                  <a:lnTo>
                    <a:pt x="1943912" y="122935"/>
                  </a:lnTo>
                  <a:lnTo>
                    <a:pt x="1948230" y="124586"/>
                  </a:lnTo>
                  <a:lnTo>
                    <a:pt x="1952675" y="126110"/>
                  </a:lnTo>
                  <a:lnTo>
                    <a:pt x="1967534" y="151764"/>
                  </a:lnTo>
                  <a:lnTo>
                    <a:pt x="1967534" y="157352"/>
                  </a:lnTo>
                  <a:lnTo>
                    <a:pt x="1967534" y="543432"/>
                  </a:lnTo>
                  <a:lnTo>
                    <a:pt x="1967534" y="545718"/>
                  </a:lnTo>
                  <a:lnTo>
                    <a:pt x="1966899" y="547750"/>
                  </a:lnTo>
                  <a:lnTo>
                    <a:pt x="1946071" y="556513"/>
                  </a:lnTo>
                  <a:lnTo>
                    <a:pt x="1940737" y="557148"/>
                  </a:lnTo>
                  <a:lnTo>
                    <a:pt x="1933879" y="557529"/>
                  </a:lnTo>
                  <a:lnTo>
                    <a:pt x="1925624" y="557529"/>
                  </a:lnTo>
                  <a:lnTo>
                    <a:pt x="1917623" y="557529"/>
                  </a:lnTo>
                  <a:lnTo>
                    <a:pt x="1910892" y="557148"/>
                  </a:lnTo>
                  <a:lnTo>
                    <a:pt x="1905558" y="556513"/>
                  </a:lnTo>
                  <a:lnTo>
                    <a:pt x="1900224" y="555878"/>
                  </a:lnTo>
                  <a:lnTo>
                    <a:pt x="1896033" y="554989"/>
                  </a:lnTo>
                  <a:lnTo>
                    <a:pt x="1892858" y="553846"/>
                  </a:lnTo>
                  <a:lnTo>
                    <a:pt x="1889683" y="552703"/>
                  </a:lnTo>
                  <a:lnTo>
                    <a:pt x="1887524" y="551306"/>
                  </a:lnTo>
                  <a:lnTo>
                    <a:pt x="1886127" y="549528"/>
                  </a:lnTo>
                  <a:lnTo>
                    <a:pt x="1884857" y="547750"/>
                  </a:lnTo>
                  <a:lnTo>
                    <a:pt x="1884095" y="545718"/>
                  </a:lnTo>
                  <a:lnTo>
                    <a:pt x="1884095" y="543432"/>
                  </a:lnTo>
                  <a:lnTo>
                    <a:pt x="1884095" y="190880"/>
                  </a:lnTo>
                  <a:lnTo>
                    <a:pt x="1883460" y="190880"/>
                  </a:lnTo>
                  <a:lnTo>
                    <a:pt x="1757857" y="543178"/>
                  </a:lnTo>
                  <a:lnTo>
                    <a:pt x="1756968" y="546099"/>
                  </a:lnTo>
                  <a:lnTo>
                    <a:pt x="1755571" y="548385"/>
                  </a:lnTo>
                  <a:lnTo>
                    <a:pt x="1732076" y="557021"/>
                  </a:lnTo>
                  <a:lnTo>
                    <a:pt x="1726742" y="557402"/>
                  </a:lnTo>
                  <a:lnTo>
                    <a:pt x="1720265" y="557529"/>
                  </a:lnTo>
                  <a:lnTo>
                    <a:pt x="1712645" y="557529"/>
                  </a:lnTo>
                  <a:lnTo>
                    <a:pt x="1705152" y="557529"/>
                  </a:lnTo>
                  <a:lnTo>
                    <a:pt x="1698675" y="557275"/>
                  </a:lnTo>
                  <a:lnTo>
                    <a:pt x="1693341" y="556640"/>
                  </a:lnTo>
                  <a:lnTo>
                    <a:pt x="1687880" y="556132"/>
                  </a:lnTo>
                  <a:lnTo>
                    <a:pt x="1683562" y="555243"/>
                  </a:lnTo>
                  <a:lnTo>
                    <a:pt x="1680006" y="553973"/>
                  </a:lnTo>
                  <a:lnTo>
                    <a:pt x="1676577" y="552830"/>
                  </a:lnTo>
                  <a:lnTo>
                    <a:pt x="1667814" y="543178"/>
                  </a:lnTo>
                  <a:lnTo>
                    <a:pt x="1546656" y="190880"/>
                  </a:lnTo>
                  <a:lnTo>
                    <a:pt x="1545894" y="190880"/>
                  </a:lnTo>
                  <a:lnTo>
                    <a:pt x="1545894" y="543432"/>
                  </a:lnTo>
                  <a:lnTo>
                    <a:pt x="1545894" y="545718"/>
                  </a:lnTo>
                  <a:lnTo>
                    <a:pt x="1524304" y="556513"/>
                  </a:lnTo>
                  <a:lnTo>
                    <a:pt x="1519097" y="557148"/>
                  </a:lnTo>
                  <a:lnTo>
                    <a:pt x="1512366" y="557529"/>
                  </a:lnTo>
                  <a:lnTo>
                    <a:pt x="1504111" y="557529"/>
                  </a:lnTo>
                  <a:lnTo>
                    <a:pt x="1496110" y="557529"/>
                  </a:lnTo>
                  <a:lnTo>
                    <a:pt x="1489379" y="557148"/>
                  </a:lnTo>
                  <a:lnTo>
                    <a:pt x="1484045" y="556513"/>
                  </a:lnTo>
                  <a:lnTo>
                    <a:pt x="1478584" y="555878"/>
                  </a:lnTo>
                  <a:lnTo>
                    <a:pt x="1462582" y="545718"/>
                  </a:lnTo>
                  <a:lnTo>
                    <a:pt x="1462582" y="543432"/>
                  </a:lnTo>
                  <a:lnTo>
                    <a:pt x="1462582" y="157352"/>
                  </a:lnTo>
                  <a:lnTo>
                    <a:pt x="1482140" y="124459"/>
                  </a:lnTo>
                  <a:lnTo>
                    <a:pt x="1488566" y="122745"/>
                  </a:lnTo>
                  <a:lnTo>
                    <a:pt x="1495729" y="122173"/>
                  </a:lnTo>
                  <a:close/>
                </a:path>
                <a:path w="2819400" h="563244">
                  <a:moveTo>
                    <a:pt x="74345" y="122173"/>
                  </a:moveTo>
                  <a:lnTo>
                    <a:pt x="185851" y="122173"/>
                  </a:lnTo>
                  <a:lnTo>
                    <a:pt x="213567" y="123029"/>
                  </a:lnTo>
                  <a:lnTo>
                    <a:pt x="262664" y="129835"/>
                  </a:lnTo>
                  <a:lnTo>
                    <a:pt x="303428" y="143357"/>
                  </a:lnTo>
                  <a:lnTo>
                    <a:pt x="337475" y="163498"/>
                  </a:lnTo>
                  <a:lnTo>
                    <a:pt x="365074" y="190069"/>
                  </a:lnTo>
                  <a:lnTo>
                    <a:pt x="386081" y="222974"/>
                  </a:lnTo>
                  <a:lnTo>
                    <a:pt x="400446" y="262120"/>
                  </a:lnTo>
                  <a:lnTo>
                    <a:pt x="407597" y="307459"/>
                  </a:lnTo>
                  <a:lnTo>
                    <a:pt x="408482" y="332485"/>
                  </a:lnTo>
                  <a:lnTo>
                    <a:pt x="407526" y="361225"/>
                  </a:lnTo>
                  <a:lnTo>
                    <a:pt x="399803" y="412228"/>
                  </a:lnTo>
                  <a:lnTo>
                    <a:pt x="384321" y="454658"/>
                  </a:lnTo>
                  <a:lnTo>
                    <a:pt x="361842" y="489277"/>
                  </a:lnTo>
                  <a:lnTo>
                    <a:pt x="332651" y="516135"/>
                  </a:lnTo>
                  <a:lnTo>
                    <a:pt x="297131" y="535757"/>
                  </a:lnTo>
                  <a:lnTo>
                    <a:pt x="255253" y="548425"/>
                  </a:lnTo>
                  <a:lnTo>
                    <a:pt x="205636" y="554712"/>
                  </a:lnTo>
                  <a:lnTo>
                    <a:pt x="177850" y="555497"/>
                  </a:lnTo>
                  <a:lnTo>
                    <a:pt x="74345" y="555497"/>
                  </a:lnTo>
                  <a:lnTo>
                    <a:pt x="66979" y="555497"/>
                  </a:lnTo>
                  <a:lnTo>
                    <a:pt x="60832" y="553338"/>
                  </a:lnTo>
                  <a:lnTo>
                    <a:pt x="55918" y="549020"/>
                  </a:lnTo>
                  <a:lnTo>
                    <a:pt x="51015" y="544702"/>
                  </a:lnTo>
                  <a:lnTo>
                    <a:pt x="48552" y="537590"/>
                  </a:lnTo>
                  <a:lnTo>
                    <a:pt x="48552" y="527684"/>
                  </a:lnTo>
                  <a:lnTo>
                    <a:pt x="48552" y="365378"/>
                  </a:lnTo>
                  <a:lnTo>
                    <a:pt x="13055" y="365378"/>
                  </a:lnTo>
                  <a:lnTo>
                    <a:pt x="11048" y="365378"/>
                  </a:lnTo>
                  <a:lnTo>
                    <a:pt x="9207" y="364870"/>
                  </a:lnTo>
                  <a:lnTo>
                    <a:pt x="838" y="347852"/>
                  </a:lnTo>
                  <a:lnTo>
                    <a:pt x="279" y="343407"/>
                  </a:lnTo>
                  <a:lnTo>
                    <a:pt x="0" y="337819"/>
                  </a:lnTo>
                  <a:lnTo>
                    <a:pt x="0" y="331215"/>
                  </a:lnTo>
                  <a:lnTo>
                    <a:pt x="0" y="324738"/>
                  </a:lnTo>
                  <a:lnTo>
                    <a:pt x="279" y="319277"/>
                  </a:lnTo>
                  <a:lnTo>
                    <a:pt x="838" y="314959"/>
                  </a:lnTo>
                  <a:lnTo>
                    <a:pt x="1396" y="310514"/>
                  </a:lnTo>
                  <a:lnTo>
                    <a:pt x="2235" y="307085"/>
                  </a:lnTo>
                  <a:lnTo>
                    <a:pt x="3352" y="304545"/>
                  </a:lnTo>
                  <a:lnTo>
                    <a:pt x="4470" y="302005"/>
                  </a:lnTo>
                  <a:lnTo>
                    <a:pt x="5854" y="300100"/>
                  </a:lnTo>
                  <a:lnTo>
                    <a:pt x="7531" y="298957"/>
                  </a:lnTo>
                  <a:lnTo>
                    <a:pt x="9207" y="297941"/>
                  </a:lnTo>
                  <a:lnTo>
                    <a:pt x="11048" y="297306"/>
                  </a:lnTo>
                  <a:lnTo>
                    <a:pt x="13055" y="297306"/>
                  </a:lnTo>
                  <a:lnTo>
                    <a:pt x="48552" y="297306"/>
                  </a:lnTo>
                  <a:lnTo>
                    <a:pt x="48552" y="149986"/>
                  </a:lnTo>
                  <a:lnTo>
                    <a:pt x="48552" y="140207"/>
                  </a:lnTo>
                  <a:lnTo>
                    <a:pt x="51015" y="133095"/>
                  </a:lnTo>
                  <a:lnTo>
                    <a:pt x="55918" y="128777"/>
                  </a:lnTo>
                  <a:lnTo>
                    <a:pt x="60832" y="124332"/>
                  </a:lnTo>
                  <a:lnTo>
                    <a:pt x="66979" y="122173"/>
                  </a:lnTo>
                  <a:lnTo>
                    <a:pt x="74345" y="122173"/>
                  </a:lnTo>
                  <a:close/>
                </a:path>
                <a:path w="2819400" h="563244">
                  <a:moveTo>
                    <a:pt x="2509189" y="120141"/>
                  </a:moveTo>
                  <a:lnTo>
                    <a:pt x="2517698" y="120141"/>
                  </a:lnTo>
                  <a:lnTo>
                    <a:pt x="2524683" y="120522"/>
                  </a:lnTo>
                  <a:lnTo>
                    <a:pt x="2553131" y="132079"/>
                  </a:lnTo>
                  <a:lnTo>
                    <a:pt x="2553131" y="134238"/>
                  </a:lnTo>
                  <a:lnTo>
                    <a:pt x="2553131" y="390143"/>
                  </a:lnTo>
                  <a:lnTo>
                    <a:pt x="2559481" y="434847"/>
                  </a:lnTo>
                  <a:lnTo>
                    <a:pt x="2583929" y="471900"/>
                  </a:lnTo>
                  <a:lnTo>
                    <a:pt x="2623743" y="489330"/>
                  </a:lnTo>
                  <a:lnTo>
                    <a:pt x="2643174" y="490854"/>
                  </a:lnTo>
                  <a:lnTo>
                    <a:pt x="2653275" y="490470"/>
                  </a:lnTo>
                  <a:lnTo>
                    <a:pt x="2695514" y="476710"/>
                  </a:lnTo>
                  <a:lnTo>
                    <a:pt x="2722270" y="444460"/>
                  </a:lnTo>
                  <a:lnTo>
                    <a:pt x="2731546" y="406217"/>
                  </a:lnTo>
                  <a:lnTo>
                    <a:pt x="2731947" y="395096"/>
                  </a:lnTo>
                  <a:lnTo>
                    <a:pt x="2731947" y="134238"/>
                  </a:lnTo>
                  <a:lnTo>
                    <a:pt x="2731947" y="132079"/>
                  </a:lnTo>
                  <a:lnTo>
                    <a:pt x="2767253" y="120141"/>
                  </a:lnTo>
                  <a:lnTo>
                    <a:pt x="2775762" y="120141"/>
                  </a:lnTo>
                  <a:lnTo>
                    <a:pt x="2784271" y="120141"/>
                  </a:lnTo>
                  <a:lnTo>
                    <a:pt x="2816910" y="128269"/>
                  </a:lnTo>
                  <a:lnTo>
                    <a:pt x="2818307" y="130047"/>
                  </a:lnTo>
                  <a:lnTo>
                    <a:pt x="2818942" y="132079"/>
                  </a:lnTo>
                  <a:lnTo>
                    <a:pt x="2818942" y="134238"/>
                  </a:lnTo>
                  <a:lnTo>
                    <a:pt x="2818942" y="394080"/>
                  </a:lnTo>
                  <a:lnTo>
                    <a:pt x="2812352" y="449212"/>
                  </a:lnTo>
                  <a:lnTo>
                    <a:pt x="2792749" y="494490"/>
                  </a:lnTo>
                  <a:lnTo>
                    <a:pt x="2760691" y="528883"/>
                  </a:lnTo>
                  <a:lnTo>
                    <a:pt x="2716453" y="551814"/>
                  </a:lnTo>
                  <a:lnTo>
                    <a:pt x="2660607" y="562530"/>
                  </a:lnTo>
                  <a:lnTo>
                    <a:pt x="2639491" y="563244"/>
                  </a:lnTo>
                  <a:lnTo>
                    <a:pt x="2619556" y="562602"/>
                  </a:lnTo>
                  <a:lnTo>
                    <a:pt x="2566085" y="552957"/>
                  </a:lnTo>
                  <a:lnTo>
                    <a:pt x="2523080" y="531812"/>
                  </a:lnTo>
                  <a:lnTo>
                    <a:pt x="2491409" y="498760"/>
                  </a:lnTo>
                  <a:lnTo>
                    <a:pt x="2471691" y="454163"/>
                  </a:lnTo>
                  <a:lnTo>
                    <a:pt x="2464993" y="397763"/>
                  </a:lnTo>
                  <a:lnTo>
                    <a:pt x="2464993" y="134238"/>
                  </a:lnTo>
                  <a:lnTo>
                    <a:pt x="2464993" y="132079"/>
                  </a:lnTo>
                  <a:lnTo>
                    <a:pt x="2465628" y="130047"/>
                  </a:lnTo>
                  <a:lnTo>
                    <a:pt x="2467025" y="128269"/>
                  </a:lnTo>
                  <a:lnTo>
                    <a:pt x="2468422" y="126491"/>
                  </a:lnTo>
                  <a:lnTo>
                    <a:pt x="2500553" y="120141"/>
                  </a:lnTo>
                  <a:lnTo>
                    <a:pt x="2509189" y="120141"/>
                  </a:lnTo>
                  <a:close/>
                </a:path>
                <a:path w="2819400" h="563244">
                  <a:moveTo>
                    <a:pt x="2218486" y="120141"/>
                  </a:moveTo>
                  <a:lnTo>
                    <a:pt x="2257856" y="121030"/>
                  </a:lnTo>
                  <a:lnTo>
                    <a:pt x="2282494" y="138683"/>
                  </a:lnTo>
                  <a:lnTo>
                    <a:pt x="2416479" y="522731"/>
                  </a:lnTo>
                  <a:lnTo>
                    <a:pt x="2419146" y="530732"/>
                  </a:lnTo>
                  <a:lnTo>
                    <a:pt x="2420797" y="537082"/>
                  </a:lnTo>
                  <a:lnTo>
                    <a:pt x="2421432" y="541781"/>
                  </a:lnTo>
                  <a:lnTo>
                    <a:pt x="2422194" y="546480"/>
                  </a:lnTo>
                  <a:lnTo>
                    <a:pt x="2421305" y="550036"/>
                  </a:lnTo>
                  <a:lnTo>
                    <a:pt x="2418765" y="552322"/>
                  </a:lnTo>
                  <a:lnTo>
                    <a:pt x="2416352" y="554735"/>
                  </a:lnTo>
                  <a:lnTo>
                    <a:pt x="2379903" y="557529"/>
                  </a:lnTo>
                  <a:lnTo>
                    <a:pt x="2371880" y="557504"/>
                  </a:lnTo>
                  <a:lnTo>
                    <a:pt x="2333040" y="552576"/>
                  </a:lnTo>
                  <a:lnTo>
                    <a:pt x="2331770" y="550798"/>
                  </a:lnTo>
                  <a:lnTo>
                    <a:pt x="2330373" y="549020"/>
                  </a:lnTo>
                  <a:lnTo>
                    <a:pt x="2329230" y="546734"/>
                  </a:lnTo>
                  <a:lnTo>
                    <a:pt x="2328341" y="543813"/>
                  </a:lnTo>
                  <a:lnTo>
                    <a:pt x="2299258" y="456691"/>
                  </a:lnTo>
                  <a:lnTo>
                    <a:pt x="2136444" y="456691"/>
                  </a:lnTo>
                  <a:lnTo>
                    <a:pt x="2109012" y="541400"/>
                  </a:lnTo>
                  <a:lnTo>
                    <a:pt x="2108123" y="544575"/>
                  </a:lnTo>
                  <a:lnTo>
                    <a:pt x="2106980" y="547242"/>
                  </a:lnTo>
                  <a:lnTo>
                    <a:pt x="2105583" y="549274"/>
                  </a:lnTo>
                  <a:lnTo>
                    <a:pt x="2104059" y="551433"/>
                  </a:lnTo>
                  <a:lnTo>
                    <a:pt x="2101773" y="553084"/>
                  </a:lnTo>
                  <a:lnTo>
                    <a:pt x="2098471" y="554354"/>
                  </a:lnTo>
                  <a:lnTo>
                    <a:pt x="2095296" y="555624"/>
                  </a:lnTo>
                  <a:lnTo>
                    <a:pt x="2090724" y="556386"/>
                  </a:lnTo>
                  <a:lnTo>
                    <a:pt x="2084755" y="556894"/>
                  </a:lnTo>
                  <a:lnTo>
                    <a:pt x="2078913" y="557275"/>
                  </a:lnTo>
                  <a:lnTo>
                    <a:pt x="2071039" y="557529"/>
                  </a:lnTo>
                  <a:lnTo>
                    <a:pt x="2061514" y="557529"/>
                  </a:lnTo>
                  <a:lnTo>
                    <a:pt x="2051227" y="557529"/>
                  </a:lnTo>
                  <a:lnTo>
                    <a:pt x="2043226" y="557148"/>
                  </a:lnTo>
                  <a:lnTo>
                    <a:pt x="2037384" y="556513"/>
                  </a:lnTo>
                  <a:lnTo>
                    <a:pt x="2031542" y="555878"/>
                  </a:lnTo>
                  <a:lnTo>
                    <a:pt x="2027605" y="554227"/>
                  </a:lnTo>
                  <a:lnTo>
                    <a:pt x="2025319" y="551687"/>
                  </a:lnTo>
                  <a:lnTo>
                    <a:pt x="2023033" y="549147"/>
                  </a:lnTo>
                  <a:lnTo>
                    <a:pt x="2022271" y="545464"/>
                  </a:lnTo>
                  <a:lnTo>
                    <a:pt x="2023033" y="540765"/>
                  </a:lnTo>
                  <a:lnTo>
                    <a:pt x="2023668" y="536066"/>
                  </a:lnTo>
                  <a:lnTo>
                    <a:pt x="2161590" y="137667"/>
                  </a:lnTo>
                  <a:lnTo>
                    <a:pt x="2196698" y="120463"/>
                  </a:lnTo>
                  <a:lnTo>
                    <a:pt x="2210414" y="120185"/>
                  </a:lnTo>
                  <a:lnTo>
                    <a:pt x="2218486" y="120141"/>
                  </a:lnTo>
                  <a:close/>
                </a:path>
                <a:path w="2819400" h="563244">
                  <a:moveTo>
                    <a:pt x="1124508" y="115188"/>
                  </a:moveTo>
                  <a:lnTo>
                    <a:pt x="1167597" y="119806"/>
                  </a:lnTo>
                  <a:lnTo>
                    <a:pt x="1210067" y="134219"/>
                  </a:lnTo>
                  <a:lnTo>
                    <a:pt x="1231823" y="148208"/>
                  </a:lnTo>
                  <a:lnTo>
                    <a:pt x="1234871" y="151129"/>
                  </a:lnTo>
                  <a:lnTo>
                    <a:pt x="1236903" y="153669"/>
                  </a:lnTo>
                  <a:lnTo>
                    <a:pt x="1238046" y="155701"/>
                  </a:lnTo>
                  <a:lnTo>
                    <a:pt x="1239189" y="157733"/>
                  </a:lnTo>
                  <a:lnTo>
                    <a:pt x="1240078" y="160273"/>
                  </a:lnTo>
                  <a:lnTo>
                    <a:pt x="1240713" y="163448"/>
                  </a:lnTo>
                  <a:lnTo>
                    <a:pt x="1241475" y="166496"/>
                  </a:lnTo>
                  <a:lnTo>
                    <a:pt x="1241983" y="170179"/>
                  </a:lnTo>
                  <a:lnTo>
                    <a:pt x="1242237" y="174497"/>
                  </a:lnTo>
                  <a:lnTo>
                    <a:pt x="1242618" y="178688"/>
                  </a:lnTo>
                  <a:lnTo>
                    <a:pt x="1242745" y="183895"/>
                  </a:lnTo>
                  <a:lnTo>
                    <a:pt x="1242745" y="190245"/>
                  </a:lnTo>
                  <a:lnTo>
                    <a:pt x="1242745" y="196849"/>
                  </a:lnTo>
                  <a:lnTo>
                    <a:pt x="1239697" y="218693"/>
                  </a:lnTo>
                  <a:lnTo>
                    <a:pt x="1238681" y="221614"/>
                  </a:lnTo>
                  <a:lnTo>
                    <a:pt x="1237284" y="223646"/>
                  </a:lnTo>
                  <a:lnTo>
                    <a:pt x="1235760" y="225043"/>
                  </a:lnTo>
                  <a:lnTo>
                    <a:pt x="1234109" y="226313"/>
                  </a:lnTo>
                  <a:lnTo>
                    <a:pt x="1232331" y="227075"/>
                  </a:lnTo>
                  <a:lnTo>
                    <a:pt x="1230426" y="227075"/>
                  </a:lnTo>
                  <a:lnTo>
                    <a:pt x="1226997" y="227075"/>
                  </a:lnTo>
                  <a:lnTo>
                    <a:pt x="1222806" y="225043"/>
                  </a:lnTo>
                  <a:lnTo>
                    <a:pt x="1217599" y="221106"/>
                  </a:lnTo>
                  <a:lnTo>
                    <a:pt x="1212519" y="217296"/>
                  </a:lnTo>
                  <a:lnTo>
                    <a:pt x="1176749" y="198098"/>
                  </a:lnTo>
                  <a:lnTo>
                    <a:pt x="1139502" y="189589"/>
                  </a:lnTo>
                  <a:lnTo>
                    <a:pt x="1128191" y="189229"/>
                  </a:lnTo>
                  <a:lnTo>
                    <a:pt x="1115668" y="189876"/>
                  </a:lnTo>
                  <a:lnTo>
                    <a:pt x="1072426" y="205581"/>
                  </a:lnTo>
                  <a:lnTo>
                    <a:pt x="1041032" y="240182"/>
                  </a:lnTo>
                  <a:lnTo>
                    <a:pt x="1026083" y="277240"/>
                  </a:lnTo>
                  <a:lnTo>
                    <a:pt x="1019190" y="322871"/>
                  </a:lnTo>
                  <a:lnTo>
                    <a:pt x="1018717" y="339851"/>
                  </a:lnTo>
                  <a:lnTo>
                    <a:pt x="1019215" y="358334"/>
                  </a:lnTo>
                  <a:lnTo>
                    <a:pt x="1026591" y="406018"/>
                  </a:lnTo>
                  <a:lnTo>
                    <a:pt x="1042165" y="442398"/>
                  </a:lnTo>
                  <a:lnTo>
                    <a:pt x="1074323" y="473995"/>
                  </a:lnTo>
                  <a:lnTo>
                    <a:pt x="1118004" y="487366"/>
                  </a:lnTo>
                  <a:lnTo>
                    <a:pt x="1130604" y="487933"/>
                  </a:lnTo>
                  <a:lnTo>
                    <a:pt x="1141917" y="487578"/>
                  </a:lnTo>
                  <a:lnTo>
                    <a:pt x="1179362" y="479512"/>
                  </a:lnTo>
                  <a:lnTo>
                    <a:pt x="1215186" y="461644"/>
                  </a:lnTo>
                  <a:lnTo>
                    <a:pt x="1225727" y="454532"/>
                  </a:lnTo>
                  <a:lnTo>
                    <a:pt x="1229791" y="452754"/>
                  </a:lnTo>
                  <a:lnTo>
                    <a:pt x="1232712" y="452754"/>
                  </a:lnTo>
                  <a:lnTo>
                    <a:pt x="1234998" y="452754"/>
                  </a:lnTo>
                  <a:lnTo>
                    <a:pt x="1236776" y="453135"/>
                  </a:lnTo>
                  <a:lnTo>
                    <a:pt x="1238046" y="454024"/>
                  </a:lnTo>
                  <a:lnTo>
                    <a:pt x="1239443" y="454913"/>
                  </a:lnTo>
                  <a:lnTo>
                    <a:pt x="1240586" y="456691"/>
                  </a:lnTo>
                  <a:lnTo>
                    <a:pt x="1241475" y="459358"/>
                  </a:lnTo>
                  <a:lnTo>
                    <a:pt x="1242364" y="462152"/>
                  </a:lnTo>
                  <a:lnTo>
                    <a:pt x="1242999" y="465835"/>
                  </a:lnTo>
                  <a:lnTo>
                    <a:pt x="1243380" y="470661"/>
                  </a:lnTo>
                  <a:lnTo>
                    <a:pt x="1243888" y="475487"/>
                  </a:lnTo>
                  <a:lnTo>
                    <a:pt x="1244142" y="481837"/>
                  </a:lnTo>
                  <a:lnTo>
                    <a:pt x="1244142" y="489838"/>
                  </a:lnTo>
                  <a:lnTo>
                    <a:pt x="1244142" y="495426"/>
                  </a:lnTo>
                  <a:lnTo>
                    <a:pt x="1242110" y="514222"/>
                  </a:lnTo>
                  <a:lnTo>
                    <a:pt x="1241475" y="517016"/>
                  </a:lnTo>
                  <a:lnTo>
                    <a:pt x="1240586" y="519302"/>
                  </a:lnTo>
                  <a:lnTo>
                    <a:pt x="1239443" y="521334"/>
                  </a:lnTo>
                  <a:lnTo>
                    <a:pt x="1238300" y="523366"/>
                  </a:lnTo>
                  <a:lnTo>
                    <a:pt x="1201365" y="546867"/>
                  </a:lnTo>
                  <a:lnTo>
                    <a:pt x="1159179" y="558926"/>
                  </a:lnTo>
                  <a:lnTo>
                    <a:pt x="1116888" y="562609"/>
                  </a:lnTo>
                  <a:lnTo>
                    <a:pt x="1095147" y="561750"/>
                  </a:lnTo>
                  <a:lnTo>
                    <a:pt x="1054952" y="554841"/>
                  </a:lnTo>
                  <a:lnTo>
                    <a:pt x="1019257" y="541071"/>
                  </a:lnTo>
                  <a:lnTo>
                    <a:pt x="975537" y="507745"/>
                  </a:lnTo>
                  <a:lnTo>
                    <a:pt x="944462" y="459222"/>
                  </a:lnTo>
                  <a:lnTo>
                    <a:pt x="931202" y="418381"/>
                  </a:lnTo>
                  <a:lnTo>
                    <a:pt x="924448" y="370843"/>
                  </a:lnTo>
                  <a:lnTo>
                    <a:pt x="923594" y="344550"/>
                  </a:lnTo>
                  <a:lnTo>
                    <a:pt x="924521" y="317712"/>
                  </a:lnTo>
                  <a:lnTo>
                    <a:pt x="931899" y="268702"/>
                  </a:lnTo>
                  <a:lnTo>
                    <a:pt x="946472" y="225932"/>
                  </a:lnTo>
                  <a:lnTo>
                    <a:pt x="967098" y="189928"/>
                  </a:lnTo>
                  <a:lnTo>
                    <a:pt x="993486" y="160805"/>
                  </a:lnTo>
                  <a:lnTo>
                    <a:pt x="1025161" y="138707"/>
                  </a:lnTo>
                  <a:lnTo>
                    <a:pt x="1062000" y="123654"/>
                  </a:lnTo>
                  <a:lnTo>
                    <a:pt x="1102767" y="116121"/>
                  </a:lnTo>
                  <a:lnTo>
                    <a:pt x="1124508" y="115188"/>
                  </a:lnTo>
                  <a:close/>
                </a:path>
                <a:path w="2819400" h="563244">
                  <a:moveTo>
                    <a:pt x="669975" y="114553"/>
                  </a:moveTo>
                  <a:lnTo>
                    <a:pt x="716267" y="117792"/>
                  </a:lnTo>
                  <a:lnTo>
                    <a:pt x="756843" y="127507"/>
                  </a:lnTo>
                  <a:lnTo>
                    <a:pt x="791435" y="144160"/>
                  </a:lnTo>
                  <a:lnTo>
                    <a:pt x="831718" y="182195"/>
                  </a:lnTo>
                  <a:lnTo>
                    <a:pt x="850768" y="216433"/>
                  </a:lnTo>
                  <a:lnTo>
                    <a:pt x="863603" y="257819"/>
                  </a:lnTo>
                  <a:lnTo>
                    <a:pt x="870080" y="306639"/>
                  </a:lnTo>
                  <a:lnTo>
                    <a:pt x="870889" y="333882"/>
                  </a:lnTo>
                  <a:lnTo>
                    <a:pt x="870056" y="360124"/>
                  </a:lnTo>
                  <a:lnTo>
                    <a:pt x="863388" y="408320"/>
                  </a:lnTo>
                  <a:lnTo>
                    <a:pt x="850002" y="450726"/>
                  </a:lnTo>
                  <a:lnTo>
                    <a:pt x="830087" y="486818"/>
                  </a:lnTo>
                  <a:lnTo>
                    <a:pt x="803651" y="516387"/>
                  </a:lnTo>
                  <a:lnTo>
                    <a:pt x="770885" y="539005"/>
                  </a:lnTo>
                  <a:lnTo>
                    <a:pt x="731876" y="554458"/>
                  </a:lnTo>
                  <a:lnTo>
                    <a:pt x="686815" y="562268"/>
                  </a:lnTo>
                  <a:lnTo>
                    <a:pt x="661974" y="563244"/>
                  </a:lnTo>
                  <a:lnTo>
                    <a:pt x="637467" y="562413"/>
                  </a:lnTo>
                  <a:lnTo>
                    <a:pt x="593359" y="555797"/>
                  </a:lnTo>
                  <a:lnTo>
                    <a:pt x="555638" y="542512"/>
                  </a:lnTo>
                  <a:lnTo>
                    <a:pt x="510971" y="509650"/>
                  </a:lnTo>
                  <a:lnTo>
                    <a:pt x="480325" y="460716"/>
                  </a:lnTo>
                  <a:lnTo>
                    <a:pt x="467752" y="418780"/>
                  </a:lnTo>
                  <a:lnTo>
                    <a:pt x="461465" y="369198"/>
                  </a:lnTo>
                  <a:lnTo>
                    <a:pt x="460679" y="341502"/>
                  </a:lnTo>
                  <a:lnTo>
                    <a:pt x="461513" y="315878"/>
                  </a:lnTo>
                  <a:lnTo>
                    <a:pt x="468180" y="268583"/>
                  </a:lnTo>
                  <a:lnTo>
                    <a:pt x="481567" y="226698"/>
                  </a:lnTo>
                  <a:lnTo>
                    <a:pt x="501482" y="190988"/>
                  </a:lnTo>
                  <a:lnTo>
                    <a:pt x="527918" y="161609"/>
                  </a:lnTo>
                  <a:lnTo>
                    <a:pt x="560684" y="138991"/>
                  </a:lnTo>
                  <a:lnTo>
                    <a:pt x="599663" y="123394"/>
                  </a:lnTo>
                  <a:lnTo>
                    <a:pt x="644950" y="115532"/>
                  </a:lnTo>
                  <a:lnTo>
                    <a:pt x="669975" y="114553"/>
                  </a:lnTo>
                  <a:close/>
                </a:path>
                <a:path w="2819400" h="563244">
                  <a:moveTo>
                    <a:pt x="2217216" y="0"/>
                  </a:moveTo>
                  <a:lnTo>
                    <a:pt x="2224582" y="0"/>
                  </a:lnTo>
                  <a:lnTo>
                    <a:pt x="2230932" y="253"/>
                  </a:lnTo>
                  <a:lnTo>
                    <a:pt x="2236139" y="634"/>
                  </a:lnTo>
                  <a:lnTo>
                    <a:pt x="2241346" y="1142"/>
                  </a:lnTo>
                  <a:lnTo>
                    <a:pt x="2245918" y="1904"/>
                  </a:lnTo>
                  <a:lnTo>
                    <a:pt x="2249728" y="3048"/>
                  </a:lnTo>
                  <a:lnTo>
                    <a:pt x="2253538" y="4063"/>
                  </a:lnTo>
                  <a:lnTo>
                    <a:pt x="2256840" y="5460"/>
                  </a:lnTo>
                  <a:lnTo>
                    <a:pt x="2259888" y="7238"/>
                  </a:lnTo>
                  <a:lnTo>
                    <a:pt x="2262936" y="8889"/>
                  </a:lnTo>
                  <a:lnTo>
                    <a:pt x="2265730" y="11049"/>
                  </a:lnTo>
                  <a:lnTo>
                    <a:pt x="2268397" y="13715"/>
                  </a:lnTo>
                  <a:lnTo>
                    <a:pt x="2333675" y="75310"/>
                  </a:lnTo>
                  <a:lnTo>
                    <a:pt x="2336850" y="78485"/>
                  </a:lnTo>
                  <a:lnTo>
                    <a:pt x="2338374" y="81406"/>
                  </a:lnTo>
                  <a:lnTo>
                    <a:pt x="2338374" y="84073"/>
                  </a:lnTo>
                  <a:lnTo>
                    <a:pt x="2338374" y="86740"/>
                  </a:lnTo>
                  <a:lnTo>
                    <a:pt x="2336088" y="88645"/>
                  </a:lnTo>
                  <a:lnTo>
                    <a:pt x="2331389" y="89788"/>
                  </a:lnTo>
                  <a:lnTo>
                    <a:pt x="2326690" y="90804"/>
                  </a:lnTo>
                  <a:lnTo>
                    <a:pt x="2319070" y="91439"/>
                  </a:lnTo>
                  <a:lnTo>
                    <a:pt x="2308656" y="91439"/>
                  </a:lnTo>
                  <a:lnTo>
                    <a:pt x="2299258" y="91439"/>
                  </a:lnTo>
                  <a:lnTo>
                    <a:pt x="2291765" y="91185"/>
                  </a:lnTo>
                  <a:lnTo>
                    <a:pt x="2286304" y="90677"/>
                  </a:lnTo>
                  <a:lnTo>
                    <a:pt x="2280843" y="90296"/>
                  </a:lnTo>
                  <a:lnTo>
                    <a:pt x="2258745" y="80009"/>
                  </a:lnTo>
                  <a:lnTo>
                    <a:pt x="2217851" y="45211"/>
                  </a:lnTo>
                  <a:lnTo>
                    <a:pt x="2178354" y="81025"/>
                  </a:lnTo>
                  <a:lnTo>
                    <a:pt x="2176576" y="83057"/>
                  </a:lnTo>
                  <a:lnTo>
                    <a:pt x="2174671" y="84708"/>
                  </a:lnTo>
                  <a:lnTo>
                    <a:pt x="2137841" y="91439"/>
                  </a:lnTo>
                  <a:lnTo>
                    <a:pt x="2128443" y="91439"/>
                  </a:lnTo>
                  <a:lnTo>
                    <a:pt x="2117775" y="91439"/>
                  </a:lnTo>
                  <a:lnTo>
                    <a:pt x="2109901" y="90931"/>
                  </a:lnTo>
                  <a:lnTo>
                    <a:pt x="2105075" y="90042"/>
                  </a:lnTo>
                  <a:lnTo>
                    <a:pt x="2100122" y="89153"/>
                  </a:lnTo>
                  <a:lnTo>
                    <a:pt x="2097709" y="87375"/>
                  </a:lnTo>
                  <a:lnTo>
                    <a:pt x="2097709" y="84708"/>
                  </a:lnTo>
                  <a:lnTo>
                    <a:pt x="2097709" y="81787"/>
                  </a:lnTo>
                  <a:lnTo>
                    <a:pt x="2099487" y="78739"/>
                  </a:lnTo>
                  <a:lnTo>
                    <a:pt x="2103043" y="75310"/>
                  </a:lnTo>
                  <a:lnTo>
                    <a:pt x="2169337" y="13715"/>
                  </a:lnTo>
                  <a:lnTo>
                    <a:pt x="2172258" y="10540"/>
                  </a:lnTo>
                  <a:lnTo>
                    <a:pt x="2186736" y="2158"/>
                  </a:lnTo>
                  <a:lnTo>
                    <a:pt x="2190038" y="1142"/>
                  </a:lnTo>
                  <a:lnTo>
                    <a:pt x="2194102" y="507"/>
                  </a:lnTo>
                  <a:lnTo>
                    <a:pt x="2198928" y="380"/>
                  </a:lnTo>
                  <a:lnTo>
                    <a:pt x="2203754" y="126"/>
                  </a:lnTo>
                  <a:lnTo>
                    <a:pt x="2209850" y="0"/>
                  </a:lnTo>
                  <a:lnTo>
                    <a:pt x="2217216" y="0"/>
                  </a:lnTo>
                  <a:close/>
                </a:path>
              </a:pathLst>
            </a:custGeom>
            <a:ln w="22860">
              <a:solidFill>
                <a:srgbClr val="0D0D0D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264026" y="227838"/>
              <a:ext cx="236854" cy="10388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124968" y="173736"/>
            <a:ext cx="11858625" cy="6594475"/>
            <a:chOff x="124968" y="173736"/>
            <a:chExt cx="11858625" cy="6594475"/>
          </a:xfrm>
        </p:grpSpPr>
        <p:sp>
          <p:nvSpPr>
            <p:cNvPr id="3" name="object 3" descr=""/>
            <p:cNvSpPr/>
            <p:nvPr/>
          </p:nvSpPr>
          <p:spPr>
            <a:xfrm>
              <a:off x="163068" y="211836"/>
              <a:ext cx="11782425" cy="6518275"/>
            </a:xfrm>
            <a:custGeom>
              <a:avLst/>
              <a:gdLst/>
              <a:ahLst/>
              <a:cxnLst/>
              <a:rect l="l" t="t" r="r" b="b"/>
              <a:pathLst>
                <a:path w="11782425" h="6518275">
                  <a:moveTo>
                    <a:pt x="11026648" y="0"/>
                  </a:moveTo>
                  <a:lnTo>
                    <a:pt x="755383" y="0"/>
                  </a:lnTo>
                  <a:lnTo>
                    <a:pt x="707612" y="1486"/>
                  </a:lnTo>
                  <a:lnTo>
                    <a:pt x="660630" y="5885"/>
                  </a:lnTo>
                  <a:lnTo>
                    <a:pt x="614526" y="13109"/>
                  </a:lnTo>
                  <a:lnTo>
                    <a:pt x="569389" y="23070"/>
                  </a:lnTo>
                  <a:lnTo>
                    <a:pt x="525307" y="35678"/>
                  </a:lnTo>
                  <a:lnTo>
                    <a:pt x="482368" y="50846"/>
                  </a:lnTo>
                  <a:lnTo>
                    <a:pt x="440662" y="68485"/>
                  </a:lnTo>
                  <a:lnTo>
                    <a:pt x="400275" y="88506"/>
                  </a:lnTo>
                  <a:lnTo>
                    <a:pt x="361298" y="110821"/>
                  </a:lnTo>
                  <a:lnTo>
                    <a:pt x="323818" y="135341"/>
                  </a:lnTo>
                  <a:lnTo>
                    <a:pt x="287924" y="161978"/>
                  </a:lnTo>
                  <a:lnTo>
                    <a:pt x="253704" y="190644"/>
                  </a:lnTo>
                  <a:lnTo>
                    <a:pt x="221248" y="221249"/>
                  </a:lnTo>
                  <a:lnTo>
                    <a:pt x="190643" y="253706"/>
                  </a:lnTo>
                  <a:lnTo>
                    <a:pt x="161977" y="287926"/>
                  </a:lnTo>
                  <a:lnTo>
                    <a:pt x="135340" y="323821"/>
                  </a:lnTo>
                  <a:lnTo>
                    <a:pt x="110820" y="361301"/>
                  </a:lnTo>
                  <a:lnTo>
                    <a:pt x="88505" y="400279"/>
                  </a:lnTo>
                  <a:lnTo>
                    <a:pt x="68484" y="440666"/>
                  </a:lnTo>
                  <a:lnTo>
                    <a:pt x="50846" y="482374"/>
                  </a:lnTo>
                  <a:lnTo>
                    <a:pt x="35678" y="525314"/>
                  </a:lnTo>
                  <a:lnTo>
                    <a:pt x="23070" y="569397"/>
                  </a:lnTo>
                  <a:lnTo>
                    <a:pt x="13109" y="614535"/>
                  </a:lnTo>
                  <a:lnTo>
                    <a:pt x="5885" y="660640"/>
                  </a:lnTo>
                  <a:lnTo>
                    <a:pt x="1486" y="707623"/>
                  </a:lnTo>
                  <a:lnTo>
                    <a:pt x="0" y="755396"/>
                  </a:lnTo>
                  <a:lnTo>
                    <a:pt x="0" y="5762764"/>
                  </a:lnTo>
                  <a:lnTo>
                    <a:pt x="1486" y="5810535"/>
                  </a:lnTo>
                  <a:lnTo>
                    <a:pt x="5885" y="5857517"/>
                  </a:lnTo>
                  <a:lnTo>
                    <a:pt x="13109" y="5903621"/>
                  </a:lnTo>
                  <a:lnTo>
                    <a:pt x="23070" y="5948758"/>
                  </a:lnTo>
                  <a:lnTo>
                    <a:pt x="35678" y="5992840"/>
                  </a:lnTo>
                  <a:lnTo>
                    <a:pt x="50846" y="6035779"/>
                  </a:lnTo>
                  <a:lnTo>
                    <a:pt x="68484" y="6077485"/>
                  </a:lnTo>
                  <a:lnTo>
                    <a:pt x="88505" y="6117872"/>
                  </a:lnTo>
                  <a:lnTo>
                    <a:pt x="110820" y="6156849"/>
                  </a:lnTo>
                  <a:lnTo>
                    <a:pt x="135340" y="6194329"/>
                  </a:lnTo>
                  <a:lnTo>
                    <a:pt x="161977" y="6230223"/>
                  </a:lnTo>
                  <a:lnTo>
                    <a:pt x="190643" y="6264443"/>
                  </a:lnTo>
                  <a:lnTo>
                    <a:pt x="221248" y="6296899"/>
                  </a:lnTo>
                  <a:lnTo>
                    <a:pt x="253704" y="6327504"/>
                  </a:lnTo>
                  <a:lnTo>
                    <a:pt x="287924" y="6356170"/>
                  </a:lnTo>
                  <a:lnTo>
                    <a:pt x="323818" y="6382807"/>
                  </a:lnTo>
                  <a:lnTo>
                    <a:pt x="361298" y="6407327"/>
                  </a:lnTo>
                  <a:lnTo>
                    <a:pt x="400275" y="6429642"/>
                  </a:lnTo>
                  <a:lnTo>
                    <a:pt x="440662" y="6449663"/>
                  </a:lnTo>
                  <a:lnTo>
                    <a:pt x="482368" y="6467301"/>
                  </a:lnTo>
                  <a:lnTo>
                    <a:pt x="525307" y="6482469"/>
                  </a:lnTo>
                  <a:lnTo>
                    <a:pt x="569389" y="6495077"/>
                  </a:lnTo>
                  <a:lnTo>
                    <a:pt x="614526" y="6505038"/>
                  </a:lnTo>
                  <a:lnTo>
                    <a:pt x="660630" y="6512262"/>
                  </a:lnTo>
                  <a:lnTo>
                    <a:pt x="707612" y="6516661"/>
                  </a:lnTo>
                  <a:lnTo>
                    <a:pt x="755383" y="6518148"/>
                  </a:lnTo>
                  <a:lnTo>
                    <a:pt x="11026648" y="6518148"/>
                  </a:lnTo>
                  <a:lnTo>
                    <a:pt x="11074420" y="6516661"/>
                  </a:lnTo>
                  <a:lnTo>
                    <a:pt x="11121403" y="6512262"/>
                  </a:lnTo>
                  <a:lnTo>
                    <a:pt x="11167508" y="6505038"/>
                  </a:lnTo>
                  <a:lnTo>
                    <a:pt x="11212646" y="6495077"/>
                  </a:lnTo>
                  <a:lnTo>
                    <a:pt x="11256729" y="6482469"/>
                  </a:lnTo>
                  <a:lnTo>
                    <a:pt x="11299669" y="6467301"/>
                  </a:lnTo>
                  <a:lnTo>
                    <a:pt x="11341377" y="6449663"/>
                  </a:lnTo>
                  <a:lnTo>
                    <a:pt x="11381764" y="6429642"/>
                  </a:lnTo>
                  <a:lnTo>
                    <a:pt x="11420742" y="6407327"/>
                  </a:lnTo>
                  <a:lnTo>
                    <a:pt x="11458222" y="6382807"/>
                  </a:lnTo>
                  <a:lnTo>
                    <a:pt x="11494117" y="6356170"/>
                  </a:lnTo>
                  <a:lnTo>
                    <a:pt x="11528337" y="6327504"/>
                  </a:lnTo>
                  <a:lnTo>
                    <a:pt x="11560794" y="6296899"/>
                  </a:lnTo>
                  <a:lnTo>
                    <a:pt x="11591399" y="6264443"/>
                  </a:lnTo>
                  <a:lnTo>
                    <a:pt x="11620065" y="6230223"/>
                  </a:lnTo>
                  <a:lnTo>
                    <a:pt x="11646702" y="6194329"/>
                  </a:lnTo>
                  <a:lnTo>
                    <a:pt x="11671222" y="6156849"/>
                  </a:lnTo>
                  <a:lnTo>
                    <a:pt x="11693537" y="6117872"/>
                  </a:lnTo>
                  <a:lnTo>
                    <a:pt x="11713558" y="6077485"/>
                  </a:lnTo>
                  <a:lnTo>
                    <a:pt x="11731197" y="6035779"/>
                  </a:lnTo>
                  <a:lnTo>
                    <a:pt x="11746365" y="5992840"/>
                  </a:lnTo>
                  <a:lnTo>
                    <a:pt x="11758973" y="5948758"/>
                  </a:lnTo>
                  <a:lnTo>
                    <a:pt x="11768934" y="5903621"/>
                  </a:lnTo>
                  <a:lnTo>
                    <a:pt x="11776158" y="5857517"/>
                  </a:lnTo>
                  <a:lnTo>
                    <a:pt x="11780557" y="5810535"/>
                  </a:lnTo>
                  <a:lnTo>
                    <a:pt x="11782043" y="5762764"/>
                  </a:lnTo>
                  <a:lnTo>
                    <a:pt x="11782043" y="755396"/>
                  </a:lnTo>
                  <a:lnTo>
                    <a:pt x="11780557" y="707623"/>
                  </a:lnTo>
                  <a:lnTo>
                    <a:pt x="11776158" y="660640"/>
                  </a:lnTo>
                  <a:lnTo>
                    <a:pt x="11768934" y="614535"/>
                  </a:lnTo>
                  <a:lnTo>
                    <a:pt x="11758973" y="569397"/>
                  </a:lnTo>
                  <a:lnTo>
                    <a:pt x="11746365" y="525314"/>
                  </a:lnTo>
                  <a:lnTo>
                    <a:pt x="11731197" y="482374"/>
                  </a:lnTo>
                  <a:lnTo>
                    <a:pt x="11713558" y="440666"/>
                  </a:lnTo>
                  <a:lnTo>
                    <a:pt x="11693537" y="400279"/>
                  </a:lnTo>
                  <a:lnTo>
                    <a:pt x="11671222" y="361301"/>
                  </a:lnTo>
                  <a:lnTo>
                    <a:pt x="11646702" y="323821"/>
                  </a:lnTo>
                  <a:lnTo>
                    <a:pt x="11620065" y="287926"/>
                  </a:lnTo>
                  <a:lnTo>
                    <a:pt x="11591399" y="253706"/>
                  </a:lnTo>
                  <a:lnTo>
                    <a:pt x="11560794" y="221249"/>
                  </a:lnTo>
                  <a:lnTo>
                    <a:pt x="11528337" y="190644"/>
                  </a:lnTo>
                  <a:lnTo>
                    <a:pt x="11494117" y="161978"/>
                  </a:lnTo>
                  <a:lnTo>
                    <a:pt x="11458222" y="135341"/>
                  </a:lnTo>
                  <a:lnTo>
                    <a:pt x="11420742" y="110821"/>
                  </a:lnTo>
                  <a:lnTo>
                    <a:pt x="11381764" y="88506"/>
                  </a:lnTo>
                  <a:lnTo>
                    <a:pt x="11341377" y="68485"/>
                  </a:lnTo>
                  <a:lnTo>
                    <a:pt x="11299669" y="50846"/>
                  </a:lnTo>
                  <a:lnTo>
                    <a:pt x="11256729" y="35678"/>
                  </a:lnTo>
                  <a:lnTo>
                    <a:pt x="11212646" y="23070"/>
                  </a:lnTo>
                  <a:lnTo>
                    <a:pt x="11167508" y="13109"/>
                  </a:lnTo>
                  <a:lnTo>
                    <a:pt x="11121403" y="5885"/>
                  </a:lnTo>
                  <a:lnTo>
                    <a:pt x="11074420" y="1486"/>
                  </a:lnTo>
                  <a:lnTo>
                    <a:pt x="11026648" y="0"/>
                  </a:lnTo>
                  <a:close/>
                </a:path>
              </a:pathLst>
            </a:custGeom>
            <a:solidFill>
              <a:srgbClr val="FFFFFF">
                <a:alpha val="9097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163068" y="211836"/>
              <a:ext cx="11782425" cy="6518275"/>
            </a:xfrm>
            <a:custGeom>
              <a:avLst/>
              <a:gdLst/>
              <a:ahLst/>
              <a:cxnLst/>
              <a:rect l="l" t="t" r="r" b="b"/>
              <a:pathLst>
                <a:path w="11782425" h="6518275">
                  <a:moveTo>
                    <a:pt x="0" y="755396"/>
                  </a:moveTo>
                  <a:lnTo>
                    <a:pt x="1486" y="707623"/>
                  </a:lnTo>
                  <a:lnTo>
                    <a:pt x="5885" y="660640"/>
                  </a:lnTo>
                  <a:lnTo>
                    <a:pt x="13109" y="614535"/>
                  </a:lnTo>
                  <a:lnTo>
                    <a:pt x="23070" y="569397"/>
                  </a:lnTo>
                  <a:lnTo>
                    <a:pt x="35678" y="525314"/>
                  </a:lnTo>
                  <a:lnTo>
                    <a:pt x="50846" y="482374"/>
                  </a:lnTo>
                  <a:lnTo>
                    <a:pt x="68484" y="440666"/>
                  </a:lnTo>
                  <a:lnTo>
                    <a:pt x="88505" y="400279"/>
                  </a:lnTo>
                  <a:lnTo>
                    <a:pt x="110820" y="361301"/>
                  </a:lnTo>
                  <a:lnTo>
                    <a:pt x="135340" y="323821"/>
                  </a:lnTo>
                  <a:lnTo>
                    <a:pt x="161977" y="287926"/>
                  </a:lnTo>
                  <a:lnTo>
                    <a:pt x="190643" y="253706"/>
                  </a:lnTo>
                  <a:lnTo>
                    <a:pt x="221248" y="221249"/>
                  </a:lnTo>
                  <a:lnTo>
                    <a:pt x="253704" y="190644"/>
                  </a:lnTo>
                  <a:lnTo>
                    <a:pt x="287924" y="161978"/>
                  </a:lnTo>
                  <a:lnTo>
                    <a:pt x="323818" y="135341"/>
                  </a:lnTo>
                  <a:lnTo>
                    <a:pt x="361298" y="110821"/>
                  </a:lnTo>
                  <a:lnTo>
                    <a:pt x="400275" y="88506"/>
                  </a:lnTo>
                  <a:lnTo>
                    <a:pt x="440662" y="68485"/>
                  </a:lnTo>
                  <a:lnTo>
                    <a:pt x="482368" y="50846"/>
                  </a:lnTo>
                  <a:lnTo>
                    <a:pt x="525307" y="35678"/>
                  </a:lnTo>
                  <a:lnTo>
                    <a:pt x="569389" y="23070"/>
                  </a:lnTo>
                  <a:lnTo>
                    <a:pt x="614526" y="13109"/>
                  </a:lnTo>
                  <a:lnTo>
                    <a:pt x="660630" y="5885"/>
                  </a:lnTo>
                  <a:lnTo>
                    <a:pt x="707612" y="1486"/>
                  </a:lnTo>
                  <a:lnTo>
                    <a:pt x="755383" y="0"/>
                  </a:lnTo>
                  <a:lnTo>
                    <a:pt x="11026648" y="0"/>
                  </a:lnTo>
                  <a:lnTo>
                    <a:pt x="11074420" y="1486"/>
                  </a:lnTo>
                  <a:lnTo>
                    <a:pt x="11121403" y="5885"/>
                  </a:lnTo>
                  <a:lnTo>
                    <a:pt x="11167508" y="13109"/>
                  </a:lnTo>
                  <a:lnTo>
                    <a:pt x="11212646" y="23070"/>
                  </a:lnTo>
                  <a:lnTo>
                    <a:pt x="11256729" y="35678"/>
                  </a:lnTo>
                  <a:lnTo>
                    <a:pt x="11299669" y="50846"/>
                  </a:lnTo>
                  <a:lnTo>
                    <a:pt x="11341377" y="68485"/>
                  </a:lnTo>
                  <a:lnTo>
                    <a:pt x="11381764" y="88506"/>
                  </a:lnTo>
                  <a:lnTo>
                    <a:pt x="11420742" y="110821"/>
                  </a:lnTo>
                  <a:lnTo>
                    <a:pt x="11458222" y="135341"/>
                  </a:lnTo>
                  <a:lnTo>
                    <a:pt x="11494117" y="161978"/>
                  </a:lnTo>
                  <a:lnTo>
                    <a:pt x="11528337" y="190644"/>
                  </a:lnTo>
                  <a:lnTo>
                    <a:pt x="11560794" y="221249"/>
                  </a:lnTo>
                  <a:lnTo>
                    <a:pt x="11591399" y="253706"/>
                  </a:lnTo>
                  <a:lnTo>
                    <a:pt x="11620065" y="287926"/>
                  </a:lnTo>
                  <a:lnTo>
                    <a:pt x="11646702" y="323821"/>
                  </a:lnTo>
                  <a:lnTo>
                    <a:pt x="11671222" y="361301"/>
                  </a:lnTo>
                  <a:lnTo>
                    <a:pt x="11693537" y="400279"/>
                  </a:lnTo>
                  <a:lnTo>
                    <a:pt x="11713558" y="440666"/>
                  </a:lnTo>
                  <a:lnTo>
                    <a:pt x="11731197" y="482374"/>
                  </a:lnTo>
                  <a:lnTo>
                    <a:pt x="11746365" y="525314"/>
                  </a:lnTo>
                  <a:lnTo>
                    <a:pt x="11758973" y="569397"/>
                  </a:lnTo>
                  <a:lnTo>
                    <a:pt x="11768934" y="614535"/>
                  </a:lnTo>
                  <a:lnTo>
                    <a:pt x="11776158" y="660640"/>
                  </a:lnTo>
                  <a:lnTo>
                    <a:pt x="11780557" y="707623"/>
                  </a:lnTo>
                  <a:lnTo>
                    <a:pt x="11782043" y="755396"/>
                  </a:lnTo>
                  <a:lnTo>
                    <a:pt x="11782043" y="5762764"/>
                  </a:lnTo>
                  <a:lnTo>
                    <a:pt x="11780557" y="5810535"/>
                  </a:lnTo>
                  <a:lnTo>
                    <a:pt x="11776158" y="5857517"/>
                  </a:lnTo>
                  <a:lnTo>
                    <a:pt x="11768934" y="5903621"/>
                  </a:lnTo>
                  <a:lnTo>
                    <a:pt x="11758973" y="5948758"/>
                  </a:lnTo>
                  <a:lnTo>
                    <a:pt x="11746365" y="5992840"/>
                  </a:lnTo>
                  <a:lnTo>
                    <a:pt x="11731197" y="6035779"/>
                  </a:lnTo>
                  <a:lnTo>
                    <a:pt x="11713558" y="6077485"/>
                  </a:lnTo>
                  <a:lnTo>
                    <a:pt x="11693537" y="6117872"/>
                  </a:lnTo>
                  <a:lnTo>
                    <a:pt x="11671222" y="6156849"/>
                  </a:lnTo>
                  <a:lnTo>
                    <a:pt x="11646702" y="6194329"/>
                  </a:lnTo>
                  <a:lnTo>
                    <a:pt x="11620065" y="6230223"/>
                  </a:lnTo>
                  <a:lnTo>
                    <a:pt x="11591399" y="6264443"/>
                  </a:lnTo>
                  <a:lnTo>
                    <a:pt x="11560794" y="6296899"/>
                  </a:lnTo>
                  <a:lnTo>
                    <a:pt x="11528337" y="6327504"/>
                  </a:lnTo>
                  <a:lnTo>
                    <a:pt x="11494117" y="6356170"/>
                  </a:lnTo>
                  <a:lnTo>
                    <a:pt x="11458222" y="6382807"/>
                  </a:lnTo>
                  <a:lnTo>
                    <a:pt x="11420742" y="6407327"/>
                  </a:lnTo>
                  <a:lnTo>
                    <a:pt x="11381764" y="6429642"/>
                  </a:lnTo>
                  <a:lnTo>
                    <a:pt x="11341377" y="6449663"/>
                  </a:lnTo>
                  <a:lnTo>
                    <a:pt x="11299669" y="6467301"/>
                  </a:lnTo>
                  <a:lnTo>
                    <a:pt x="11256729" y="6482469"/>
                  </a:lnTo>
                  <a:lnTo>
                    <a:pt x="11212646" y="6495077"/>
                  </a:lnTo>
                  <a:lnTo>
                    <a:pt x="11167508" y="6505038"/>
                  </a:lnTo>
                  <a:lnTo>
                    <a:pt x="11121403" y="6512262"/>
                  </a:lnTo>
                  <a:lnTo>
                    <a:pt x="11074420" y="6516661"/>
                  </a:lnTo>
                  <a:lnTo>
                    <a:pt x="11026648" y="6518148"/>
                  </a:lnTo>
                  <a:lnTo>
                    <a:pt x="755383" y="6518148"/>
                  </a:lnTo>
                  <a:lnTo>
                    <a:pt x="707612" y="6516661"/>
                  </a:lnTo>
                  <a:lnTo>
                    <a:pt x="660630" y="6512262"/>
                  </a:lnTo>
                  <a:lnTo>
                    <a:pt x="614526" y="6505038"/>
                  </a:lnTo>
                  <a:lnTo>
                    <a:pt x="569389" y="6495077"/>
                  </a:lnTo>
                  <a:lnTo>
                    <a:pt x="525307" y="6482469"/>
                  </a:lnTo>
                  <a:lnTo>
                    <a:pt x="482368" y="6467301"/>
                  </a:lnTo>
                  <a:lnTo>
                    <a:pt x="440662" y="6449663"/>
                  </a:lnTo>
                  <a:lnTo>
                    <a:pt x="400275" y="6429642"/>
                  </a:lnTo>
                  <a:lnTo>
                    <a:pt x="361298" y="6407327"/>
                  </a:lnTo>
                  <a:lnTo>
                    <a:pt x="323818" y="6382807"/>
                  </a:lnTo>
                  <a:lnTo>
                    <a:pt x="287924" y="6356170"/>
                  </a:lnTo>
                  <a:lnTo>
                    <a:pt x="253704" y="6327504"/>
                  </a:lnTo>
                  <a:lnTo>
                    <a:pt x="221248" y="6296899"/>
                  </a:lnTo>
                  <a:lnTo>
                    <a:pt x="190643" y="6264443"/>
                  </a:lnTo>
                  <a:lnTo>
                    <a:pt x="161977" y="6230223"/>
                  </a:lnTo>
                  <a:lnTo>
                    <a:pt x="135340" y="6194329"/>
                  </a:lnTo>
                  <a:lnTo>
                    <a:pt x="110820" y="6156849"/>
                  </a:lnTo>
                  <a:lnTo>
                    <a:pt x="88505" y="6117872"/>
                  </a:lnTo>
                  <a:lnTo>
                    <a:pt x="68484" y="6077485"/>
                  </a:lnTo>
                  <a:lnTo>
                    <a:pt x="50846" y="6035779"/>
                  </a:lnTo>
                  <a:lnTo>
                    <a:pt x="35678" y="5992840"/>
                  </a:lnTo>
                  <a:lnTo>
                    <a:pt x="23070" y="5948758"/>
                  </a:lnTo>
                  <a:lnTo>
                    <a:pt x="13109" y="5903621"/>
                  </a:lnTo>
                  <a:lnTo>
                    <a:pt x="5885" y="5857517"/>
                  </a:lnTo>
                  <a:lnTo>
                    <a:pt x="1486" y="5810535"/>
                  </a:lnTo>
                  <a:lnTo>
                    <a:pt x="0" y="5762764"/>
                  </a:lnTo>
                  <a:lnTo>
                    <a:pt x="0" y="755396"/>
                  </a:lnTo>
                  <a:close/>
                </a:path>
              </a:pathLst>
            </a:custGeom>
            <a:ln w="76200">
              <a:solidFill>
                <a:srgbClr val="1F4E79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379214" y="203149"/>
            <a:ext cx="2380615" cy="3917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solidFill>
                  <a:srgbClr val="001F5F"/>
                </a:solidFill>
              </a:rPr>
              <a:t>Quà</a:t>
            </a:r>
            <a:r>
              <a:rPr dirty="0" sz="2400" spc="-45">
                <a:solidFill>
                  <a:srgbClr val="001F5F"/>
                </a:solidFill>
              </a:rPr>
              <a:t> </a:t>
            </a:r>
            <a:r>
              <a:rPr dirty="0" sz="2400">
                <a:solidFill>
                  <a:srgbClr val="001F5F"/>
                </a:solidFill>
              </a:rPr>
              <a:t>tặng</a:t>
            </a:r>
            <a:r>
              <a:rPr dirty="0" sz="2400" spc="-30">
                <a:solidFill>
                  <a:srgbClr val="001F5F"/>
                </a:solidFill>
              </a:rPr>
              <a:t> </a:t>
            </a:r>
            <a:r>
              <a:rPr dirty="0" sz="2400">
                <a:solidFill>
                  <a:srgbClr val="001F5F"/>
                </a:solidFill>
              </a:rPr>
              <a:t>mùa</a:t>
            </a:r>
            <a:r>
              <a:rPr dirty="0" sz="2400" spc="-30">
                <a:solidFill>
                  <a:srgbClr val="001F5F"/>
                </a:solidFill>
              </a:rPr>
              <a:t> </a:t>
            </a:r>
            <a:r>
              <a:rPr dirty="0" sz="2400" spc="-25">
                <a:solidFill>
                  <a:srgbClr val="001F5F"/>
                </a:solidFill>
              </a:rPr>
              <a:t>hè</a:t>
            </a:r>
            <a:endParaRPr sz="2400"/>
          </a:p>
        </p:txBody>
      </p:sp>
      <p:sp>
        <p:nvSpPr>
          <p:cNvPr id="6" name="object 6" descr=""/>
          <p:cNvSpPr txBox="1"/>
          <p:nvPr/>
        </p:nvSpPr>
        <p:spPr>
          <a:xfrm>
            <a:off x="604215" y="549986"/>
            <a:ext cx="10901680" cy="3075305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algn="just" marL="12700" marR="5080" indent="914400">
              <a:lnSpc>
                <a:spcPct val="101299"/>
              </a:lnSpc>
              <a:spcBef>
                <a:spcPts val="75"/>
              </a:spcBef>
            </a:pPr>
            <a:r>
              <a:rPr dirty="0" sz="2000">
                <a:latin typeface="Arial"/>
                <a:cs typeface="Arial"/>
              </a:rPr>
              <a:t>Từ</a:t>
            </a:r>
            <a:r>
              <a:rPr dirty="0" sz="2000" spc="16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ngày</a:t>
            </a:r>
            <a:r>
              <a:rPr dirty="0" sz="2000" spc="16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01</a:t>
            </a:r>
            <a:r>
              <a:rPr dirty="0" sz="2000" spc="16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đến</a:t>
            </a:r>
            <a:r>
              <a:rPr dirty="0" sz="2000" spc="16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ngày</a:t>
            </a:r>
            <a:r>
              <a:rPr dirty="0" sz="2000" spc="16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10</a:t>
            </a:r>
            <a:r>
              <a:rPr dirty="0" sz="2000" spc="15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tháng</a:t>
            </a:r>
            <a:r>
              <a:rPr dirty="0" sz="2000" spc="15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6</a:t>
            </a:r>
            <a:r>
              <a:rPr dirty="0" sz="2000" spc="16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năm</a:t>
            </a:r>
            <a:r>
              <a:rPr dirty="0" sz="2000" spc="16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2021,</a:t>
            </a:r>
            <a:r>
              <a:rPr dirty="0" sz="2000" spc="16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‘‘Tuần</a:t>
            </a:r>
            <a:r>
              <a:rPr dirty="0" sz="2000" spc="15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phim</a:t>
            </a:r>
            <a:r>
              <a:rPr dirty="0" sz="2000" spc="16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hoạt</a:t>
            </a:r>
            <a:r>
              <a:rPr dirty="0" sz="2000" spc="16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hình</a:t>
            </a:r>
            <a:r>
              <a:rPr dirty="0" sz="2000" spc="16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Việt’’</a:t>
            </a:r>
            <a:r>
              <a:rPr dirty="0" sz="2000" spc="16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trên</a:t>
            </a:r>
            <a:r>
              <a:rPr dirty="0" sz="2000" spc="15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VTV</a:t>
            </a:r>
            <a:r>
              <a:rPr dirty="0" sz="2000" spc="160">
                <a:latin typeface="Arial"/>
                <a:cs typeface="Arial"/>
              </a:rPr>
              <a:t> </a:t>
            </a:r>
            <a:r>
              <a:rPr dirty="0" sz="2000" spc="-25">
                <a:latin typeface="Arial"/>
                <a:cs typeface="Arial"/>
              </a:rPr>
              <a:t>Go </a:t>
            </a:r>
            <a:r>
              <a:rPr dirty="0" sz="2000">
                <a:latin typeface="Arial"/>
                <a:cs typeface="Arial"/>
              </a:rPr>
              <a:t>chính</a:t>
            </a:r>
            <a:r>
              <a:rPr dirty="0" sz="2000" spc="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thức</a:t>
            </a:r>
            <a:r>
              <a:rPr dirty="0" sz="2000" spc="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công</a:t>
            </a:r>
            <a:r>
              <a:rPr dirty="0" sz="2000" spc="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chiếu.</a:t>
            </a:r>
            <a:r>
              <a:rPr dirty="0" sz="2000" spc="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Đây</a:t>
            </a:r>
            <a:r>
              <a:rPr dirty="0" sz="2000" spc="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là</a:t>
            </a:r>
            <a:r>
              <a:rPr dirty="0" sz="2000" spc="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món</a:t>
            </a:r>
            <a:r>
              <a:rPr dirty="0" sz="2000" spc="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quà</a:t>
            </a:r>
            <a:r>
              <a:rPr dirty="0" sz="2000" spc="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mùa</a:t>
            </a:r>
            <a:r>
              <a:rPr dirty="0" sz="2000" spc="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hè</a:t>
            </a:r>
            <a:r>
              <a:rPr dirty="0" sz="2000" spc="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đặc</a:t>
            </a:r>
            <a:r>
              <a:rPr dirty="0" sz="2000" spc="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biệt</a:t>
            </a:r>
            <a:r>
              <a:rPr dirty="0" sz="2000" spc="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mà</a:t>
            </a:r>
            <a:r>
              <a:rPr dirty="0" sz="2000" spc="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Đài</a:t>
            </a:r>
            <a:r>
              <a:rPr dirty="0" sz="2000" spc="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Truyền</a:t>
            </a:r>
            <a:r>
              <a:rPr dirty="0" sz="2000" spc="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hình</a:t>
            </a:r>
            <a:r>
              <a:rPr dirty="0" sz="2000" spc="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Việt</a:t>
            </a:r>
            <a:r>
              <a:rPr dirty="0" sz="2000" spc="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Nam</a:t>
            </a:r>
            <a:r>
              <a:rPr dirty="0" sz="2000" spc="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phối</a:t>
            </a:r>
            <a:r>
              <a:rPr dirty="0" sz="2000" spc="15">
                <a:latin typeface="Arial"/>
                <a:cs typeface="Arial"/>
              </a:rPr>
              <a:t> </a:t>
            </a:r>
            <a:r>
              <a:rPr dirty="0" sz="2000" spc="-20">
                <a:latin typeface="Arial"/>
                <a:cs typeface="Arial"/>
              </a:rPr>
              <a:t>hợp </a:t>
            </a:r>
            <a:r>
              <a:rPr dirty="0" sz="2000">
                <a:latin typeface="Arial"/>
                <a:cs typeface="Arial"/>
              </a:rPr>
              <a:t>cùng</a:t>
            </a:r>
            <a:r>
              <a:rPr dirty="0" sz="2000" spc="-4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Hãng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phim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Hoạt</a:t>
            </a:r>
            <a:r>
              <a:rPr dirty="0" sz="2000" spc="-4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hình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Việt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Nam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thực</a:t>
            </a:r>
            <a:r>
              <a:rPr dirty="0" sz="2000" spc="-4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hiện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để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dành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tặng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cho</a:t>
            </a:r>
            <a:r>
              <a:rPr dirty="0" sz="2000" spc="-4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các</a:t>
            </a:r>
            <a:r>
              <a:rPr dirty="0" sz="2000" spc="-4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em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 spc="-20">
                <a:latin typeface="Arial"/>
                <a:cs typeface="Arial"/>
              </a:rPr>
              <a:t>nhỏ.</a:t>
            </a:r>
            <a:endParaRPr sz="2000">
              <a:latin typeface="Arial"/>
              <a:cs typeface="Arial"/>
            </a:endParaRPr>
          </a:p>
          <a:p>
            <a:pPr algn="just" marL="927100">
              <a:lnSpc>
                <a:spcPts val="2340"/>
              </a:lnSpc>
            </a:pPr>
            <a:r>
              <a:rPr dirty="0" sz="2000">
                <a:latin typeface="Arial"/>
                <a:cs typeface="Arial"/>
              </a:rPr>
              <a:t>Tuần</a:t>
            </a:r>
            <a:r>
              <a:rPr dirty="0" sz="2000" spc="204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phim</a:t>
            </a:r>
            <a:r>
              <a:rPr dirty="0" sz="2000" spc="20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gồm</a:t>
            </a:r>
            <a:r>
              <a:rPr dirty="0" sz="2000" spc="2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50</a:t>
            </a:r>
            <a:r>
              <a:rPr dirty="0" sz="2000" spc="2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bộ</a:t>
            </a:r>
            <a:r>
              <a:rPr dirty="0" sz="2000" spc="2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phim</a:t>
            </a:r>
            <a:r>
              <a:rPr dirty="0" sz="2000" spc="2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thuộc</a:t>
            </a:r>
            <a:r>
              <a:rPr dirty="0" sz="2000" spc="204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các</a:t>
            </a:r>
            <a:r>
              <a:rPr dirty="0" sz="2000" spc="2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thể</a:t>
            </a:r>
            <a:r>
              <a:rPr dirty="0" sz="2000" spc="2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loại</a:t>
            </a:r>
            <a:r>
              <a:rPr dirty="0" sz="2000" spc="2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2D,</a:t>
            </a:r>
            <a:r>
              <a:rPr dirty="0" sz="2000" spc="19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3D,</a:t>
            </a:r>
            <a:r>
              <a:rPr dirty="0" sz="2000" spc="19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cắt</a:t>
            </a:r>
            <a:r>
              <a:rPr dirty="0" sz="2000" spc="20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giấy</a:t>
            </a:r>
            <a:r>
              <a:rPr dirty="0" sz="2000" spc="20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vi</a:t>
            </a:r>
            <a:r>
              <a:rPr dirty="0" sz="2000" spc="2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tính</a:t>
            </a:r>
            <a:r>
              <a:rPr dirty="0" sz="2000" spc="2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với</a:t>
            </a:r>
            <a:r>
              <a:rPr dirty="0" sz="2000" spc="2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thời</a:t>
            </a:r>
            <a:r>
              <a:rPr dirty="0" sz="2000" spc="220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lượng</a:t>
            </a:r>
            <a:endParaRPr sz="2000">
              <a:latin typeface="Arial"/>
              <a:cs typeface="Arial"/>
            </a:endParaRPr>
          </a:p>
          <a:p>
            <a:pPr algn="just" marL="12700">
              <a:lnSpc>
                <a:spcPts val="2370"/>
              </a:lnSpc>
              <a:spcBef>
                <a:spcPts val="60"/>
              </a:spcBef>
            </a:pPr>
            <a:r>
              <a:rPr dirty="0" sz="2000">
                <a:latin typeface="Arial"/>
                <a:cs typeface="Arial"/>
              </a:rPr>
              <a:t>phim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ngắn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10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phút,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phim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dài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20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đến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30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phút,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phim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nhiều</a:t>
            </a:r>
            <a:r>
              <a:rPr dirty="0" sz="2000" spc="-20">
                <a:latin typeface="Arial"/>
                <a:cs typeface="Arial"/>
              </a:rPr>
              <a:t> tập.</a:t>
            </a:r>
            <a:endParaRPr sz="2000">
              <a:latin typeface="Arial"/>
              <a:cs typeface="Arial"/>
            </a:endParaRPr>
          </a:p>
          <a:p>
            <a:pPr algn="just" marL="12700">
              <a:lnSpc>
                <a:spcPts val="2370"/>
              </a:lnSpc>
            </a:pPr>
            <a:r>
              <a:rPr dirty="0" sz="2000">
                <a:latin typeface="Arial"/>
                <a:cs typeface="Arial"/>
              </a:rPr>
              <a:t>Chương</a:t>
            </a:r>
            <a:r>
              <a:rPr dirty="0" sz="2000" spc="-4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trình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được</a:t>
            </a:r>
            <a:r>
              <a:rPr dirty="0" sz="2000" spc="-4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phát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sóng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vào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các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khung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 spc="-20">
                <a:latin typeface="Arial"/>
                <a:cs typeface="Arial"/>
              </a:rPr>
              <a:t>giờ:</a:t>
            </a:r>
            <a:endParaRPr sz="2000">
              <a:latin typeface="Arial"/>
              <a:cs typeface="Arial"/>
            </a:endParaRPr>
          </a:p>
          <a:p>
            <a:pPr algn="just" marL="3670300">
              <a:lnSpc>
                <a:spcPct val="100000"/>
              </a:lnSpc>
            </a:pPr>
            <a:r>
              <a:rPr dirty="0" sz="2000">
                <a:latin typeface="Arial"/>
                <a:cs typeface="Arial"/>
              </a:rPr>
              <a:t>Sáng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từ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10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giờ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đến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10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giờ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40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phút.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0"/>
              </a:spcBef>
            </a:pPr>
            <a:endParaRPr sz="2000">
              <a:latin typeface="Arial"/>
              <a:cs typeface="Arial"/>
            </a:endParaRPr>
          </a:p>
          <a:p>
            <a:pPr algn="just" marL="3670300">
              <a:lnSpc>
                <a:spcPct val="100000"/>
              </a:lnSpc>
            </a:pPr>
            <a:r>
              <a:rPr dirty="0" sz="2000">
                <a:latin typeface="Arial"/>
                <a:cs typeface="Arial"/>
              </a:rPr>
              <a:t>Tối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từ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20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giờ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đến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20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giờ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40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phút.</a:t>
            </a:r>
            <a:endParaRPr sz="2000">
              <a:latin typeface="Arial"/>
              <a:cs typeface="Arial"/>
            </a:endParaRPr>
          </a:p>
          <a:p>
            <a:pPr algn="just" marL="927100">
              <a:lnSpc>
                <a:spcPct val="100000"/>
              </a:lnSpc>
            </a:pPr>
            <a:r>
              <a:rPr dirty="0" sz="2000">
                <a:latin typeface="Arial"/>
                <a:cs typeface="Arial"/>
              </a:rPr>
              <a:t>Chủ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đề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phim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đa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dạng,</a:t>
            </a:r>
            <a:r>
              <a:rPr dirty="0" sz="2000" spc="-4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thay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đổi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mỗi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ngày.</a:t>
            </a:r>
            <a:endParaRPr sz="2000">
              <a:latin typeface="Arial"/>
              <a:cs typeface="Arial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604215" y="5733084"/>
            <a:ext cx="10902315" cy="940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914400">
              <a:lnSpc>
                <a:spcPct val="100000"/>
              </a:lnSpc>
              <a:spcBef>
                <a:spcPts val="100"/>
              </a:spcBef>
            </a:pPr>
            <a:r>
              <a:rPr dirty="0" sz="2000">
                <a:latin typeface="Arial"/>
                <a:cs typeface="Arial"/>
              </a:rPr>
              <a:t>Chuỗi</a:t>
            </a:r>
            <a:r>
              <a:rPr dirty="0" sz="2000" spc="4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phim</a:t>
            </a:r>
            <a:r>
              <a:rPr dirty="0" sz="2000" spc="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được</a:t>
            </a:r>
            <a:r>
              <a:rPr dirty="0" sz="2000" spc="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công</a:t>
            </a:r>
            <a:r>
              <a:rPr dirty="0" sz="2000" spc="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chiếu</a:t>
            </a:r>
            <a:r>
              <a:rPr dirty="0" sz="2000" spc="3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tạo</a:t>
            </a:r>
            <a:r>
              <a:rPr dirty="0" sz="2000" spc="3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nên</a:t>
            </a:r>
            <a:r>
              <a:rPr dirty="0" sz="2000" spc="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một</a:t>
            </a:r>
            <a:r>
              <a:rPr dirty="0" sz="2000" spc="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“thư</a:t>
            </a:r>
            <a:r>
              <a:rPr dirty="0" sz="2000" spc="4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viện</a:t>
            </a:r>
            <a:r>
              <a:rPr dirty="0" sz="2000" spc="3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hình</a:t>
            </a:r>
            <a:r>
              <a:rPr dirty="0" sz="2000" spc="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ảnh”</a:t>
            </a:r>
            <a:r>
              <a:rPr dirty="0" sz="2000" spc="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sống</a:t>
            </a:r>
            <a:r>
              <a:rPr dirty="0" sz="2000" spc="4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động</a:t>
            </a:r>
            <a:r>
              <a:rPr dirty="0" sz="2000" spc="3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vừa</a:t>
            </a:r>
            <a:r>
              <a:rPr dirty="0" sz="2000" spc="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mang</a:t>
            </a:r>
            <a:r>
              <a:rPr dirty="0" sz="2000" spc="25">
                <a:latin typeface="Arial"/>
                <a:cs typeface="Arial"/>
              </a:rPr>
              <a:t> </a:t>
            </a:r>
            <a:r>
              <a:rPr dirty="0" sz="2000" spc="-20">
                <a:latin typeface="Arial"/>
                <a:cs typeface="Arial"/>
              </a:rPr>
              <a:t>tính </a:t>
            </a:r>
            <a:r>
              <a:rPr dirty="0" sz="2000">
                <a:latin typeface="Arial"/>
                <a:cs typeface="Arial"/>
              </a:rPr>
              <a:t>giải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trí,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vừa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đem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lại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những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bài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học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giáo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dục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có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ý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nghĩa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cho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trẻ</a:t>
            </a:r>
            <a:r>
              <a:rPr dirty="0" sz="2000" spc="-25">
                <a:latin typeface="Arial"/>
                <a:cs typeface="Arial"/>
              </a:rPr>
              <a:t> em.</a:t>
            </a:r>
            <a:endParaRPr sz="2000">
              <a:latin typeface="Arial"/>
              <a:cs typeface="Arial"/>
            </a:endParaRPr>
          </a:p>
          <a:p>
            <a:pPr marL="6414135">
              <a:lnSpc>
                <a:spcPct val="100000"/>
              </a:lnSpc>
              <a:spcBef>
                <a:spcPts val="5"/>
              </a:spcBef>
            </a:pPr>
            <a:r>
              <a:rPr dirty="0" sz="2000" i="1">
                <a:latin typeface="Arial"/>
                <a:cs typeface="Arial"/>
              </a:rPr>
              <a:t>Chung</a:t>
            </a:r>
            <a:r>
              <a:rPr dirty="0" sz="2000" spc="-45" i="1">
                <a:latin typeface="Arial"/>
                <a:cs typeface="Arial"/>
              </a:rPr>
              <a:t> </a:t>
            </a:r>
            <a:r>
              <a:rPr dirty="0" sz="2000" i="1">
                <a:latin typeface="Arial"/>
                <a:cs typeface="Arial"/>
              </a:rPr>
              <a:t>Hương</a:t>
            </a:r>
            <a:r>
              <a:rPr dirty="0" sz="2000" spc="-30" i="1">
                <a:latin typeface="Arial"/>
                <a:cs typeface="Arial"/>
              </a:rPr>
              <a:t> </a:t>
            </a:r>
            <a:r>
              <a:rPr dirty="0" sz="2000" i="1">
                <a:latin typeface="Arial"/>
                <a:cs typeface="Arial"/>
              </a:rPr>
              <a:t>tổng</a:t>
            </a:r>
            <a:r>
              <a:rPr dirty="0" sz="2000" spc="-40" i="1">
                <a:latin typeface="Arial"/>
                <a:cs typeface="Arial"/>
              </a:rPr>
              <a:t> </a:t>
            </a:r>
            <a:r>
              <a:rPr dirty="0" sz="2000" spc="-25" i="1">
                <a:latin typeface="Arial"/>
                <a:cs typeface="Arial"/>
              </a:rPr>
              <a:t>hợp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8" name="object 8" descr=""/>
          <p:cNvGrpSpPr/>
          <p:nvPr/>
        </p:nvGrpSpPr>
        <p:grpSpPr>
          <a:xfrm>
            <a:off x="2638044" y="2433827"/>
            <a:ext cx="5483860" cy="3093720"/>
            <a:chOff x="2638044" y="2433827"/>
            <a:chExt cx="5483860" cy="3093720"/>
          </a:xfrm>
        </p:grpSpPr>
        <p:pic>
          <p:nvPicPr>
            <p:cNvPr id="9" name="object 9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38044" y="3668267"/>
              <a:ext cx="5483352" cy="1859280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53611" y="2433827"/>
              <a:ext cx="422148" cy="422148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53611" y="2923031"/>
              <a:ext cx="422148" cy="42214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6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304800" y="158495"/>
            <a:ext cx="11582400" cy="6699884"/>
            <a:chOff x="304800" y="158495"/>
            <a:chExt cx="11582400" cy="6699884"/>
          </a:xfrm>
        </p:grpSpPr>
        <p:sp>
          <p:nvSpPr>
            <p:cNvPr id="4" name="object 4" descr=""/>
            <p:cNvSpPr/>
            <p:nvPr/>
          </p:nvSpPr>
          <p:spPr>
            <a:xfrm>
              <a:off x="304800" y="158495"/>
              <a:ext cx="11582400" cy="6541134"/>
            </a:xfrm>
            <a:custGeom>
              <a:avLst/>
              <a:gdLst/>
              <a:ahLst/>
              <a:cxnLst/>
              <a:rect l="l" t="t" r="r" b="b"/>
              <a:pathLst>
                <a:path w="11582400" h="6541134">
                  <a:moveTo>
                    <a:pt x="11012297" y="0"/>
                  </a:moveTo>
                  <a:lnTo>
                    <a:pt x="570115" y="0"/>
                  </a:lnTo>
                  <a:lnTo>
                    <a:pt x="523356" y="1890"/>
                  </a:lnTo>
                  <a:lnTo>
                    <a:pt x="477638" y="7462"/>
                  </a:lnTo>
                  <a:lnTo>
                    <a:pt x="433108" y="16570"/>
                  </a:lnTo>
                  <a:lnTo>
                    <a:pt x="389913" y="29066"/>
                  </a:lnTo>
                  <a:lnTo>
                    <a:pt x="348198" y="44805"/>
                  </a:lnTo>
                  <a:lnTo>
                    <a:pt x="308112" y="63638"/>
                  </a:lnTo>
                  <a:lnTo>
                    <a:pt x="269800" y="85420"/>
                  </a:lnTo>
                  <a:lnTo>
                    <a:pt x="233410" y="110004"/>
                  </a:lnTo>
                  <a:lnTo>
                    <a:pt x="199088" y="137242"/>
                  </a:lnTo>
                  <a:lnTo>
                    <a:pt x="166981" y="166989"/>
                  </a:lnTo>
                  <a:lnTo>
                    <a:pt x="137235" y="199096"/>
                  </a:lnTo>
                  <a:lnTo>
                    <a:pt x="109997" y="233418"/>
                  </a:lnTo>
                  <a:lnTo>
                    <a:pt x="85415" y="269808"/>
                  </a:lnTo>
                  <a:lnTo>
                    <a:pt x="63634" y="308119"/>
                  </a:lnTo>
                  <a:lnTo>
                    <a:pt x="44801" y="348204"/>
                  </a:lnTo>
                  <a:lnTo>
                    <a:pt x="29064" y="389916"/>
                  </a:lnTo>
                  <a:lnTo>
                    <a:pt x="16568" y="433109"/>
                  </a:lnTo>
                  <a:lnTo>
                    <a:pt x="7461" y="477635"/>
                  </a:lnTo>
                  <a:lnTo>
                    <a:pt x="1889" y="523349"/>
                  </a:lnTo>
                  <a:lnTo>
                    <a:pt x="0" y="570102"/>
                  </a:lnTo>
                  <a:lnTo>
                    <a:pt x="0" y="5970892"/>
                  </a:lnTo>
                  <a:lnTo>
                    <a:pt x="1889" y="6017651"/>
                  </a:lnTo>
                  <a:lnTo>
                    <a:pt x="7461" y="6063369"/>
                  </a:lnTo>
                  <a:lnTo>
                    <a:pt x="16568" y="6107899"/>
                  </a:lnTo>
                  <a:lnTo>
                    <a:pt x="29064" y="6151094"/>
                  </a:lnTo>
                  <a:lnTo>
                    <a:pt x="44801" y="6192809"/>
                  </a:lnTo>
                  <a:lnTo>
                    <a:pt x="63634" y="6232895"/>
                  </a:lnTo>
                  <a:lnTo>
                    <a:pt x="85415" y="6271207"/>
                  </a:lnTo>
                  <a:lnTo>
                    <a:pt x="109997" y="6307597"/>
                  </a:lnTo>
                  <a:lnTo>
                    <a:pt x="137235" y="6341919"/>
                  </a:lnTo>
                  <a:lnTo>
                    <a:pt x="166981" y="6374026"/>
                  </a:lnTo>
                  <a:lnTo>
                    <a:pt x="199088" y="6403772"/>
                  </a:lnTo>
                  <a:lnTo>
                    <a:pt x="233410" y="6431010"/>
                  </a:lnTo>
                  <a:lnTo>
                    <a:pt x="269800" y="6455592"/>
                  </a:lnTo>
                  <a:lnTo>
                    <a:pt x="308112" y="6477373"/>
                  </a:lnTo>
                  <a:lnTo>
                    <a:pt x="348198" y="6496206"/>
                  </a:lnTo>
                  <a:lnTo>
                    <a:pt x="389913" y="6511943"/>
                  </a:lnTo>
                  <a:lnTo>
                    <a:pt x="433108" y="6524439"/>
                  </a:lnTo>
                  <a:lnTo>
                    <a:pt x="477638" y="6533546"/>
                  </a:lnTo>
                  <a:lnTo>
                    <a:pt x="523356" y="6539118"/>
                  </a:lnTo>
                  <a:lnTo>
                    <a:pt x="570115" y="6541008"/>
                  </a:lnTo>
                  <a:lnTo>
                    <a:pt x="11012297" y="6541008"/>
                  </a:lnTo>
                  <a:lnTo>
                    <a:pt x="11059050" y="6539118"/>
                  </a:lnTo>
                  <a:lnTo>
                    <a:pt x="11104764" y="6533546"/>
                  </a:lnTo>
                  <a:lnTo>
                    <a:pt x="11149290" y="6524439"/>
                  </a:lnTo>
                  <a:lnTo>
                    <a:pt x="11192483" y="6511943"/>
                  </a:lnTo>
                  <a:lnTo>
                    <a:pt x="11234195" y="6496206"/>
                  </a:lnTo>
                  <a:lnTo>
                    <a:pt x="11274280" y="6477373"/>
                  </a:lnTo>
                  <a:lnTo>
                    <a:pt x="11312591" y="6455592"/>
                  </a:lnTo>
                  <a:lnTo>
                    <a:pt x="11348981" y="6431010"/>
                  </a:lnTo>
                  <a:lnTo>
                    <a:pt x="11383303" y="6403772"/>
                  </a:lnTo>
                  <a:lnTo>
                    <a:pt x="11415410" y="6374026"/>
                  </a:lnTo>
                  <a:lnTo>
                    <a:pt x="11445157" y="6341919"/>
                  </a:lnTo>
                  <a:lnTo>
                    <a:pt x="11472395" y="6307597"/>
                  </a:lnTo>
                  <a:lnTo>
                    <a:pt x="11496979" y="6271207"/>
                  </a:lnTo>
                  <a:lnTo>
                    <a:pt x="11518761" y="6232895"/>
                  </a:lnTo>
                  <a:lnTo>
                    <a:pt x="11537594" y="6192809"/>
                  </a:lnTo>
                  <a:lnTo>
                    <a:pt x="11553333" y="6151094"/>
                  </a:lnTo>
                  <a:lnTo>
                    <a:pt x="11565829" y="6107899"/>
                  </a:lnTo>
                  <a:lnTo>
                    <a:pt x="11574937" y="6063369"/>
                  </a:lnTo>
                  <a:lnTo>
                    <a:pt x="11580509" y="6017651"/>
                  </a:lnTo>
                  <a:lnTo>
                    <a:pt x="11582400" y="5970892"/>
                  </a:lnTo>
                  <a:lnTo>
                    <a:pt x="11582400" y="570102"/>
                  </a:lnTo>
                  <a:lnTo>
                    <a:pt x="11580509" y="523349"/>
                  </a:lnTo>
                  <a:lnTo>
                    <a:pt x="11574937" y="477635"/>
                  </a:lnTo>
                  <a:lnTo>
                    <a:pt x="11565829" y="433109"/>
                  </a:lnTo>
                  <a:lnTo>
                    <a:pt x="11553333" y="389916"/>
                  </a:lnTo>
                  <a:lnTo>
                    <a:pt x="11537594" y="348204"/>
                  </a:lnTo>
                  <a:lnTo>
                    <a:pt x="11518761" y="308119"/>
                  </a:lnTo>
                  <a:lnTo>
                    <a:pt x="11496979" y="269808"/>
                  </a:lnTo>
                  <a:lnTo>
                    <a:pt x="11472395" y="233418"/>
                  </a:lnTo>
                  <a:lnTo>
                    <a:pt x="11445157" y="199096"/>
                  </a:lnTo>
                  <a:lnTo>
                    <a:pt x="11415410" y="166989"/>
                  </a:lnTo>
                  <a:lnTo>
                    <a:pt x="11383303" y="137242"/>
                  </a:lnTo>
                  <a:lnTo>
                    <a:pt x="11348981" y="110004"/>
                  </a:lnTo>
                  <a:lnTo>
                    <a:pt x="11312591" y="85420"/>
                  </a:lnTo>
                  <a:lnTo>
                    <a:pt x="11274280" y="63638"/>
                  </a:lnTo>
                  <a:lnTo>
                    <a:pt x="11234195" y="44805"/>
                  </a:lnTo>
                  <a:lnTo>
                    <a:pt x="11192483" y="29066"/>
                  </a:lnTo>
                  <a:lnTo>
                    <a:pt x="11149290" y="16570"/>
                  </a:lnTo>
                  <a:lnTo>
                    <a:pt x="11104764" y="7462"/>
                  </a:lnTo>
                  <a:lnTo>
                    <a:pt x="11059050" y="1890"/>
                  </a:lnTo>
                  <a:lnTo>
                    <a:pt x="11012297" y="0"/>
                  </a:lnTo>
                  <a:close/>
                </a:path>
              </a:pathLst>
            </a:custGeom>
            <a:solidFill>
              <a:srgbClr val="FFFFFF">
                <a:alpha val="85096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6404" y="1940051"/>
              <a:ext cx="2432304" cy="4759452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6404" y="2116832"/>
              <a:ext cx="2724912" cy="4741164"/>
            </a:xfrm>
            <a:prstGeom prst="rect">
              <a:avLst/>
            </a:prstGeom>
          </p:spPr>
        </p:pic>
        <p:sp>
          <p:nvSpPr>
            <p:cNvPr id="7" name="object 7" descr=""/>
            <p:cNvSpPr/>
            <p:nvPr/>
          </p:nvSpPr>
          <p:spPr>
            <a:xfrm>
              <a:off x="3121914" y="1811273"/>
              <a:ext cx="8610600" cy="4310380"/>
            </a:xfrm>
            <a:custGeom>
              <a:avLst/>
              <a:gdLst/>
              <a:ahLst/>
              <a:cxnLst/>
              <a:rect l="l" t="t" r="r" b="b"/>
              <a:pathLst>
                <a:path w="8610600" h="4310380">
                  <a:moveTo>
                    <a:pt x="7892288" y="0"/>
                  </a:moveTo>
                  <a:lnTo>
                    <a:pt x="718312" y="0"/>
                  </a:lnTo>
                  <a:lnTo>
                    <a:pt x="671078" y="1527"/>
                  </a:lnTo>
                  <a:lnTo>
                    <a:pt x="624662" y="6047"/>
                  </a:lnTo>
                  <a:lnTo>
                    <a:pt x="579156" y="13465"/>
                  </a:lnTo>
                  <a:lnTo>
                    <a:pt x="534656" y="23686"/>
                  </a:lnTo>
                  <a:lnTo>
                    <a:pt x="491256" y="36616"/>
                  </a:lnTo>
                  <a:lnTo>
                    <a:pt x="449051" y="52160"/>
                  </a:lnTo>
                  <a:lnTo>
                    <a:pt x="408135" y="70223"/>
                  </a:lnTo>
                  <a:lnTo>
                    <a:pt x="368603" y="90711"/>
                  </a:lnTo>
                  <a:lnTo>
                    <a:pt x="330550" y="113528"/>
                  </a:lnTo>
                  <a:lnTo>
                    <a:pt x="294071" y="138582"/>
                  </a:lnTo>
                  <a:lnTo>
                    <a:pt x="259259" y="165776"/>
                  </a:lnTo>
                  <a:lnTo>
                    <a:pt x="226209" y="195017"/>
                  </a:lnTo>
                  <a:lnTo>
                    <a:pt x="195017" y="226209"/>
                  </a:lnTo>
                  <a:lnTo>
                    <a:pt x="165776" y="259259"/>
                  </a:lnTo>
                  <a:lnTo>
                    <a:pt x="138582" y="294071"/>
                  </a:lnTo>
                  <a:lnTo>
                    <a:pt x="113528" y="330550"/>
                  </a:lnTo>
                  <a:lnTo>
                    <a:pt x="90711" y="368603"/>
                  </a:lnTo>
                  <a:lnTo>
                    <a:pt x="70223" y="408135"/>
                  </a:lnTo>
                  <a:lnTo>
                    <a:pt x="52160" y="449051"/>
                  </a:lnTo>
                  <a:lnTo>
                    <a:pt x="36616" y="491256"/>
                  </a:lnTo>
                  <a:lnTo>
                    <a:pt x="23686" y="534656"/>
                  </a:lnTo>
                  <a:lnTo>
                    <a:pt x="13465" y="579156"/>
                  </a:lnTo>
                  <a:lnTo>
                    <a:pt x="6047" y="624662"/>
                  </a:lnTo>
                  <a:lnTo>
                    <a:pt x="1527" y="671078"/>
                  </a:lnTo>
                  <a:lnTo>
                    <a:pt x="0" y="718312"/>
                  </a:lnTo>
                  <a:lnTo>
                    <a:pt x="0" y="3591560"/>
                  </a:lnTo>
                  <a:lnTo>
                    <a:pt x="1527" y="3638788"/>
                  </a:lnTo>
                  <a:lnTo>
                    <a:pt x="6047" y="3685202"/>
                  </a:lnTo>
                  <a:lnTo>
                    <a:pt x="13465" y="3730704"/>
                  </a:lnTo>
                  <a:lnTo>
                    <a:pt x="23686" y="3775202"/>
                  </a:lnTo>
                  <a:lnTo>
                    <a:pt x="36616" y="3818601"/>
                  </a:lnTo>
                  <a:lnTo>
                    <a:pt x="52160" y="3860804"/>
                  </a:lnTo>
                  <a:lnTo>
                    <a:pt x="70223" y="3901719"/>
                  </a:lnTo>
                  <a:lnTo>
                    <a:pt x="90711" y="3941251"/>
                  </a:lnTo>
                  <a:lnTo>
                    <a:pt x="113528" y="3979304"/>
                  </a:lnTo>
                  <a:lnTo>
                    <a:pt x="138582" y="4015784"/>
                  </a:lnTo>
                  <a:lnTo>
                    <a:pt x="165776" y="4050597"/>
                  </a:lnTo>
                  <a:lnTo>
                    <a:pt x="195017" y="4083647"/>
                  </a:lnTo>
                  <a:lnTo>
                    <a:pt x="226209" y="4114840"/>
                  </a:lnTo>
                  <a:lnTo>
                    <a:pt x="259259" y="4144082"/>
                  </a:lnTo>
                  <a:lnTo>
                    <a:pt x="294071" y="4171278"/>
                  </a:lnTo>
                  <a:lnTo>
                    <a:pt x="330550" y="4196333"/>
                  </a:lnTo>
                  <a:lnTo>
                    <a:pt x="368603" y="4219152"/>
                  </a:lnTo>
                  <a:lnTo>
                    <a:pt x="408135" y="4239642"/>
                  </a:lnTo>
                  <a:lnTo>
                    <a:pt x="449051" y="4257706"/>
                  </a:lnTo>
                  <a:lnTo>
                    <a:pt x="491256" y="4273251"/>
                  </a:lnTo>
                  <a:lnTo>
                    <a:pt x="534656" y="4286182"/>
                  </a:lnTo>
                  <a:lnTo>
                    <a:pt x="579156" y="4296404"/>
                  </a:lnTo>
                  <a:lnTo>
                    <a:pt x="624662" y="4303823"/>
                  </a:lnTo>
                  <a:lnTo>
                    <a:pt x="671078" y="4308344"/>
                  </a:lnTo>
                  <a:lnTo>
                    <a:pt x="718312" y="4309872"/>
                  </a:lnTo>
                  <a:lnTo>
                    <a:pt x="7892288" y="4309872"/>
                  </a:lnTo>
                  <a:lnTo>
                    <a:pt x="7939521" y="4308344"/>
                  </a:lnTo>
                  <a:lnTo>
                    <a:pt x="7985937" y="4303823"/>
                  </a:lnTo>
                  <a:lnTo>
                    <a:pt x="8031443" y="4296404"/>
                  </a:lnTo>
                  <a:lnTo>
                    <a:pt x="8075943" y="4286182"/>
                  </a:lnTo>
                  <a:lnTo>
                    <a:pt x="8119343" y="4273251"/>
                  </a:lnTo>
                  <a:lnTo>
                    <a:pt x="8161548" y="4257706"/>
                  </a:lnTo>
                  <a:lnTo>
                    <a:pt x="8202464" y="4239642"/>
                  </a:lnTo>
                  <a:lnTo>
                    <a:pt x="8241996" y="4219152"/>
                  </a:lnTo>
                  <a:lnTo>
                    <a:pt x="8280049" y="4196333"/>
                  </a:lnTo>
                  <a:lnTo>
                    <a:pt x="8316528" y="4171278"/>
                  </a:lnTo>
                  <a:lnTo>
                    <a:pt x="8351340" y="4144082"/>
                  </a:lnTo>
                  <a:lnTo>
                    <a:pt x="8384390" y="4114840"/>
                  </a:lnTo>
                  <a:lnTo>
                    <a:pt x="8415582" y="4083647"/>
                  </a:lnTo>
                  <a:lnTo>
                    <a:pt x="8444823" y="4050597"/>
                  </a:lnTo>
                  <a:lnTo>
                    <a:pt x="8472017" y="4015784"/>
                  </a:lnTo>
                  <a:lnTo>
                    <a:pt x="8497071" y="3979304"/>
                  </a:lnTo>
                  <a:lnTo>
                    <a:pt x="8519888" y="3941251"/>
                  </a:lnTo>
                  <a:lnTo>
                    <a:pt x="8540376" y="3901719"/>
                  </a:lnTo>
                  <a:lnTo>
                    <a:pt x="8558439" y="3860804"/>
                  </a:lnTo>
                  <a:lnTo>
                    <a:pt x="8573983" y="3818601"/>
                  </a:lnTo>
                  <a:lnTo>
                    <a:pt x="8586913" y="3775202"/>
                  </a:lnTo>
                  <a:lnTo>
                    <a:pt x="8597134" y="3730704"/>
                  </a:lnTo>
                  <a:lnTo>
                    <a:pt x="8604552" y="3685202"/>
                  </a:lnTo>
                  <a:lnTo>
                    <a:pt x="8609072" y="3638788"/>
                  </a:lnTo>
                  <a:lnTo>
                    <a:pt x="8610600" y="3591560"/>
                  </a:lnTo>
                  <a:lnTo>
                    <a:pt x="8610600" y="718312"/>
                  </a:lnTo>
                  <a:lnTo>
                    <a:pt x="8609072" y="671078"/>
                  </a:lnTo>
                  <a:lnTo>
                    <a:pt x="8604552" y="624662"/>
                  </a:lnTo>
                  <a:lnTo>
                    <a:pt x="8597134" y="579156"/>
                  </a:lnTo>
                  <a:lnTo>
                    <a:pt x="8586913" y="534656"/>
                  </a:lnTo>
                  <a:lnTo>
                    <a:pt x="8573983" y="491256"/>
                  </a:lnTo>
                  <a:lnTo>
                    <a:pt x="8558439" y="449051"/>
                  </a:lnTo>
                  <a:lnTo>
                    <a:pt x="8540376" y="408135"/>
                  </a:lnTo>
                  <a:lnTo>
                    <a:pt x="8519888" y="368603"/>
                  </a:lnTo>
                  <a:lnTo>
                    <a:pt x="8497071" y="330550"/>
                  </a:lnTo>
                  <a:lnTo>
                    <a:pt x="8472017" y="294071"/>
                  </a:lnTo>
                  <a:lnTo>
                    <a:pt x="8444823" y="259259"/>
                  </a:lnTo>
                  <a:lnTo>
                    <a:pt x="8415582" y="226209"/>
                  </a:lnTo>
                  <a:lnTo>
                    <a:pt x="8384390" y="195017"/>
                  </a:lnTo>
                  <a:lnTo>
                    <a:pt x="8351340" y="165776"/>
                  </a:lnTo>
                  <a:lnTo>
                    <a:pt x="8316528" y="138582"/>
                  </a:lnTo>
                  <a:lnTo>
                    <a:pt x="8280049" y="113528"/>
                  </a:lnTo>
                  <a:lnTo>
                    <a:pt x="8241996" y="90711"/>
                  </a:lnTo>
                  <a:lnTo>
                    <a:pt x="8202464" y="70223"/>
                  </a:lnTo>
                  <a:lnTo>
                    <a:pt x="8161548" y="52160"/>
                  </a:lnTo>
                  <a:lnTo>
                    <a:pt x="8119343" y="36616"/>
                  </a:lnTo>
                  <a:lnTo>
                    <a:pt x="8075943" y="23686"/>
                  </a:lnTo>
                  <a:lnTo>
                    <a:pt x="8031443" y="13465"/>
                  </a:lnTo>
                  <a:lnTo>
                    <a:pt x="7985937" y="6047"/>
                  </a:lnTo>
                  <a:lnTo>
                    <a:pt x="7939521" y="1527"/>
                  </a:lnTo>
                  <a:lnTo>
                    <a:pt x="7892288" y="0"/>
                  </a:lnTo>
                  <a:close/>
                </a:path>
              </a:pathLst>
            </a:custGeom>
            <a:solidFill>
              <a:srgbClr val="FAE4D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3121914" y="1811273"/>
              <a:ext cx="8610600" cy="4310380"/>
            </a:xfrm>
            <a:custGeom>
              <a:avLst/>
              <a:gdLst/>
              <a:ahLst/>
              <a:cxnLst/>
              <a:rect l="l" t="t" r="r" b="b"/>
              <a:pathLst>
                <a:path w="8610600" h="4310380">
                  <a:moveTo>
                    <a:pt x="0" y="718312"/>
                  </a:moveTo>
                  <a:lnTo>
                    <a:pt x="1527" y="671078"/>
                  </a:lnTo>
                  <a:lnTo>
                    <a:pt x="6047" y="624662"/>
                  </a:lnTo>
                  <a:lnTo>
                    <a:pt x="13465" y="579156"/>
                  </a:lnTo>
                  <a:lnTo>
                    <a:pt x="23686" y="534656"/>
                  </a:lnTo>
                  <a:lnTo>
                    <a:pt x="36616" y="491256"/>
                  </a:lnTo>
                  <a:lnTo>
                    <a:pt x="52160" y="449051"/>
                  </a:lnTo>
                  <a:lnTo>
                    <a:pt x="70223" y="408135"/>
                  </a:lnTo>
                  <a:lnTo>
                    <a:pt x="90711" y="368603"/>
                  </a:lnTo>
                  <a:lnTo>
                    <a:pt x="113528" y="330550"/>
                  </a:lnTo>
                  <a:lnTo>
                    <a:pt x="138582" y="294071"/>
                  </a:lnTo>
                  <a:lnTo>
                    <a:pt x="165776" y="259259"/>
                  </a:lnTo>
                  <a:lnTo>
                    <a:pt x="195017" y="226209"/>
                  </a:lnTo>
                  <a:lnTo>
                    <a:pt x="226209" y="195017"/>
                  </a:lnTo>
                  <a:lnTo>
                    <a:pt x="259259" y="165776"/>
                  </a:lnTo>
                  <a:lnTo>
                    <a:pt x="294071" y="138582"/>
                  </a:lnTo>
                  <a:lnTo>
                    <a:pt x="330550" y="113528"/>
                  </a:lnTo>
                  <a:lnTo>
                    <a:pt x="368603" y="90711"/>
                  </a:lnTo>
                  <a:lnTo>
                    <a:pt x="408135" y="70223"/>
                  </a:lnTo>
                  <a:lnTo>
                    <a:pt x="449051" y="52160"/>
                  </a:lnTo>
                  <a:lnTo>
                    <a:pt x="491256" y="36616"/>
                  </a:lnTo>
                  <a:lnTo>
                    <a:pt x="534656" y="23686"/>
                  </a:lnTo>
                  <a:lnTo>
                    <a:pt x="579156" y="13465"/>
                  </a:lnTo>
                  <a:lnTo>
                    <a:pt x="624662" y="6047"/>
                  </a:lnTo>
                  <a:lnTo>
                    <a:pt x="671078" y="1527"/>
                  </a:lnTo>
                  <a:lnTo>
                    <a:pt x="718312" y="0"/>
                  </a:lnTo>
                  <a:lnTo>
                    <a:pt x="7892288" y="0"/>
                  </a:lnTo>
                  <a:lnTo>
                    <a:pt x="7939521" y="1527"/>
                  </a:lnTo>
                  <a:lnTo>
                    <a:pt x="7985937" y="6047"/>
                  </a:lnTo>
                  <a:lnTo>
                    <a:pt x="8031443" y="13465"/>
                  </a:lnTo>
                  <a:lnTo>
                    <a:pt x="8075943" y="23686"/>
                  </a:lnTo>
                  <a:lnTo>
                    <a:pt x="8119343" y="36616"/>
                  </a:lnTo>
                  <a:lnTo>
                    <a:pt x="8161548" y="52160"/>
                  </a:lnTo>
                  <a:lnTo>
                    <a:pt x="8202464" y="70223"/>
                  </a:lnTo>
                  <a:lnTo>
                    <a:pt x="8241996" y="90711"/>
                  </a:lnTo>
                  <a:lnTo>
                    <a:pt x="8280049" y="113528"/>
                  </a:lnTo>
                  <a:lnTo>
                    <a:pt x="8316528" y="138582"/>
                  </a:lnTo>
                  <a:lnTo>
                    <a:pt x="8351340" y="165776"/>
                  </a:lnTo>
                  <a:lnTo>
                    <a:pt x="8384390" y="195017"/>
                  </a:lnTo>
                  <a:lnTo>
                    <a:pt x="8415582" y="226209"/>
                  </a:lnTo>
                  <a:lnTo>
                    <a:pt x="8444823" y="259259"/>
                  </a:lnTo>
                  <a:lnTo>
                    <a:pt x="8472017" y="294071"/>
                  </a:lnTo>
                  <a:lnTo>
                    <a:pt x="8497071" y="330550"/>
                  </a:lnTo>
                  <a:lnTo>
                    <a:pt x="8519888" y="368603"/>
                  </a:lnTo>
                  <a:lnTo>
                    <a:pt x="8540376" y="408135"/>
                  </a:lnTo>
                  <a:lnTo>
                    <a:pt x="8558439" y="449051"/>
                  </a:lnTo>
                  <a:lnTo>
                    <a:pt x="8573983" y="491256"/>
                  </a:lnTo>
                  <a:lnTo>
                    <a:pt x="8586913" y="534656"/>
                  </a:lnTo>
                  <a:lnTo>
                    <a:pt x="8597134" y="579156"/>
                  </a:lnTo>
                  <a:lnTo>
                    <a:pt x="8604552" y="624662"/>
                  </a:lnTo>
                  <a:lnTo>
                    <a:pt x="8609072" y="671078"/>
                  </a:lnTo>
                  <a:lnTo>
                    <a:pt x="8610600" y="718312"/>
                  </a:lnTo>
                  <a:lnTo>
                    <a:pt x="8610600" y="3591560"/>
                  </a:lnTo>
                  <a:lnTo>
                    <a:pt x="8609072" y="3638788"/>
                  </a:lnTo>
                  <a:lnTo>
                    <a:pt x="8604552" y="3685202"/>
                  </a:lnTo>
                  <a:lnTo>
                    <a:pt x="8597134" y="3730704"/>
                  </a:lnTo>
                  <a:lnTo>
                    <a:pt x="8586913" y="3775202"/>
                  </a:lnTo>
                  <a:lnTo>
                    <a:pt x="8573983" y="3818601"/>
                  </a:lnTo>
                  <a:lnTo>
                    <a:pt x="8558439" y="3860804"/>
                  </a:lnTo>
                  <a:lnTo>
                    <a:pt x="8540376" y="3901719"/>
                  </a:lnTo>
                  <a:lnTo>
                    <a:pt x="8519888" y="3941251"/>
                  </a:lnTo>
                  <a:lnTo>
                    <a:pt x="8497071" y="3979304"/>
                  </a:lnTo>
                  <a:lnTo>
                    <a:pt x="8472017" y="4015784"/>
                  </a:lnTo>
                  <a:lnTo>
                    <a:pt x="8444823" y="4050597"/>
                  </a:lnTo>
                  <a:lnTo>
                    <a:pt x="8415582" y="4083647"/>
                  </a:lnTo>
                  <a:lnTo>
                    <a:pt x="8384390" y="4114840"/>
                  </a:lnTo>
                  <a:lnTo>
                    <a:pt x="8351340" y="4144082"/>
                  </a:lnTo>
                  <a:lnTo>
                    <a:pt x="8316528" y="4171278"/>
                  </a:lnTo>
                  <a:lnTo>
                    <a:pt x="8280049" y="4196333"/>
                  </a:lnTo>
                  <a:lnTo>
                    <a:pt x="8241996" y="4219152"/>
                  </a:lnTo>
                  <a:lnTo>
                    <a:pt x="8202464" y="4239642"/>
                  </a:lnTo>
                  <a:lnTo>
                    <a:pt x="8161548" y="4257706"/>
                  </a:lnTo>
                  <a:lnTo>
                    <a:pt x="8119343" y="4273251"/>
                  </a:lnTo>
                  <a:lnTo>
                    <a:pt x="8075943" y="4286182"/>
                  </a:lnTo>
                  <a:lnTo>
                    <a:pt x="8031443" y="4296404"/>
                  </a:lnTo>
                  <a:lnTo>
                    <a:pt x="7985937" y="4303823"/>
                  </a:lnTo>
                  <a:lnTo>
                    <a:pt x="7939521" y="4308344"/>
                  </a:lnTo>
                  <a:lnTo>
                    <a:pt x="7892288" y="4309872"/>
                  </a:lnTo>
                  <a:lnTo>
                    <a:pt x="718312" y="4309872"/>
                  </a:lnTo>
                  <a:lnTo>
                    <a:pt x="671078" y="4308344"/>
                  </a:lnTo>
                  <a:lnTo>
                    <a:pt x="624662" y="4303823"/>
                  </a:lnTo>
                  <a:lnTo>
                    <a:pt x="579156" y="4296404"/>
                  </a:lnTo>
                  <a:lnTo>
                    <a:pt x="534656" y="4286182"/>
                  </a:lnTo>
                  <a:lnTo>
                    <a:pt x="491256" y="4273251"/>
                  </a:lnTo>
                  <a:lnTo>
                    <a:pt x="449051" y="4257706"/>
                  </a:lnTo>
                  <a:lnTo>
                    <a:pt x="408135" y="4239642"/>
                  </a:lnTo>
                  <a:lnTo>
                    <a:pt x="368603" y="4219152"/>
                  </a:lnTo>
                  <a:lnTo>
                    <a:pt x="330550" y="4196333"/>
                  </a:lnTo>
                  <a:lnTo>
                    <a:pt x="294071" y="4171278"/>
                  </a:lnTo>
                  <a:lnTo>
                    <a:pt x="259259" y="4144082"/>
                  </a:lnTo>
                  <a:lnTo>
                    <a:pt x="226209" y="4114840"/>
                  </a:lnTo>
                  <a:lnTo>
                    <a:pt x="195017" y="4083647"/>
                  </a:lnTo>
                  <a:lnTo>
                    <a:pt x="165776" y="4050597"/>
                  </a:lnTo>
                  <a:lnTo>
                    <a:pt x="138582" y="4015784"/>
                  </a:lnTo>
                  <a:lnTo>
                    <a:pt x="113528" y="3979304"/>
                  </a:lnTo>
                  <a:lnTo>
                    <a:pt x="90711" y="3941251"/>
                  </a:lnTo>
                  <a:lnTo>
                    <a:pt x="70223" y="3901719"/>
                  </a:lnTo>
                  <a:lnTo>
                    <a:pt x="52160" y="3860804"/>
                  </a:lnTo>
                  <a:lnTo>
                    <a:pt x="36616" y="3818601"/>
                  </a:lnTo>
                  <a:lnTo>
                    <a:pt x="23686" y="3775202"/>
                  </a:lnTo>
                  <a:lnTo>
                    <a:pt x="13465" y="3730704"/>
                  </a:lnTo>
                  <a:lnTo>
                    <a:pt x="6047" y="3685202"/>
                  </a:lnTo>
                  <a:lnTo>
                    <a:pt x="1527" y="3638788"/>
                  </a:lnTo>
                  <a:lnTo>
                    <a:pt x="0" y="3591560"/>
                  </a:lnTo>
                  <a:lnTo>
                    <a:pt x="0" y="718312"/>
                  </a:lnTo>
                  <a:close/>
                </a:path>
              </a:pathLst>
            </a:custGeom>
            <a:ln w="38100">
              <a:solidFill>
                <a:srgbClr val="F74F68"/>
              </a:solidFill>
              <a:prstDash val="lgDashDot"/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 descr=""/>
          <p:cNvSpPr txBox="1"/>
          <p:nvPr/>
        </p:nvSpPr>
        <p:spPr>
          <a:xfrm>
            <a:off x="3551935" y="2573223"/>
            <a:ext cx="7231380" cy="307530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just" marL="12700" marR="5080">
              <a:lnSpc>
                <a:spcPct val="100000"/>
              </a:lnSpc>
              <a:spcBef>
                <a:spcPts val="105"/>
              </a:spcBef>
            </a:pPr>
            <a:r>
              <a:rPr dirty="0" sz="5000" b="1">
                <a:latin typeface="Arial"/>
                <a:cs typeface="Arial"/>
              </a:rPr>
              <a:t>Toàn</a:t>
            </a:r>
            <a:r>
              <a:rPr dirty="0" sz="5000" spc="1180" b="1">
                <a:latin typeface="Arial"/>
                <a:cs typeface="Arial"/>
              </a:rPr>
              <a:t> </a:t>
            </a:r>
            <a:r>
              <a:rPr dirty="0" sz="5000" b="1">
                <a:latin typeface="Arial"/>
                <a:cs typeface="Arial"/>
              </a:rPr>
              <a:t>bài</a:t>
            </a:r>
            <a:r>
              <a:rPr dirty="0" sz="5000" spc="1180" b="1">
                <a:latin typeface="Arial"/>
                <a:cs typeface="Arial"/>
              </a:rPr>
              <a:t> </a:t>
            </a:r>
            <a:r>
              <a:rPr dirty="0" sz="5000">
                <a:latin typeface="Arial"/>
                <a:cs typeface="Arial"/>
              </a:rPr>
              <a:t>đọc</a:t>
            </a:r>
            <a:r>
              <a:rPr dirty="0" sz="5000" spc="1185">
                <a:latin typeface="Arial"/>
                <a:cs typeface="Arial"/>
              </a:rPr>
              <a:t> </a:t>
            </a:r>
            <a:r>
              <a:rPr dirty="0" sz="5000">
                <a:latin typeface="Arial"/>
                <a:cs typeface="Arial"/>
              </a:rPr>
              <a:t>với</a:t>
            </a:r>
            <a:r>
              <a:rPr dirty="0" sz="5000" spc="1200">
                <a:latin typeface="Arial"/>
                <a:cs typeface="Arial"/>
              </a:rPr>
              <a:t> </a:t>
            </a:r>
            <a:r>
              <a:rPr dirty="0" sz="5000" spc="-10">
                <a:latin typeface="Arial"/>
                <a:cs typeface="Arial"/>
              </a:rPr>
              <a:t>giọng </a:t>
            </a:r>
            <a:r>
              <a:rPr dirty="0" sz="5000">
                <a:latin typeface="Arial"/>
                <a:cs typeface="Arial"/>
              </a:rPr>
              <a:t>đọc</a:t>
            </a:r>
            <a:r>
              <a:rPr dirty="0" sz="5000" spc="475">
                <a:latin typeface="Arial"/>
                <a:cs typeface="Arial"/>
              </a:rPr>
              <a:t> </a:t>
            </a:r>
            <a:r>
              <a:rPr dirty="0" sz="5000">
                <a:latin typeface="Arial"/>
                <a:cs typeface="Arial"/>
              </a:rPr>
              <a:t>vui</a:t>
            </a:r>
            <a:r>
              <a:rPr dirty="0" sz="5000" spc="490">
                <a:latin typeface="Arial"/>
                <a:cs typeface="Arial"/>
              </a:rPr>
              <a:t> </a:t>
            </a:r>
            <a:r>
              <a:rPr dirty="0" sz="5000">
                <a:latin typeface="Arial"/>
                <a:cs typeface="Arial"/>
              </a:rPr>
              <a:t>tươi.</a:t>
            </a:r>
            <a:r>
              <a:rPr dirty="0" sz="5000" spc="490">
                <a:latin typeface="Arial"/>
                <a:cs typeface="Arial"/>
              </a:rPr>
              <a:t> </a:t>
            </a:r>
            <a:r>
              <a:rPr dirty="0" sz="5000">
                <a:latin typeface="Arial"/>
                <a:cs typeface="Arial"/>
              </a:rPr>
              <a:t>Nhấn</a:t>
            </a:r>
            <a:r>
              <a:rPr dirty="0" sz="5000" spc="484">
                <a:latin typeface="Arial"/>
                <a:cs typeface="Arial"/>
              </a:rPr>
              <a:t> </a:t>
            </a:r>
            <a:r>
              <a:rPr dirty="0" sz="5000" spc="-10">
                <a:latin typeface="Arial"/>
                <a:cs typeface="Arial"/>
              </a:rPr>
              <a:t>giọng </a:t>
            </a:r>
            <a:r>
              <a:rPr dirty="0" sz="5000">
                <a:latin typeface="Arial"/>
                <a:cs typeface="Arial"/>
              </a:rPr>
              <a:t>ở</a:t>
            </a:r>
            <a:r>
              <a:rPr dirty="0" sz="5000" spc="665">
                <a:latin typeface="Arial"/>
                <a:cs typeface="Arial"/>
              </a:rPr>
              <a:t> </a:t>
            </a:r>
            <a:r>
              <a:rPr dirty="0" sz="5000">
                <a:latin typeface="Arial"/>
                <a:cs typeface="Arial"/>
              </a:rPr>
              <a:t>những</a:t>
            </a:r>
            <a:r>
              <a:rPr dirty="0" sz="5000" spc="660">
                <a:latin typeface="Arial"/>
                <a:cs typeface="Arial"/>
              </a:rPr>
              <a:t> </a:t>
            </a:r>
            <a:r>
              <a:rPr dirty="0" sz="5000">
                <a:latin typeface="Arial"/>
                <a:cs typeface="Arial"/>
              </a:rPr>
              <a:t>từ</a:t>
            </a:r>
            <a:r>
              <a:rPr dirty="0" sz="5000" spc="675">
                <a:latin typeface="Arial"/>
                <a:cs typeface="Arial"/>
              </a:rPr>
              <a:t> </a:t>
            </a:r>
            <a:r>
              <a:rPr dirty="0" sz="5000">
                <a:latin typeface="Arial"/>
                <a:cs typeface="Arial"/>
              </a:rPr>
              <a:t>ngữ</a:t>
            </a:r>
            <a:r>
              <a:rPr dirty="0" sz="5000" spc="660">
                <a:latin typeface="Arial"/>
                <a:cs typeface="Arial"/>
              </a:rPr>
              <a:t> </a:t>
            </a:r>
            <a:r>
              <a:rPr dirty="0" sz="5000">
                <a:latin typeface="Arial"/>
                <a:cs typeface="Arial"/>
              </a:rPr>
              <a:t>chỉ</a:t>
            </a:r>
            <a:r>
              <a:rPr dirty="0" sz="5000" spc="670">
                <a:latin typeface="Arial"/>
                <a:cs typeface="Arial"/>
              </a:rPr>
              <a:t> </a:t>
            </a:r>
            <a:r>
              <a:rPr dirty="0" sz="5000" spc="-20">
                <a:latin typeface="Arial"/>
                <a:cs typeface="Arial"/>
              </a:rPr>
              <a:t>thời </a:t>
            </a:r>
            <a:r>
              <a:rPr dirty="0" sz="5000">
                <a:latin typeface="Arial"/>
                <a:cs typeface="Arial"/>
              </a:rPr>
              <a:t>gian,</a:t>
            </a:r>
            <a:r>
              <a:rPr dirty="0" sz="5000" spc="-30">
                <a:latin typeface="Arial"/>
                <a:cs typeface="Arial"/>
              </a:rPr>
              <a:t> </a:t>
            </a:r>
            <a:r>
              <a:rPr dirty="0" sz="5000">
                <a:latin typeface="Arial"/>
                <a:cs typeface="Arial"/>
              </a:rPr>
              <a:t>chủ</a:t>
            </a:r>
            <a:r>
              <a:rPr dirty="0" sz="5000" spc="-30">
                <a:latin typeface="Arial"/>
                <a:cs typeface="Arial"/>
              </a:rPr>
              <a:t> </a:t>
            </a:r>
            <a:r>
              <a:rPr dirty="0" sz="5000">
                <a:latin typeface="Arial"/>
                <a:cs typeface="Arial"/>
              </a:rPr>
              <a:t>đề</a:t>
            </a:r>
            <a:r>
              <a:rPr dirty="0" sz="5000" spc="-25">
                <a:latin typeface="Arial"/>
                <a:cs typeface="Arial"/>
              </a:rPr>
              <a:t> </a:t>
            </a:r>
            <a:r>
              <a:rPr dirty="0" sz="5000" spc="-20">
                <a:latin typeface="Arial"/>
                <a:cs typeface="Arial"/>
              </a:rPr>
              <a:t>phim</a:t>
            </a:r>
            <a:endParaRPr sz="5000">
              <a:latin typeface="Arial"/>
              <a:cs typeface="Arial"/>
            </a:endParaRPr>
          </a:p>
        </p:txBody>
      </p:sp>
      <p:grpSp>
        <p:nvGrpSpPr>
          <p:cNvPr id="10" name="object 10" descr=""/>
          <p:cNvGrpSpPr/>
          <p:nvPr/>
        </p:nvGrpSpPr>
        <p:grpSpPr>
          <a:xfrm>
            <a:off x="1498091" y="0"/>
            <a:ext cx="10694035" cy="6858000"/>
            <a:chOff x="1498091" y="0"/>
            <a:chExt cx="10694035" cy="6858000"/>
          </a:xfrm>
        </p:grpSpPr>
        <p:pic>
          <p:nvPicPr>
            <p:cNvPr id="11" name="object 11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859135" y="5659399"/>
              <a:ext cx="1219911" cy="1198598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98091" y="0"/>
              <a:ext cx="10693908" cy="231495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2024-08-21T17:11:43Z</dcterms:created>
  <dcterms:modified xsi:type="dcterms:W3CDTF">2024-08-21T17:11:43Z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LastSaved">
    <vt:filetime>2024-08-21T00:00:00Z</vt:filetime>
  </property>
  <property fmtid="{D5CDD505-2E9C-101B-9397-08002B2CF9AE}" pid="3" name="Producer">
    <vt:lpwstr>3-Heights(TM) PDF Security Shell 4.8.25.2 (http://www.pdf-tools.com)</vt:lpwstr>
  </property>
</Properties>
</file>